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8"/>
  </p:notesMasterIdLst>
  <p:handoutMasterIdLst>
    <p:handoutMasterId r:id="rId179"/>
  </p:handoutMasterIdLst>
  <p:sldIdLst>
    <p:sldId id="256" r:id="rId2"/>
    <p:sldId id="364" r:id="rId3"/>
    <p:sldId id="392" r:id="rId4"/>
    <p:sldId id="358" r:id="rId5"/>
    <p:sldId id="390" r:id="rId6"/>
    <p:sldId id="359" r:id="rId7"/>
    <p:sldId id="388" r:id="rId8"/>
    <p:sldId id="389" r:id="rId9"/>
    <p:sldId id="277" r:id="rId10"/>
    <p:sldId id="394" r:id="rId11"/>
    <p:sldId id="395" r:id="rId12"/>
    <p:sldId id="396" r:id="rId13"/>
    <p:sldId id="393" r:id="rId14"/>
    <p:sldId id="257" r:id="rId15"/>
    <p:sldId id="258" r:id="rId16"/>
    <p:sldId id="259" r:id="rId17"/>
    <p:sldId id="260" r:id="rId18"/>
    <p:sldId id="403" r:id="rId19"/>
    <p:sldId id="397" r:id="rId20"/>
    <p:sldId id="404" r:id="rId21"/>
    <p:sldId id="405" r:id="rId22"/>
    <p:sldId id="406" r:id="rId23"/>
    <p:sldId id="407" r:id="rId24"/>
    <p:sldId id="398" r:id="rId25"/>
    <p:sldId id="281" r:id="rId26"/>
    <p:sldId id="399" r:id="rId27"/>
    <p:sldId id="267" r:id="rId28"/>
    <p:sldId id="362" r:id="rId29"/>
    <p:sldId id="283" r:id="rId30"/>
    <p:sldId id="400" r:id="rId31"/>
    <p:sldId id="268" r:id="rId32"/>
    <p:sldId id="269" r:id="rId33"/>
    <p:sldId id="270" r:id="rId34"/>
    <p:sldId id="369" r:id="rId35"/>
    <p:sldId id="370" r:id="rId36"/>
    <p:sldId id="271" r:id="rId37"/>
    <p:sldId id="363" r:id="rId38"/>
    <p:sldId id="332" r:id="rId39"/>
    <p:sldId id="331" r:id="rId40"/>
    <p:sldId id="330" r:id="rId41"/>
    <p:sldId id="451" r:id="rId42"/>
    <p:sldId id="279" r:id="rId43"/>
    <p:sldId id="335" r:id="rId44"/>
    <p:sldId id="334" r:id="rId45"/>
    <p:sldId id="333" r:id="rId46"/>
    <p:sldId id="280" r:id="rId47"/>
    <p:sldId id="284" r:id="rId48"/>
    <p:sldId id="338" r:id="rId49"/>
    <p:sldId id="337" r:id="rId50"/>
    <p:sldId id="336" r:id="rId51"/>
    <p:sldId id="409" r:id="rId52"/>
    <p:sldId id="289" r:id="rId53"/>
    <p:sldId id="290" r:id="rId54"/>
    <p:sldId id="291" r:id="rId55"/>
    <p:sldId id="292" r:id="rId56"/>
    <p:sldId id="293" r:id="rId57"/>
    <p:sldId id="294" r:id="rId58"/>
    <p:sldId id="391" r:id="rId59"/>
    <p:sldId id="410" r:id="rId60"/>
    <p:sldId id="411" r:id="rId61"/>
    <p:sldId id="297" r:id="rId62"/>
    <p:sldId id="298" r:id="rId63"/>
    <p:sldId id="299" r:id="rId64"/>
    <p:sldId id="300" r:id="rId65"/>
    <p:sldId id="412" r:id="rId66"/>
    <p:sldId id="413" r:id="rId67"/>
    <p:sldId id="414" r:id="rId68"/>
    <p:sldId id="420" r:id="rId69"/>
    <p:sldId id="421" r:id="rId70"/>
    <p:sldId id="273" r:id="rId71"/>
    <p:sldId id="272" r:id="rId72"/>
    <p:sldId id="422" r:id="rId73"/>
    <p:sldId id="423" r:id="rId74"/>
    <p:sldId id="424" r:id="rId75"/>
    <p:sldId id="445" r:id="rId76"/>
    <p:sldId id="425" r:id="rId77"/>
    <p:sldId id="426" r:id="rId78"/>
    <p:sldId id="278" r:id="rId79"/>
    <p:sldId id="427" r:id="rId80"/>
    <p:sldId id="429" r:id="rId81"/>
    <p:sldId id="430" r:id="rId82"/>
    <p:sldId id="431" r:id="rId83"/>
    <p:sldId id="432" r:id="rId84"/>
    <p:sldId id="433" r:id="rId85"/>
    <p:sldId id="287" r:id="rId86"/>
    <p:sldId id="435" r:id="rId87"/>
    <p:sldId id="436" r:id="rId88"/>
    <p:sldId id="442" r:id="rId89"/>
    <p:sldId id="443" r:id="rId90"/>
    <p:sldId id="275" r:id="rId91"/>
    <p:sldId id="377" r:id="rId92"/>
    <p:sldId id="437" r:id="rId93"/>
    <p:sldId id="438" r:id="rId94"/>
    <p:sldId id="439" r:id="rId95"/>
    <p:sldId id="440" r:id="rId96"/>
    <p:sldId id="441" r:id="rId97"/>
    <p:sldId id="296" r:id="rId98"/>
    <p:sldId id="446" r:id="rId99"/>
    <p:sldId id="301" r:id="rId100"/>
    <p:sldId id="452" r:id="rId101"/>
    <p:sldId id="447" r:id="rId102"/>
    <p:sldId id="378" r:id="rId103"/>
    <p:sldId id="453" r:id="rId104"/>
    <p:sldId id="456" r:id="rId105"/>
    <p:sldId id="457" r:id="rId106"/>
    <p:sldId id="455" r:id="rId107"/>
    <p:sldId id="307" r:id="rId108"/>
    <p:sldId id="308" r:id="rId109"/>
    <p:sldId id="309" r:id="rId110"/>
    <p:sldId id="310" r:id="rId111"/>
    <p:sldId id="282" r:id="rId112"/>
    <p:sldId id="448" r:id="rId113"/>
    <p:sldId id="350" r:id="rId114"/>
    <p:sldId id="349" r:id="rId115"/>
    <p:sldId id="379" r:id="rId116"/>
    <p:sldId id="348" r:id="rId117"/>
    <p:sldId id="276" r:id="rId118"/>
    <p:sldId id="449" r:id="rId119"/>
    <p:sldId id="450" r:id="rId120"/>
    <p:sldId id="302" r:id="rId121"/>
    <p:sldId id="303" r:id="rId122"/>
    <p:sldId id="352" r:id="rId123"/>
    <p:sldId id="305" r:id="rId124"/>
    <p:sldId id="380" r:id="rId125"/>
    <p:sldId id="306" r:id="rId126"/>
    <p:sldId id="311" r:id="rId127"/>
    <p:sldId id="356" r:id="rId128"/>
    <p:sldId id="355" r:id="rId129"/>
    <p:sldId id="354" r:id="rId130"/>
    <p:sldId id="353" r:id="rId131"/>
    <p:sldId id="312" r:id="rId132"/>
    <p:sldId id="313" r:id="rId133"/>
    <p:sldId id="381" r:id="rId134"/>
    <p:sldId id="382" r:id="rId135"/>
    <p:sldId id="314" r:id="rId136"/>
    <p:sldId id="315" r:id="rId137"/>
    <p:sldId id="316" r:id="rId138"/>
    <p:sldId id="317" r:id="rId139"/>
    <p:sldId id="458" r:id="rId140"/>
    <p:sldId id="481" r:id="rId141"/>
    <p:sldId id="264" r:id="rId142"/>
    <p:sldId id="265" r:id="rId143"/>
    <p:sldId id="266" r:id="rId144"/>
    <p:sldId id="461" r:id="rId145"/>
    <p:sldId id="462" r:id="rId146"/>
    <p:sldId id="463" r:id="rId147"/>
    <p:sldId id="464" r:id="rId148"/>
    <p:sldId id="465" r:id="rId149"/>
    <p:sldId id="466" r:id="rId150"/>
    <p:sldId id="467" r:id="rId151"/>
    <p:sldId id="321" r:id="rId152"/>
    <p:sldId id="384" r:id="rId153"/>
    <p:sldId id="385" r:id="rId154"/>
    <p:sldId id="274" r:id="rId155"/>
    <p:sldId id="468" r:id="rId156"/>
    <p:sldId id="469" r:id="rId157"/>
    <p:sldId id="470" r:id="rId158"/>
    <p:sldId id="471" r:id="rId159"/>
    <p:sldId id="482" r:id="rId160"/>
    <p:sldId id="473" r:id="rId161"/>
    <p:sldId id="483" r:id="rId162"/>
    <p:sldId id="474" r:id="rId163"/>
    <p:sldId id="475" r:id="rId164"/>
    <p:sldId id="476" r:id="rId165"/>
    <p:sldId id="477" r:id="rId166"/>
    <p:sldId id="478" r:id="rId167"/>
    <p:sldId id="286" r:id="rId168"/>
    <p:sldId id="479" r:id="rId169"/>
    <p:sldId id="480" r:id="rId170"/>
    <p:sldId id="318" r:id="rId171"/>
    <p:sldId id="383" r:id="rId172"/>
    <p:sldId id="327" r:id="rId173"/>
    <p:sldId id="288" r:id="rId174"/>
    <p:sldId id="328" r:id="rId175"/>
    <p:sldId id="329" r:id="rId176"/>
    <p:sldId id="387" r:id="rId177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1217B7-46DB-6845-B28C-F477C37A41F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07412-693D-E94E-8407-6890432EDE52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559AA-E820-6A4B-887F-D047D18BDFC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90AE5-BE56-C941-B4AC-D190FADBCF5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30AE408-0E37-3641-8B05-50961DE58310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275999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7:57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0:5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24575,'14'0'0,"5"0"0,-3 6 0,10 2 0,-11 6 0,5 6 0,-3 16 0,-9-5 0,19 26 0,-16-32 0,14 16 0,-17-26 0,-2 11 0,-6-10 0,0 10 0,0-11 0,0 5 0,0-6 0,0 0 0,0 20 0,0-9 0,0 32 0,0-25 0,0 25 0,0-32 0,0 16 0,0-20 0,-6 7 0,4-1 0,-10 1 0,5-1 0,-1-5 0,-7 19 0,6-16 0,-10 32 0,10-26 0,-6 5 0,14-10 0,-11-10 0,4 3 0,-6-5 0,6 0 0,-4-6 0,5 10 0,-7-9 0,0 17 0,6-10 0,2 4 0,6-7 0,-6-5 0,5 4 0,-12-10 0,12 10 0,-11 2 0,4 1 0,0 5 0,-4-6 0,10 0 0,-10-7 0,11-1 0,-5-6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01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24575,'0'13'0,"0"7"0,0 16 0,0-10 0,0 14 0,0 57 0,29-6 0,-19-12 0,1 1 0,10-29 0,0-4 0,-5 44 0,-7-51 0,-9 16 0,0-31 0,0 11 0,0-16 0,0 0 0,0-5 0,0 5 0,0 0 0,0 1 0,0 22 0,0-12 0,0 5 0,0-10 0,-6-11 0,-2-1 0,1-2 0,-6-10 0,6 16 0,-7-9 0,6 11 0,-4-6 0,4 0 0,-5-6 0,5 4 0,-4-11 0,10 12 0,-16-12 0,2 11 0,1-4 0,-3 0 0,16 4 0,-4-4 0,0 5 0,4 1 0,-10 0 0,11-6 0,-5-2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1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24575,'0'20'0,"0"-5"0,0 56 0,0 7 0,-7-15 0,0 2 0,3 34 0,-2-40 0,-2 3 0,-2 2 0,2 1 0,6 2 0,0 2 0,-7 12 0,1-4 0,8 22 0,0-23 0,0-34 0,0 1 0,0 3 0,0 0 0,0-4 0,0-21 0,6-7 0,1-2 0,7-10 0,0 10 0,0-10 0,6 4 0,-5 0 0,5-5 0,-6 6 0,-1-7 0,1 0 0,0 0 0,0 0 0,-7-7 0,-1 6 0,-6-5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17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24575,'14'0'0,"0"0"0,0 0 0,20-9 0,6 7 0,21-7 0,-15 15 0,41-5 0,-33 5 0,5 2 0,3-1 0,6-4 0,8 11 0,-40-14 0,-16 7 0,-12 0 0,-8 1 0,-2 4 0,-10-4 0,-2 12 0,-7 1 0,-12 21 0,10-16 0,-9 14 0,17-18 0,-11 5 0,7 16 0,5 3 0,5 0 0,0 11 0,7-32 0,-7 16 0,0-5 0,6-5 0,-15 26 0,16-11 0,-13 0 0,13-3 0,-10-16 0,11 1 0,-5-1 0,6-5 0,0-8 0,0-8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24575,'7'13'0,"12"22"0,10 5 0,-7 0 0,2 1 0,-22-5 0,10-5 0,-1 26 0,-3-11 0,10 15 0,-16-15 0,7-4 0,-9 0 0,0 4-6784,0 15 6784,0-15 0,0-3 0,0-22 0,0-1 0,-6 0 0,5-5 0,-12 11 6784,6-10-6784,-7 10 0,6-11 0,-4 11 0,4-11 0,1 11 0,-5-10 0,10 10 0,-4-11 0,6 5 0,-6-6 0,4-1 0,-10 1 0,4-6 0,1 4 0,-6-4 0,6-1 0,-1 6 0,-4-6 0,4 7 0,1 0 0,-6-7 0,6 6 0,-1-6 0,2 7 0,0-6 0,4 4 0,-10-10 0,10 10 0,-4-11 0,6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20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24575,'7'-8'0,"-6"-4"0,11 11 0,2-18 0,52 16 0,18-9 0,15 12 0,-23 0 0,-15 0 0,-5 0 0,-16 0 0,14 0 0,-7 0 0,-31 0 0,-3 0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21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15 24575,'-6'-8'0,"-1"2"0,-1 12 0,-4 2 0,10 6 0,-4 20 0,6-9 0,0 11 0,0-9 0,0-6 0,0 21 0,0-10 0,0 10 0,0-21 0,0-1 0,0-6 0,0 0 0,0 0 0,0-1 0,-6 1 0,11 0 0,-10 21 0,5-10 0,-2 11 0,-4-16 0,6-6 0,0-1 0,0-5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3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24575,'-22'14'0,"2"0"0,6 6 0,-2 16 0,7 10 0,0 15 0,9-1 0,0 1 0,0-21 0,0 46 0,0-54 0,0 41 0,0-46 0,0 16 0,0-12 0,0 5 0,7-10 0,-6-11 0,11 11 0,-10-4 0,10 5 0,-10-5 0,4-2 0,-6-6 0,6 5 0,-5 3 0,6 5 0,-1 1 0,1 0 0,7-1 0,0-5 0,-6-2 0,4-1 0,-2 18 0,5-6 0,1 11 0,-8-20 0,-2 4 0,-6-11 0,6-1 0,-4-2 0,10-10 0,-4 10 0,12-5 0,1 7 0,1-6 0,-2-2 0,-13 0 0,5-4 0,-4 4 0,6-6 0,-6 6 0,4-5 0,-17 6 0,10-1 0,-17-5 0,4 12 0,0-12 0,2 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53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24575,'43'-7'0,"-12"-5"0,5 4 0,5 0 0,-16 2 0,62 6 0,-33 0 0,16 6 0,-35-4 0,-16 4 0,-9 0 0,8 2 0,2 26 0,-4-9 0,10 12 0,-18-11 0,-2-5 0,-6 52 0,0-20 0,0 38 0,0-30 0,0-15 0,-9 11 0,7-26 0,-14 11 0,-14 31 0,11-34 0,-17 21 0,22-42 0,0-10 0,0 0 0,-6-2 0,-1-6 0,-7-6 0,-14 4 0,17-4 0,-10 6 0,15 0 0,-1 0 0,-7 0 0,13 6 0,3-11 0,12 4 0,0-13 0,0-6 0,0 5 0,0-5 0,0 6 0,0 0 0,0 1 0,0-1 0,6 6 0,53-26 0,-27 20 0,55-25 0,-55 19 0,4 7 0,-16 1 0,15 12 0,-10 0 0,17 0 0,-14 0 0,-7 6 0,-1-4 0,0 4 0,1-6 0,7 6 0,-7 2 0,-1 6 0,-6-1 0,-6 1 0,4 0 0,-11 0 0,5-1 0,-6 1 0,7-6 0,-6 4 0,11-10 0,-10 10 0,4-4 0,-6 5 0,-6-5 0,4-2 0,-4-6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7:59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24575,'6'-8'0,"8"-4"0,22 11 0,-11-6 0,16 7 0,-26 0 0,5 7 0,15 12 0,11 42 0,5 15 0,-1-18 0,0 4 0,-6 3 0,0 7 0,-6-8 0,-5-17 0,-6-4 0,10 43 0,-34-61 0,6 17 0,-9-14 0,-6-7 0,4 5 0,-4-11 0,6 11 0,0-10 0,-6 4 0,-2-7 0,-6 1 0,1-6 0,-1-2 0,0-6 0,0 0 0,0 0 0,1 0 0,-22-9 0,16 7 0,-16-7 0,21 3 0,1 4 0,-1-4 0,0 0 0,6-2 0,-4 1 0,11-6 0,-12 12 0,12-11 0,-11 4 0,10-6 0,-4-6 0,6 5 0,6-11 0,2 17 0,-1-10 0,12 18 0,11-23 0,46 5 0,-27-6 0,0 0 0,2 9 0,-3 1 0,22-16 0,-35 22 0,-22 9 0,-5 7 0,4 0 0,-4 7 0,6 0 0,0 0 0,20 2 0,-15-7 0,16 6 0,-27-8 0,-2 7 0,-6 0 0,0 6 0,0-5 0,0-1 0,0-8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53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5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24575,'14'-14'0,"51"-8"0,-33 12 0,35-4 0,-41 14 0,-5 0 0,7 0 0,14 9 0,4-7 0,0 13 0,-10-13 0,-22 10 0,-2-4 0,-10 26 0,4-9 0,-6 18 0,-6-16 0,4-5 0,-10 4 0,-2-11 0,-1 5 0,-5-6 0,6-7 0,0 12 0,7-10 0,-6 5 0,12-2 0,-11-4 0,4 6 0,0-1 0,2 1 0,6 0 0,-6-6 0,5 4 0,-12-5 0,12 7 0,-11-6 0,16-2 0,-2-6 0,11 0 0,1 0 0,0 0 0,21-9 0,-10 7 0,32-7 0,-26 9 0,5 6 0,-16-5 0,-6 12 0,0-6 0,0 7 0,-7 0 0,-1 0 0,-6-1 0,0 1 0,0 0 0,0 0 0,0 6 0,-6 1 0,-1 7 0,-10 14 0,2-11 0,-1 5 0,2-10 0,0-10 0,0 4 0,1-13 0,5 6 0,-4-12 0,4 5 0,0 0 0,-4-4 0,-2 4 0,-1-6 0,-5 0 0,6-6 0,1 4 0,-1-4 0,0 6 0,-6 0 0,5 0 0,1 0 0,8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1:58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0 24575,'0'14'0,"6"6"0,2-11 0,5 16 0,1-10 0,0 13 0,3 14 0,-9-11 0,1 26 0,-9-32 0,0 16 0,0-5 0,0 10 0,0 15 0,0-15 0,-6-3 0,4-22 0,-4-1 0,0-6 0,-13 20 0,2-9 0,-9 18 0,18-22 0,-4-1 0,5-6 0,-7 6 0,0-5 0,6 11 0,2-11 0,0 11 0,5-10 0,-12 10 0,12-5 0,-11 1 0,4-2 0,0-7 0,-4 1 0,4-6 0,1 4 0,1-4 0,-1-1 0,6 6 0,-11-6 0,4 1 0,0 4 0,-4-10 0,4 10 0,-5-10 0,-1 4 0,6 0 0,-4-5 0,10 12 0,-4-6 0,6 1 0,0-2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4:17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419 112 24575,'-22'-7'0,"-4"6"0,5-5 0,-51 6 0,39 6 0,-32-5 0,51 12 0,1-12 0,-1 5 0,6 1 0,-4-6 0,-2 11 0,-1-4 0,-5 0 0,12 4 0,-4 2 0,4-5 0,1 9 0,-6-10 0,6 12 0,-1 1 0,2 7 0,6-1 0,0-5 0,0-2 0,0 0 0,6-5 0,2 5 0,26-4 0,6-7 0,6 6 0,-10-13 0,-16 10 0,-12-5 0,10 13 0,-2 2 0,42 36 0,-23-29 0,11 22 0,-34-38 0,-6 1 0,-4 6 0,4-5 0,-6 11 0,0-4 0,0-1 0,0 5 0,-9 10 0,-11 10 0,-6 0 0,-7-3 0,5-16 0,7-5 0,1-2 0,6-7 0,6 1 0,-4-6 0,4-2 0,-5-6 0,-1 0 0,0 0 0,-6 0 0,5-6 0,-5 4 0,6-10 0,0 4 0,7-5 0,1-1 0,6 0 0,0-6 0,0-1 0,0-1 0,0 2 0,0 1 0,6 3 0,8-4 0,7 0 0,7-1 0,-7-7 0,-1 13 0,0-3 0,-5 10 0,5-6 0,15-11 0,-10 2 0,17-4 0,-27 7 0,4 6 0,-12 6 0,1-4 0,4 4 0,-10-12 0,4 5 0,-6-26 0,0 16 0,14-62 0,-10 54 0,10-23 0,0-4 0,-10 13 0,10-44 0,-8 51 0,-4-1 0,4 26 0,-6-5 0,0 6 0,-6 7 0,4-5 0,-10 10 0,11 2 0,-12 2 0,6 4 0,-1 0 0,2 1 0,6 1 0,0-2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05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1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6 24575,'-34'0'0,"9"-6"0,-12 11 0,11-10 0,-40 11 0,33-6 0,-31 0 0,50 0 0,0 0 0,0 6 0,-6 2 0,5 12 0,1 1 0,8 52 0,6-20 0,0 17 0,0-29 0,0-19 0,0 5 0,6-5 0,2-9 0,6 0 0,-1-12 0,1 5 0,0-6 0,6 0 0,1 0 0,1 0 0,-2 0 0,-6-6 0,-1 5 0,7-12 0,-4 6 0,3-7 0,-5 0 0,-6 0 0,4 1 0,-4-1 0,-1 0 0,6 6 0,-12-4 0,11 4 0,-10-5 0,4-1 0,0 0 0,-4 0 0,4 0 0,-6 1 0,6 5 0,-4-4 0,10 10 0,-5-10 0,7 4 0,-6-5 0,4 5 0,-10-4 0,10 10 0,-11-10 0,12 10 0,-12-10 0,5 4 0,-12-5 0,-1 5 0,-1-4 0,-4 10 0,10 8 0,-4 24 0,6 2 0,0 25 0,0-11 0,0 0 0,0-10 0,0-10 0,0-11 0,0 5 0,0-6 0,0 6 0,0 16 0,0-5 0,0 12 0,0-16 0,0 1 0,0-7 0,0 5 0,0-10 0,0 3 0,0 1 0,0 2 0,0 5 0,0 16 0,0 3 0,0-6 0,0-6 0,0-20 0,0 0 0,0 0 0,0-1 0,0 1 0,0 0 0,0 0 0,0 0 0,0-1 0,0 1 0,0 0 0,0-6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12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24575,'0'14'0,"6"0"0,-5 0 0,12 0 0,-6-1 0,1 7 0,4 2 0,-10 5 0,4 1 0,-6-1 0,0 1 0,0 44 0,0-18 0,0 37 0,0-45 0,0-4 0,0-20 0,0 18 0,0-21 0,0 22 0,0-5 0,0-4 0,0 25 0,0-32 0,0 16 0,0-5 0,0 10 0,0 0 0,0-4 0,0-20 0,0-2 0,0-7 0,-6 1 0,4 0 0,-4 0 0,6-1 0,0 1 0,-6-6 0,4 4 0,-10-4 0,5-1 0,-7 0 0,6-1 0,-4 1 0,4 1 0,1 4 0,-6-10 0,12 10 0,-5-10 0,6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5:55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24575,'6'-8'0,"2"2"0,26-3 0,6 7 0,0-7 0,1 9 0,-5 0 0,10 0 0,0 0 0,-10 0 0,-10 0 0,-10 0 0,10 0 0,10 9 0,10-7 0,0 13 0,-4-13 0,-27 10 0,-2-4 0,-13 12 0,0 16 0,0 10 0,0 0 0,0 11 0,0-26 0,0 11 0,-6-14 0,4 0 0,-16-1 0,8-5 0,-3-3 0,0-5 0,6-6 0,-13 4 0,-2-4 0,-5-1 0,5 0 0,2-7 0,1 0 0,3 0 0,-10 0 0,11 0 0,-5 0 0,6-7 0,0 6 0,-5-5 0,3 6 0,-10 0 0,-10 9 0,11-1 0,-10 9 0,40-10 0,4 0 0,19-7 0,-1 0 0,46 0 0,-20 0 0,38 0 0,0 0 0,-23 0 0,2 0 0,-29 0 0,-5 0 0,-5 6 0,6-5 0,-17 5 0,-13 0 0,-1 2 0,0 6 0,5 21 0,6 4 0,4 22 0,-10 0 0,-2-15 0,-9 11 0,0-11 0,-9 15 0,-36 15 0,7-11 0,0-11 0,0-1 0,1 1 0,5 12 0,8-46 0,14-6 0,-9-7 0,5-1 0,-6-6 0,-16 0 0,10 0 0,-29-9 0,30 7 0,-17-7 0,14 3 0,6 4 0,3-4 0,5 0 0,0 5 0,0-6 0,-6 1 0,5 5 0,-11-11 0,5 10 0,-1-4 0,8 6 0,8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5:56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24575,'20'-14'0,"-4"6"0,24 2 0,-21 6 0,67 0 0,-39 0 0,44 0 0,-45 0 0,-9 0 0,-24-6 0,0 4 0,-12-4 0,5 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5:5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24575,'14'0'0,"0"0"0,-1-6 0,1 4 0,0-4 0,0 12 0,0-4 0,20 4 0,-9-6 0,12 0 0,-18 0 0,-5 0 0,-6 6 0,4-4 0,-4 4 0,-1 0 0,0-5 0,-7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0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24575,'0'20'0,"0"-5"0,0 11 0,0-11 0,0 26 0,0 36 0,0 6 0,0-6 0,0 10 0,0-12 0,0-53 0,6-8 0,1-8 0,7-12 0,0 4 0,6-10 0,16 10 0,10-4 0,45 21 0,-37-6 0,18 13 0,-44-8 0,-1 0 0,-5 0 0,-2-7 0,-13 12 0,-1-10 0,-6 32 0,0-16 0,0 17 0,0-14 0,-6-1 0,-1-5 0,-7-3 0,0-11 0,0-2 0,-6 0 0,-16-13 0,-10 11 0,-15-13 0,15 9 0,4 0 0,21 0 0,7 6 0,2-11 0,10 16 0,-10-22 0,4 16 0,0-11 0,2 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16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 24575,'-28'27'0,"0"-5"0,7-3 0,-11 16 0,15-16 0,-8 22 0,11-26 0,0 11 0,7 2 0,-6 1 0,12 5 0,-5-7 0,6 1 0,0-1 0,0 1 0,0-1 0,0 1 0,0 0 0,0-1 0,0 1 0,0-1 0,0 1 0,0-7 0,6 5 0,1-4 0,1-1 0,-2 5 0,-6-11 0,0 12 0,0-12 0,0 11 0,0-11 0,0 11 0,0-10 0,0 3 0,0 1 0,6-4 0,-4 4 0,4-1 0,6 3 0,-9 5 0,16-5 0,-5-2 0,-5-6 0,9 6 0,-4 1 0,1 7 0,11-1 0,-10-5 0,10-3 0,-17-5 0,9-6 0,-16-2 0,4-6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2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24575,'0'14'0,"0"0"0,0 0 0,0 0 0,0-1 0,0 7 0,0 16 0,0-4 0,0 55 0,0-34 0,-9 38 0,7-51 0,-7-5 0,9-34 0,0-2 0,0-13 0,0 0 0,0 1 0,0-1 0,12 6 0,-3 2 0,32 6 0,-16 0 0,17 6 0,1-4 0,-24 16 0,8 42 0,-27-6 0,0 6 0,0 1 0,0-8 0,0 35 0,0-42 0,0 0 0,0-10 0,-6-22 0,-2-8 0,-6 0 0,0-5 0,-50 5 0,16-6 0,-43 0 0,51 0 0,0 0 0,24 7 0,3-6 0,6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24575,'14'-8'0,"6"2"0,-5 6 0,26 0 0,-22 0 0,16 6 0,-21-4 0,-1 4 0,1-6 0,0 0 0,0 0 0,0 0 0,-1 0 0,1 0 0,0 0 0,0 0 0,-1 0 0,1 0 0,0 0 0,-6 0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15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24575,'6'14'0,"1"0"0,14 29 0,1 8 0,-7 4 0,4-2 0,-3 1 0,-16 3 0,6-26 0,-5 26 0,6 19 0,-7-7 0,0 7 0,0-1 0,0-20 0,0 4 0,0-2 0,0-18 0,0 7 0,0 42 0,0-35 0,0 38 0,0-51 0,0 15 0,0-29 0,0 16 0,-7-15 0,0-5 0,-7-8 0,6-2 0,-4-11 0,4 6 0,-5-1 0,-1 1 0,6 7 0,-4-6 0,10-2 0,-4-6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17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24575,'19'0'0,"18"0"0,-6 0 0,56 0 0,-33 0 0,37 0 0,-52 0 0,2 0 0,-25 0 0,3 0 0,-5 0 0,6 0 0,-5 0 0,5 0 0,-12 0 0,-2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1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24575,'0'13'0,"0"1"0,0 6 0,0-5 0,0 26 0,0-16 0,0 32 0,0-11 0,0 0 0,0-9 0,0-18 0,0-17 0,0-4 0,0-11 0,0-1 0,0 6 0,0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5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24575,'-8'12'0,"-16"19"0,20 0 0,-29 56 0,30-3 0,-5-20 0,2 0 0,6 20 0,0-11 0,0 1 0,0 18 0,0-13 0,0 0 0,0 5 0,0 3 0,0-55 0,0 10 0,0-21 0,0 20 0,0-16 0,0 17 0,0-14 0,0-7 0,6 6 0,1-6 0,13 0 0,-4 5 0,3-10 0,-5-2 0,0-2 0,0-11 0,-7 12 0,6-6 0,-6 1 0,7-2 0,0-6 0,-6 0 0,-2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6:5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0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69 24575,'-6'-7'0,"4"-5"0,-10 10 0,11-10 0,-12 4 0,6 0 0,-7-4 0,-6 11 0,5-5 0,-26 6 0,16 0 0,-17 0 0,20 12 0,2 3 0,6 13 0,7-7 0,1-1 0,6-6 0,0 0 0,0 5 0,6 3 0,1 5 0,7-11 0,0 2 0,-6-10 0,4-1 0,-4 6 0,5-12 0,1 5 0,0-6 0,-6-6 0,4 5 0,-11-12 0,12 12 0,-12-11 0,11 4 0,-10-6 0,10 7 0,-4-6 0,6 12 0,-1-11 0,-5 4 0,4 0 0,-10-4 0,16 4 0,-9 1 0,11-6 0,-6 12 0,-6 1 0,-2 8 0,-6 5 0,0 1 0,0 6 0,0-5 0,0 5 0,0 0 0,0 2 0,0 5 0,0 1 0,0-1 0,0 1 0,0-7 0,0 20 0,0-1 0,0 21 0,0-21 0,0 0 0,0-24 0,0 4 0,0-7 0,0 7 0,0-4 0,0 4 0,0-1 0,0-3 0,0 4 0,0 0 0,0 1 0,0 7 0,0-1 0,0 1 0,0-7 0,0-1 0,0-6 0,0 0 0,0 6 0,0-5 0,0 11 0,-6-5 0,4 1 0,-4-2 0,6 0 0,0-5 0,0-1 0,0-8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24575,'14'28'0,"5"-7"0,3 5 0,-1-4 0,-1 5 0,-12 1 0,4-7 0,-10 5 0,10-4 0,-11 5 0,6 16 0,-1-12 0,-5 26 0,5-32 0,-6 31 0,0-17 0,9 18 0,0 8 0,-7-13 0,0 1 0,11 12 0,1-1 0,-3 27 0,0-51 0,-2 1 0,-9-5 0,0-5 0,0 11 0,0-20 0,0 4 0,-6-11 0,4 26 0,-4-16 0,6 17 0,0-14 0,0 0 0,0-7 0,0 5 0,0-11 0,0 11 0,-6-10 0,-1-3 0,-7-6 0,0-1 0,0-5 0,0 5 0,7 1 0,-5-6 0,4 5 0,-6-12 0,0 5 0,1-6 0,5 1 0,2 5 0,6-5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0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24575,'0'-14'0,"6"6"0,1 2 0,13 6 0,2 6 0,5-4 0,1 4 0,-1-6 0,16 0 0,3 9 0,-6-7 0,0 7 0,-24-9 0,4 0 0,-7-6 0,1 5 0,0-5 0,0 6 0,0 0 0,-1 0 0,1 0 0,0 0 0,0-7 0,-1 6 0,1-5 0,0 6 0,-6 6 0,-2-5 0,-6 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24575,'-28'12'0,"1"-2"0,5 3 0,-4 6 0,-1 11 0,10 16 0,-1 15 0,18-1 0,0 1 0,0-15 0,0-10 0,0 5 0,0-1 0,0 6 0,0-4 0,0-14 0,0-1 0,0 1 0,0 0 0,0-7 0,0 5 0,0-4 0,0 5 0,0-5 0,0-3 0,0-5 0,0 21 0,0-10 0,0 17 0,0-14 0,0 14 0,0-17 0,0 10 0,0 0 0,0-10 0,0 11 0,0-10 0,0-5 0,0 1 0,0-2 0,0-6 0,0-1 0,0 7 0,0-4 0,7 10 0,3 10 0,5-17 0,-5 35 0,2-41 0,-4 21 0,6-14 0,0-11 0,6 16 0,-5-22 0,5 15 0,-6-16 0,-7 10 0,5-10 0,2-2 0,-5-2 0,4-4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1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1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24575,'14'-7'0,"0"1"0,6 6 0,-5 0 0,5-6 0,0 4 0,-5-4 0,11 6 0,-11 0 0,5 6 0,-6-4 0,0 10 0,0-5 0,-1 1 0,4 25 0,20 31 0,-21-10 0,19 18 0,-34-44 0,6-1 0,-7-5 0,0-2 0,0 0 0,0 1 0,0 7 0,0-7 0,0 20 0,0-1 0,0 0 0,0 0 0,0-24 0,0 4 0,0-7 0,0 1 0,-7 0 0,0 0 0,-7 6 0,0-5 0,0-1 0,7-2 0,-5-11 0,4 12 0,-6-6 0,-6 1 0,5-2 0,-5-6 0,6 0 0,0 0 0,1 0 0,-1 0 0,6-6 0,-4 4 0,4-4 0,1 0 0,-6 5 0,12-12 0,-5 6 0,6-13 0,-9-16 0,6 11 0,-6-10 0,9 21 0,7 6 0,0 2 0,7 6 0,0 0 0,0 0 0,-1 0 0,1 0 0,0 0 0,6 0 0,-5 0 0,5 6 0,-6-4 0,-7 10 0,0-4 0,-1 6 0,-5-1 0,12 7 0,-12-4 0,11 4 0,-4-7 0,6 1 0,-7 0 0,6-6 0,-6-2 0,1 0 0,4 2 0,-10 5 0,4 1 0,-6 0 0,6 0 0,-4-1 0,4 1 0,0-6 0,-11-2 0,10 0 0,-5-4 0,1 10 0,5-4 0,-6 5 0,0 1 0,0-6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2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24575,'0'13'0,"0"1"0,0 0 0,-6 6 0,-8 1 0,5 1 0,-21 19 0,25-16 0,-22 32 0,25-11 0,-7 0 0,9 11 0,0-26 0,0 5 0,0 5 0,0-16 0,0 11 0,0-10 0,0-4 0,0-1 0,6-7 0,-4-2 0,10-4 0,-4 12 0,5 1 0,-5 7 0,-2-1 0,-6-5 0,0-2 0,0-6 0,0-1 0,0 1 0,0 6 0,6-5 0,-4 5 0,10 0 0,-4-5 0,-1 5 0,0 0 0,-7-4 0,6-3 0,-5 0 0,5-6 0,-6 7 0,6 6 0,-4 1 0,10 1 0,-10-2 0,10-6 0,-10-1 0,10-5 0,-11 4 0,12-10 0,-6 4 0,1 0 0,4-4 0,-4 4 0,-1 0 0,6-5 0,-6 5 0,7 1 0,0-6 0,0 5 0,-7 0 0,6-4 0,-12 4 0,5-6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2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24575,'0'27'0,"0"-5"0,0 19 0,0-2 0,0 22 0,0 0 0,0 0 0,0-21 0,0-6 0,0-20 0,0 0 0,0 0 0,0-1 0,0 1 0,0 6 0,0-5 0,0 11 0,0 41 0,0-14 0,0 38 0,0-45 0,0-10 0,0-22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29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24575,'0'14'0,"0"6"0,0-5 0,0 11 0,0-11 0,0 11 0,0-10 0,0 4 0,0-7 0,6-11 0,1 3 0,7-12 0,6 7 0,2 7 0,-1-6 0,5 5 0,-11 0 0,5-4 0,-6 10 0,0-10 0,-6 10 0,15 77 0,-19-4 0,10-20 0,-1-2 0,-11 14 0,7-41 0,-9-10 0,0-5 0,0 7 0,0-1 0,-6-5 0,-2 4 0,-5-11 0,-1 5 0,0-12 0,6 4 0,-4-11 0,5 6 0,-7-7 0,0-7 0,0 6 0,0-11 0,1 10 0,5-10 0,2 4 0,0 1 0,4-6 0,-16 0 0,9 3 0,-11-2 0,12 12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33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24575,'28'0'0,"-7"0"0,-1 6 0,0-5 0,-5 5 0,5-6 0,-6 0 0,0 0 0,0 0 0,-1 0 0,1 0 0,0 0 0,0 0 0,0 0 0,-1 0 0,1 0 0,0 0 0,0 0 0,-1 0 0,1 0 0,-6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35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24575,'6'14'0,"2"6"0,-1-5 0,18 26 0,-3-1 0,10 21 0,-3 0 0,-12-21 0,-6 15 0,-5-15 0,-6 6 0,0 11 0,0-11 0,0 0 0,0-4 0,0-14 0,0-7 0,0 5 0,0 11 0,0-6 0,0 5 0,0-10 0,0-11 0,0 5 0,0-6 0,0 0 0,-6 0 0,-2-1 0,0 1 0,-4-6 0,11 4 0,-12-4 0,0 12 0,3-5 0,-8 5 0,17-6 0,-12-1 0,6 1 0,-1 0 0,-4-6 0,10 4 0,-10-11 0,10 12 0,-10-12 0,11 12 0,-12-12 0,12 11 0,-11-10 0,4 4 0,0-6 0,2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3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24575,'7'1'0,"6"4"0,66-11 0,-43 6 0,41 0 0,-63-6 0,-1 4 0,7-4 0,16 6 0,41 0 0,-24 0 0,34-18 0,-62 14 0,10-14 0,-21 18 0,0 0 0,-1 0 0,7 0 0,-10 6 0,2 1 0,-12 1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05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24575,'0'14'0,"0"0"0,-6 0 0,-1 6 0,-30 46 0,10 18 0,10-23 0,2 6 0,-3 14 0,4-3 0,10 13 0,-6-2 0,2 0 0,8 2 0,0-27 0,0 1 0,0 26 0,6-45 0,-4-10 0,4-16 0,-6-7 0,0 1 0,6-6 0,-4 4 0,10-4 0,47 28 0,-39-17 0,49 18 0,-59-30 0,9-1 0,-5-6 0,0 0 0,0 0 0,0 0 0,-7 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24575,'0'14'0,"0"-1"0,0 52 0,0 15 0,0 8 0,0-12 0,0-1 0,3 17 0,0-10 0,-1-15 0,10-47 0,-4-13 0,5 0 0,-5-7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24575,'-13'7'0,"-1"5"0,0-10 0,0 16 0,7-8 0,-8 30 0,12-14 0,-12 16 0,14-21 0,-14 20 0,-6-1 0,-7 51 0,10-42 0,1 0 0,2 0 0,3 1 0,2 12 0,3-3 0,-2-6 0,9 35 0,0-42 0,0 44 0,0-36 0,0 33 0,9-41 0,-7 0 0,7-10 0,-9-10 0,0-10 0,0 4 0,7-13 0,-6 6 0,11-12 0,-4 5 0,6 0 0,0-4 0,5 10 0,3-4 0,-1-1 0,-1 0 0,-6-7 0,0 0 0,0 0 0,6 0 0,-5 0 0,11 0 0,-17 0 0,3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19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23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 24575,'-20'14'0,"4"-1"0,-4 1 0,7 0 0,-1-6 0,0 4 0,0-4 0,7 5 0,-6 1 0,6 6 0,-7-11 0,0 16 0,7-10 0,0 27 0,7-10 0,0 10 0,0 0 0,0-17 0,7 16 0,6-19 0,9-1 0,-1-7 0,-7-2 0,-8-17 0,0 10 0,2-11 0,12 0 0,-5 4 0,5-4 0,-6 6 0,0-6 0,-1 4 0,-5-10 0,4 5 0,2-1 0,1-4 0,5 10 0,-6-10 0,-6 4 0,4 1 0,-10-6 0,4 6 0,-6-7 0,0 0 0,0 0 0,-6 1 0,4-1 0,-10 6 0,10-4 0,-4 4 0,6-6 0,0-6 0,-6 5 0,4-5 0,-10 13 0,11-6 0,1 6 0,1-7 0,11 0 0,-10 0 0,4 1 0,-6 11 0,0 10 0,0 7 0,0 5 0,0-6 0,0-1 0,0 22 0,0-16 0,0 22 0,0-20 0,0 1 0,0 4 0,0 10 0,0-5 0,0 26 0,0-25 0,0 25 0,0-32 0,0 16 0,0-20 0,0 7 0,0 14 0,0-11 0,0 26 0,0-32 0,0 16 0,-9-5 0,7-4 0,-7 10 0,9-14 0,0-7 0,0-1 0,0-6 0,0-1 0,0-5 0,0-2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2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24575,'14'6'0,"0"2"0,0 0 0,6 10 0,1-9 0,1 11 0,-3 0 0,-11-5 0,4 11 0,-4-4 0,9 20 0,-9-11 0,1 12 0,-9-22 0,0 5 0,0 10 0,0 10 0,9 15 0,-7 0 0,7 0 0,-9-15 0,0-4 0,0 0 0,0 4 0,0 15 0,0 30 0,0-23 0,0 2 0,0-14 0,0-31 0,-6 11 0,5-16 0,-6-6 0,7 0 0,0-1 0,-6 1 0,5 0 0,-5 0 0,0-7 0,4 6 0,-10 0 0,10 3 0,-4 4 0,6-7 0,0 1 0,-6-6 0,4 4 0,-10-10 0,5 4 0,-7-6 0,6 0 0,2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2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2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24575,'-6'8'0,"-2"4"0,0-4 0,2 6 0,6-1 0,0 1 0,-6 0 0,5 6 0,-5-5 0,6 5 0,0 0 0,-7 1 0,6 7 0,-5 0 0,6-1 0,0-5 0,0 4 0,-6-5 0,4 7 0,-4-1 0,6 1 0,0-1 0,0 1 0,0-7 0,0-1 0,0 0 0,0-5 0,-6 11 0,4-4 0,-4 5 0,6-5 0,0-2 0,0-6 0,-28 50 0,14-37 0,-22 38 0,28-51 0,-4-1 0,5 7 0,-7 2 0,0-1 0,6-1 0,-4-6 0,11 0 0,-12-7 0,12 5 0,-5-4 0,6 6 0,0 0 0,0 0 0,0-1 0,0 1 0,0 0 0,0 0 0,0-1 0,0 7 0,0-4 0,0 4 0,0-7 0,0 7 0,0-4 0,0 3 0,0-5 0,0 0 0,0 0 0,0 0 0,0-1 0,0 1 0,6 0 0,-5 0 0,12-7 0,-6 6 0,7-12 0,-6 11 0,4-10 0,-4 10 0,5-10 0,-5 10 0,4-11 0,-4 6 0,0-1 0,4-5 0,-11 5 0,5-6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3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24575,'14'6'0,"0"2"0,6 6 0,-5-6 0,5-2 0,-6 0 0,20 13 0,-15-2 0,10 15 0,-23-11 0,-6 1 0,0 19 0,0-16 0,0 62 0,0-48 0,0 33 0,0-30 0,0-16 0,-6 14 0,-2-18 0,-6-1 0,1-1 0,-1 0 0,-6 2 0,11-1 0,-10 5 0,12-11 0,-7 5 0,6-6 0,-4-6 0,4-2 0,-5 0 0,-1-5 0,0 6 0,6-1 0,-4-5 0,11 11 0,-12-10 0,12 10 0,-5-4 0,0 6 0,4-1 0,-10-5 0,10-8 0,-10-1 0,11 1 0,-18 1 0,10 5 0,-11-6 0,6 0 0,7 6 0,0-10 0,7 2 0,0-12 0,9-20 0,-6 9 0,12-12 0,-7 24 0,-1 0 0,5 12 0,-10-11 0,10 10 0,-4-4 0,6 0 0,-1 4 0,1-4 0,0 6 0,0-6 0,6 5 0,-5-6 0,5 14 0,-6-6 0,-1 11 0,1-10 0,-6 10 0,4-10 0,-4 10 0,-1-4 0,6 11 0,-6 3 0,1-1 0,-2-1 0,-6-6 0,6-6 0,-4 4 0,4-10 0,-6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34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24575,'-8'14'0,"2"-1"0,6 22 0,-6-10 0,5 17 0,3 1 0,1-18 0,6 30 0,-9-29 0,0 16 0,0-15 0,0-5 0,6-8 0,1-8 0,13-6 0,-4 0 0,24 0 0,-14 0 0,10 0 0,5 0 0,-22 6 0,15-5 0,-20 12 0,-6-6 0,-2 7 0,-6 6 0,0 2 0,-6-1 0,4 5 0,-21 70 0,11-37 0,2 4 0,-2 20 0,2 0 0,1-16 0,0-5 0,0 29 0,7-52 0,-13-10 0,7-23 0,-26-15 0,-36 7 0,16-13 0,-18 19 0,56-14 0,4 14 0,12-10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3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24575,'14'-8'0,"-1"2"0,7 6 0,-4 0 0,4 0 0,-7 0 0,1 0 0,-6-6 0,4 5 0,-4-6 0,-1 1 0,12 5 0,-10-5 0,11 6 0,-6 0 0,-1 0 0,-5 6 0,-2 1 0,-6 1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07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24575,'12'28'0,"0"14"0,54 19 0,9 3 0,-28 1 0,25 4 0,-7-2 0,-48-21 0,-5 0 0,-3-10 0,-9-16 0,0 0 0,0 1 0,0 52 0,0-20 0,0 23 0,0-33 0,0-16 0,0 1 0,-6-1 0,4-5 0,-10-8 0,-17 10 0,10-14 0,-27 37 0,26-7 0,-6 6 0,9-4 0,9 1 0,-4-18 0,11 9 0,-6-20 0,1-6 0,5 4 0,-11-10 0,4 4 0,-6-6 0,0 0 0,1 0 0,5-6 0,2-2 0,6 0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5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24575,'20'14'0,"-5"-1"0,8 22 0,-9-16 0,-3 22 0,-5-5 0,-6 10 0,0 15 0,0-1 0,0-13 0,0-5 0,0-15 0,0 16 0,0-12 0,0 11 0,0 1 0,0-18 0,0 16 0,0-26 0,0 11 0,0-5 0,0 1 0,0-2 0,0 0 0,0 1 0,0 0 0,0-1 0,0-6 0,0 0 0,0 6 0,0 1 0,0 7 0,0-7 0,-6-1 0,-2 0 0,-6-5 0,0 5 0,1-6 0,5 0 0,-4-6 0,4-2 0,0 0 0,-4-5 0,5 5 0,-7 1 0,0-6 0,0 11 0,7-4 0,0 6 0,7-7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40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24575,'-14'14'0,"0"0"0,6 6 0,-12 46 0,7-13 0,5 7 0,0 1 0,-1 8 0,8-7 0,2-3 0,-1-12 0,0 39 0,0-61 0,0 32 0,0-11 0,0 0 0,0-4 0,0-20 0,0-2 0,0 0 0,6 1 0,2 1 0,5-3 0,1-5 0,-6 0 0,4 0 0,-10 0 0,4-1 0,-6 7 0,0 2 0,0-1 0,0-1 0,0-6 0,0 0 0,0-1 0,6-5 0,-5 4 0,6-4 0,-7 12 0,0-5 0,0 5 0,0-6 0,0 6 0,6-11 0,1 9 0,7-16 0,-6 10 0,4-10 0,-10 10 0,4-4 0,-6-1 0,0-1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40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50 24575,'-13'-8'0,"-1"-4"0,6 4 0,-4 1 0,4 0 0,1 1 0,-6 5 0,6 1 0,-7 7 0,6 7 0,-4 0 0,10 6 0,-4 1 0,-3 22 0,7-12 0,-13 5 0,13-10 0,-4-4 0,6 5 0,6-5 0,2 4 0,6-17 0,-7 9 0,0-10 0,-1-1 0,-5 6 0,12-12 0,-6 5 0,7-6 0,0 0 0,0 0 0,-1-6 0,1 5 0,0-5 0,-6-1 0,-2 0 0,-6-7 0,0 0 0,6 0 0,-5 1 0,5-1 0,-6 0 0,0 0 0,0 1 0,0-1 0,0 0 0,0 0 0,0 0 0,0 1 0,0-1 0,0 0 0,0 13 0,0 8 0,0 9 0,0 10 0,0-5 0,0 7 0,0 14 0,0 4 0,0 0 0,0 11 0,0-11 0,0 15 0,0-15 0,0-4 0,0-14 0,0-1 0,0 16 0,0-12 0,0 5 0,0-16 0,-6 0 0,5 16 0,-5 10 0,6 0 0,0 11 0,0-32 0,0 10 0,0-21 0,0-7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45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24575,'22'21'0,"-2"5"0,-7-4 0,1 5 0,3 15 0,-9 4 0,1 45 0,6 8 0,-14-34 0,1-2 0,12 15 0,-14 8 0,0-61 0,0 32 0,0-11 0,0 0 0,0-4 0,0-20 0,0-2 0,0-1 0,0 3 0,0 5 0,0 1 0,0 0 0,0-1 0,0-5 0,-6-3 0,-1 1 0,-7-4 0,0 4 0,6-7 0,-4 1 0,5 0 0,-7 0 0,0 0 0,6-1 0,2 1 0,6 0 0,0-6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14 24575,'-13'0'0,"5"-6"0,-4 5 0,4-5 0,-6 18 0,0 3 0,1 7 0,-4 18 0,9 0 0,-8 6 0,6 11 0,2-32 0,-10 31 0,15-16 0,-6 21 0,9-1 0,0 1 0,0-15 0,0-4 0,0-14 0,-6 0 0,11-1 0,-10 1 0,2 14 0,1-11 0,-7 12 0,9-22 0,0 20 0,0-1 0,0 51 0,0-23 0,0 8 0,0-34 0,0-20 0,0 4 0,0-11 0,6-1 0,2-8 0,0 0 0,4-4 0,-11 10 0,12-10 0,-6 10 0,7-11 0,0 5 0,-7 1 0,6-6 0,-12 11 0,5-10 0,-6 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5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24575,'13'7'0,"7"0"0,8 28 0,-6-10 0,4 17 0,-12-14 0,0-1 0,-7 1 0,-1 0 0,1-1 0,-6-5 0,5 18 0,-6-15 0,-6 18 0,5-16 0,-6 1 0,7 0 0,0-7 0,0 20 0,-6-22 0,-1 9 0,-1-15 0,-4-12 0,4 11 0,-12-4 0,-1 6 0,-7 0 0,7-7 0,1 5 0,6-10 0,0 4 0,0-6 0,1 0 0,5-6 0,2-2 0,6-5 0,0-1 0,0 0 0,0 0 0,0-6 0,0 5 0,0-5 0,6 12 0,2-4 0,26 11 0,-15-12 0,16 12 0,-27 1 0,10 1 0,-3 12 0,13-12 0,-7 5 0,-1 0 0,-6-4 0,0 4 0,0 0 0,-1-4 0,1 4 0,-6 0 0,-2 2 0,0-1 0,-4 6 0,10-12 0,-11 11 0,12-10 0,-6 4 0,1 0 0,4-4 0,-4 4 0,0 0 0,4-5 0,-11 12 0,-1-12 0,-1 5 0,-5-6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7:58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24575,'0'14'0,"0"0"0,0 6 0,0-5 0,0 11 0,0-5 0,0 7 0,0-7 0,0-1 0,0-6 0,0 0 0,0 0 0,0-1 0,0 1 0,0 0 0,0 6 0,0-5 0,0-7 0,0-10 0,0-11 0,6-7 0,8 11 0,1-4 0,5 13 0,-6 0 0,0 0 0,-1 0 0,1 0 0,-6 6 0,4-4 0,-4 10 0,6-10 0,-1 10 0,1-4 0,-6 5 0,4-5 0,-10 4 0,4-4 0,-6 12 0,0-5 0,0 5 0,0 0 0,0 46 0,0 18 0,0-21 0,0 3 0,0 0 0,0-4 0,0 22 0,0-12 0,0-44 0,-6-7 0,-2-7 0,-6-8 0,0-6 0,1 0 0,-1 0 0,0 0 0,0 0 0,0 0 0,1 6 0,5-10 0,-4 8 0,4-16 0,-6 11 0,7-6 0,1 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18:00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24575,'14'0'0,"6"0"0,-5 0 0,5 0 0,-6 0 0,-1 0 0,1 0 0,0 0 0,0 0 0,-1 0 0,1 0 0,0-7 0,0 6 0,0-5 0,-1 6 0,1 0 0,0 0 0,0 0 0,-7 6 0,-1 2 0,-6-1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08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24575,'-6'8'0,"-1"-2"0,-13-6 0,-2 0 0,1 0 0,1 12 0,6-2 0,0 16 0,7-11 0,1 11 0,0-5 0,4 22 0,-4 33 0,6-8 0,0 8 0,0-33 0,0-16 0,0 16 0,0-12 0,0 26 0,0-6 0,0 4 0,0-4 0,0 4 0,0 40 0,0-1 0,0-3 0,0-30 0,0-4 0,0-11 0,-6 0 0,4 11 0,-4-32 0,6 9 0,6-26 0,2 4 0,12-4 0,-5 0 0,5 4 0,0-11 0,1 18 0,1-16 0,-2 9 0,-7-12 0,1 0 0,0 0 0,0 6 0,0-4 0,-1 4 0,-5-6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10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0 24575,'-14'2'0,"-6"9"0,-1-16 0,-22 20 0,12-7 0,-5 9 0,16-3 0,6 6 0,1 1 0,5 7 0,2 14 0,6-11 0,0 12 0,0-16 0,0 1 0,6-1 0,8 1 0,22 5 0,-11-4 0,10-2 0,-22-7 0,65 40 0,-48-40 0,41 38 0,-65-50 0,-6 6 0,0-1 0,-6 7 0,-2 2 0,-5-1 0,-24 50 0,18-38 0,-17 27 0,22-48 0,0-12 0,0-6 0,-6-2 0,-1-5 0,6-1 0,-10 6 0,22-4 0,-15 4 0,10-6 0,-6 7 0,7-12 0,1 10 0,6-11 0,0 7 0,0-1 0,6 0 0,7 0 0,3 7 0,4-6 0,-7 6 0,7-7 0,-4 0 0,4-6 0,-13-1 0,-1-7 0,-6-14 0,0 11 0,15-57 0,-12 35 0,11-17 0,-14 35 0,0 21 0,0-6 0,0 5 0,0-5 0,0 6 0,7 1 0,-6-1 0,5 0 0,-6 0 0,0 1 0,-6 5 0,5-4 0,-6 10 0,7-4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8:08:11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BD363-A636-D449-BEB0-316BC05C5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18EFE-8174-684C-B5C6-8C3D2E85E18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4B473CB-C99E-9C4D-84EE-740164617DB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554479" y="553212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D5F73-D2C5-3E4A-8955-907C07F1FE9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DC7E-2F0E-594C-9421-FF576FBA667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A774E-35A2-264A-93DA-7478D082DB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5A0DFA8-7CAB-994B-88E9-6978894284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E6F1A-7944-7C41-BB46-FB9BB847C7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18F869-6EEA-4547-A296-397E809A7180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E3EAA-63A0-1A46-81AF-1853093656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EE0E7-8873-7B4E-94E0-B7A216BD95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240F7D4-2F28-E647-BB70-3D6EB792EA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33099E3-3E47-BA43-8425-56FE3611A143}" type="slidenum">
              <a:t>15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E25C6CB-1A21-5C4E-8989-308F1B4DBE81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04DAD86-C1A7-0E4A-82A3-1C2E25F776E9}" type="slidenum">
              <a:t>15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2181B80-E9E5-5A42-B042-3A4BEAF6A0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60F94-84A4-4C4A-AA76-652FFD55822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D7F6C5-7A19-724C-9B38-7BD3C8803A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71F782-9979-CC46-8FB3-ADED35939786}" type="slidenum">
              <a:rPr lang="en-US" altLang="en-US"/>
              <a:pPr/>
              <a:t>112</a:t>
            </a:fld>
            <a:endParaRPr lang="en-US" altLang="en-US"/>
          </a:p>
        </p:txBody>
      </p:sp>
      <p:sp>
        <p:nvSpPr>
          <p:cNvPr id="115713" name="Text Box 1">
            <a:extLst>
              <a:ext uri="{FF2B5EF4-FFF2-40B4-BE49-F238E27FC236}">
                <a16:creationId xmlns:a16="http://schemas.microsoft.com/office/drawing/2014/main" id="{58B21697-F7F1-2C43-BCAA-F056EC6F66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E88151EE-15B6-4446-9ED0-F7BD667D50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113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113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83062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114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114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711400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115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115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80783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116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116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826092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FEEEEE-4568-9240-BB73-AB58D257B2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581408-A0DD-974D-A4A2-4B8D584533CE}" type="slidenum">
              <a:t>118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35876AB-0E4E-A043-9FF7-83938244C98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0D73DF5-043A-6A48-B8EB-77DC1E6D5AB5}" type="slidenum">
              <a:t>118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20A63BAD-78F3-504D-A517-761AADB4E8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280DD-AEE0-1942-A6DB-37D70AC4C50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9537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FEEEEE-4568-9240-BB73-AB58D257B2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581408-A0DD-974D-A4A2-4B8D584533CE}" type="slidenum">
              <a:t>119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35876AB-0E4E-A043-9FF7-83938244C98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0D73DF5-043A-6A48-B8EB-77DC1E6D5AB5}" type="slidenum">
              <a:t>119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20A63BAD-78F3-504D-A517-761AADB4E8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280DD-AEE0-1942-A6DB-37D70AC4C50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01793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6FEEEEE-4568-9240-BB73-AB58D257B2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A581408-A0DD-974D-A4A2-4B8D584533CE}" type="slidenum">
              <a:t>120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35876AB-0E4E-A043-9FF7-83938244C98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0D73DF5-043A-6A48-B8EB-77DC1E6D5AB5}" type="slidenum">
              <a:t>120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20A63BAD-78F3-504D-A517-761AADB4E8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280DD-AEE0-1942-A6DB-37D70AC4C50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705820-D231-8842-BD47-2E25396D7D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7DA4F2-E84C-944B-83AB-1E39B1D46C1C}" type="slidenum">
              <a:t>121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A2432A4-F435-8043-8509-C0DF43A6DE1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F0202B1-0ACF-8A41-800C-1A540BA1C15B}" type="slidenum">
              <a:t>121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60AD294-3A05-D746-B577-839A41C51F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DB240-3D8A-1849-B776-885DDDA8869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705820-D231-8842-BD47-2E25396D7D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7DA4F2-E84C-944B-83AB-1E39B1D46C1C}" type="slidenum">
              <a:t>122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A2432A4-F435-8043-8509-C0DF43A6DE1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F0202B1-0ACF-8A41-800C-1A540BA1C15B}" type="slidenum">
              <a:t>122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60AD294-3A05-D746-B577-839A41C51F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DB240-3D8A-1849-B776-885DDDA8869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906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D427EA8-0078-604F-AB7C-128036482D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20B4ED-75CC-F34F-8067-38CA0C6972F4}" type="slidenum">
              <a:t>16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CC985F4-629A-7447-AC87-E5DCA22707CF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1318307-0F05-EF44-ADA7-94985262C9F2}" type="slidenum">
              <a:t>16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8784690-819C-884E-B186-52B95412B2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8A44F-AFAA-1D49-A074-64519610258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4FD7780-B42D-B540-8758-F06B53DDF1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BF5B8D1-C038-6D41-9291-44DC3950BFDB}" type="slidenum">
              <a:t>123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7FE763F-D074-5543-805B-A1610EF5F698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9E10290-1B71-214E-87ED-5C75E3859D16}" type="slidenum">
              <a:t>123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29A22AB-2C11-C940-8DE7-C7F025A3FE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8BB4F-86E5-134B-A562-0BD5A0FBC698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EEF8D9F-9AC9-1B4D-8434-4D791D21E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8A075F2-59F4-6E47-9898-0BF0A4ECDECC}" type="slidenum">
              <a:t>124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E8DC6D66-5580-DA46-B5E0-C759B1980AD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3AC672F-3029-2C49-8E9D-6BA5F6FF0B07}" type="slidenum">
              <a:t>124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56BE4D6-C5F2-D949-B406-A37F348BA5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6E1B5-6C7E-9F4E-8B7D-5538FF3850A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293808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EEF8D9F-9AC9-1B4D-8434-4D791D21E8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8A075F2-59F4-6E47-9898-0BF0A4ECDECC}" type="slidenum">
              <a:t>125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E8DC6D66-5580-DA46-B5E0-C759B1980AD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3AC672F-3029-2C49-8E9D-6BA5F6FF0B07}" type="slidenum">
              <a:t>125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56BE4D6-C5F2-D949-B406-A37F348BA5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6E1B5-6C7E-9F4E-8B7D-5538FF3850A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C73ACC-C789-FD45-BCD3-CB375F0C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F54BE4-3432-1142-A303-98623C01C414}" type="slidenum">
              <a:t>126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D52C2B7-11A1-C742-BD31-B9AE27D2C05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1EA86-1AD8-FD41-A300-50BA50FD673A}" type="slidenum">
              <a:t>126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1A05C3D-E81F-C449-9E99-CEED4A8C08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563F-5EC6-7441-8D5D-53D3E16B940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C73ACC-C789-FD45-BCD3-CB375F0C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F54BE4-3432-1142-A303-98623C01C414}" type="slidenum">
              <a:t>127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D52C2B7-11A1-C742-BD31-B9AE27D2C05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1EA86-1AD8-FD41-A300-50BA50FD673A}" type="slidenum">
              <a:t>127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1A05C3D-E81F-C449-9E99-CEED4A8C08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563F-5EC6-7441-8D5D-53D3E16B940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998833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C73ACC-C789-FD45-BCD3-CB375F0C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F54BE4-3432-1142-A303-98623C01C414}" type="slidenum">
              <a:t>128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D52C2B7-11A1-C742-BD31-B9AE27D2C05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1EA86-1AD8-FD41-A300-50BA50FD673A}" type="slidenum">
              <a:t>128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1A05C3D-E81F-C449-9E99-CEED4A8C08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563F-5EC6-7441-8D5D-53D3E16B940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298807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C73ACC-C789-FD45-BCD3-CB375F0C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F54BE4-3432-1142-A303-98623C01C414}" type="slidenum">
              <a:t>129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D52C2B7-11A1-C742-BD31-B9AE27D2C05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1EA86-1AD8-FD41-A300-50BA50FD673A}" type="slidenum">
              <a:t>129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1A05C3D-E81F-C449-9E99-CEED4A8C08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563F-5EC6-7441-8D5D-53D3E16B940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0006679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C73ACC-C789-FD45-BCD3-CB375F0C9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F54BE4-3432-1142-A303-98623C01C414}" type="slidenum">
              <a:t>130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D52C2B7-11A1-C742-BD31-B9AE27D2C05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0481EA86-1AD8-FD41-A300-50BA50FD673A}" type="slidenum">
              <a:t>130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1A05C3D-E81F-C449-9E99-CEED4A8C08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563F-5EC6-7441-8D5D-53D3E16B940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969972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19D813E-FB77-044C-9D48-F5F873AAEF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011C29-4E16-0646-AB98-2A696551ABB3}" type="slidenum">
              <a:t>131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A9A99A5-6B95-BD4C-8DC8-29A99AE7D89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409210B-9183-A04F-9AC4-B2F67BB9B0BF}" type="slidenum">
              <a:t>131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4BCDE906-1165-7442-BEFC-BD24364AF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29047-E91B-4344-B7BA-6D1139ABD80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94D8691-4366-4C4A-8843-279E9F6347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66840D9-2D38-F54F-8DF0-58ADB8821E6D}" type="slidenum">
              <a:t>132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017CC6-A456-B74B-A0CB-C9DD0F39F31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B9E3F54-ECE9-D448-89E9-8B4F7CF2A2A6}" type="slidenum">
              <a:t>132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B8B964BD-79E7-D245-B091-A312498B74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371E6-118F-E04E-9050-4B2C53CC62A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EDCCCBD-4E9B-FE40-B6DD-19BC1EDDE4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D934FC9-D571-8F48-B32F-C3F02080E04F}" type="slidenum">
              <a:t>17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0CBAA84-E152-1F4C-B4FF-B215DE34272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2B21C1BF-1DCC-0740-9C95-5BFBEEEB70E0}" type="slidenum">
              <a:t>17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530B2B1A-2AF4-2E4F-8212-6EE2E87F30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7DC67-A958-0C49-967C-2B49B49E7DCA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19D813E-FB77-044C-9D48-F5F873AAEF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011C29-4E16-0646-AB98-2A696551ABB3}" type="slidenum">
              <a:t>133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A9A99A5-6B95-BD4C-8DC8-29A99AE7D89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409210B-9183-A04F-9AC4-B2F67BB9B0BF}" type="slidenum">
              <a:t>133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4BCDE906-1165-7442-BEFC-BD24364AFC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29047-E91B-4344-B7BA-6D1139ABD80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665515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94D8691-4366-4C4A-8843-279E9F6347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66840D9-2D38-F54F-8DF0-58ADB8821E6D}" type="slidenum">
              <a:t>134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017CC6-A456-B74B-A0CB-C9DD0F39F31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B9E3F54-ECE9-D448-89E9-8B4F7CF2A2A6}" type="slidenum">
              <a:t>134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B8B964BD-79E7-D245-B091-A312498B74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371E6-118F-E04E-9050-4B2C53CC62AD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280098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1D08E13-3267-124E-BFF9-D2D4F4E387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BB28778-B824-1946-8EDA-FC0DB54151E9}" type="slidenum">
              <a:t>135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311FE825-70FD-9B46-97A2-EC07460F0A46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C65656D-619B-8B4A-A188-26B1F115B9C3}" type="slidenum">
              <a:t>135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2C447530-837C-484A-AFAA-24989FB196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7F9DF-F6E5-9341-BA2F-7FB98838FE2C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96AEA39-E54C-A745-8FF2-89E4AE80B1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D2074F-BC70-A44A-B671-59F5BA6EC641}" type="slidenum">
              <a:t>136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A05FB1B-14BE-E04C-BEC3-0B4F7D4585B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C8858E4-352E-F744-953B-C25DC9DCB16A}" type="slidenum">
              <a:t>136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F6C8B0F-6131-624B-9C6E-E6196C3AA2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D8106-B2F2-714B-A015-5D9C81CEBC24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996856C-3ED8-8044-A527-A5171CBFCF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27AD54-AD24-934D-B523-8D097975A13F}" type="slidenum">
              <a:t>137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F083CC2-39AF-8449-9C19-D0FB4012D12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EE614172-AF55-474B-A14B-7965DBD87B8F}" type="slidenum">
              <a:t>137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7B4F9957-1ADB-1840-B01E-BABB4ED926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7E6B-CFCF-CF4C-B05C-926A18F45D8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6B6D3B8-555B-8547-9BC4-077ECCCF29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573AE0-A0C9-8F41-9638-4C7E55B0EA39}" type="slidenum">
              <a:t>138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9390EC-BAE4-B044-864D-F8A6561E4EF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DF956C8E-7FF5-B849-AE22-24A2FDA5553C}" type="slidenum">
              <a:t>138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AC57E66D-0E42-124D-8E53-65E4EB2EF2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625D4-8AAE-E945-88EE-CD5B2D4A03F4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23945A-BE14-EA44-BD81-BB2FADC8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286D3A-43C3-5647-9277-1201154F208A}" type="slidenum">
              <a:rPr lang="en-US" altLang="en-US"/>
              <a:pPr/>
              <a:t>139</a:t>
            </a:fld>
            <a:endParaRPr lang="en-US" altLang="en-US"/>
          </a:p>
        </p:txBody>
      </p:sp>
      <p:sp>
        <p:nvSpPr>
          <p:cNvPr id="124929" name="Text Box 1">
            <a:extLst>
              <a:ext uri="{FF2B5EF4-FFF2-40B4-BE49-F238E27FC236}">
                <a16:creationId xmlns:a16="http://schemas.microsoft.com/office/drawing/2014/main" id="{FAD522DB-A4F9-7240-B402-804EF2B166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Text Box 2">
            <a:extLst>
              <a:ext uri="{FF2B5EF4-FFF2-40B4-BE49-F238E27FC236}">
                <a16:creationId xmlns:a16="http://schemas.microsoft.com/office/drawing/2014/main" id="{42D82504-3D66-1E4D-B580-EFA175E8E8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23945A-BE14-EA44-BD81-BB2FADC8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286D3A-43C3-5647-9277-1201154F208A}" type="slidenum">
              <a:rPr lang="en-US" altLang="en-US"/>
              <a:pPr/>
              <a:t>140</a:t>
            </a:fld>
            <a:endParaRPr lang="en-US" altLang="en-US"/>
          </a:p>
        </p:txBody>
      </p:sp>
      <p:sp>
        <p:nvSpPr>
          <p:cNvPr id="124929" name="Text Box 1">
            <a:extLst>
              <a:ext uri="{FF2B5EF4-FFF2-40B4-BE49-F238E27FC236}">
                <a16:creationId xmlns:a16="http://schemas.microsoft.com/office/drawing/2014/main" id="{FAD522DB-A4F9-7240-B402-804EF2B166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Text Box 2">
            <a:extLst>
              <a:ext uri="{FF2B5EF4-FFF2-40B4-BE49-F238E27FC236}">
                <a16:creationId xmlns:a16="http://schemas.microsoft.com/office/drawing/2014/main" id="{42D82504-3D66-1E4D-B580-EFA175E8E8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4180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6F330-567B-8043-8F5A-7B7A3FB239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8DF36A-0833-6E45-B73A-1B146875CC07}" type="slidenum">
              <a:rPr lang="en-US" altLang="en-US"/>
              <a:pPr/>
              <a:t>141</a:t>
            </a:fld>
            <a:endParaRPr lang="en-US" altLang="en-US"/>
          </a:p>
        </p:txBody>
      </p:sp>
      <p:sp>
        <p:nvSpPr>
          <p:cNvPr id="89089" name="Text Box 1">
            <a:extLst>
              <a:ext uri="{FF2B5EF4-FFF2-40B4-BE49-F238E27FC236}">
                <a16:creationId xmlns:a16="http://schemas.microsoft.com/office/drawing/2014/main" id="{88C17BFF-0389-FD41-9387-8BB50830E0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>
            <a:extLst>
              <a:ext uri="{FF2B5EF4-FFF2-40B4-BE49-F238E27FC236}">
                <a16:creationId xmlns:a16="http://schemas.microsoft.com/office/drawing/2014/main" id="{33E904E7-B7DF-634D-8D23-58A23CD0C4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296F72-4B8E-E946-8A8D-A577453C42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F10395-BB61-664F-8C85-ADB88DF1FD86}" type="slidenum">
              <a:rPr lang="en-US" altLang="en-US"/>
              <a:pPr/>
              <a:t>142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CEBF1E2C-10D7-BE46-A44D-CDDA19AA24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B3D56C47-4A47-C44A-8ED3-213FF62893E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319AC-216D-FA43-A2B3-E2832B572F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DB036D-3343-1045-A2E1-144271EAF41C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49FBE-623E-DA47-BE9B-262981F9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016B7-8698-1949-A581-C38E515E02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5099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C7EA82-1DA1-CF47-AFA5-0471006676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FA99AB-5E64-1042-B264-E884D52890D7}" type="slidenum">
              <a:rPr lang="en-US" altLang="en-US"/>
              <a:pPr/>
              <a:t>143</a:t>
            </a:fld>
            <a:endParaRPr lang="en-US" altLang="en-US"/>
          </a:p>
        </p:txBody>
      </p:sp>
      <p:sp>
        <p:nvSpPr>
          <p:cNvPr id="91137" name="Text Box 1">
            <a:extLst>
              <a:ext uri="{FF2B5EF4-FFF2-40B4-BE49-F238E27FC236}">
                <a16:creationId xmlns:a16="http://schemas.microsoft.com/office/drawing/2014/main" id="{40ADDBFF-4203-284D-B63A-6D9C8B355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>
            <a:extLst>
              <a:ext uri="{FF2B5EF4-FFF2-40B4-BE49-F238E27FC236}">
                <a16:creationId xmlns:a16="http://schemas.microsoft.com/office/drawing/2014/main" id="{FC7A365B-D244-0748-A4DC-63B610A5D3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76103-ADF1-DB46-95DF-8C8F12FF2B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4516C9-7BEA-8243-BFA3-9421CC40B344}" type="slidenum">
              <a:rPr lang="en-US" altLang="en-US"/>
              <a:pPr/>
              <a:t>144</a:t>
            </a:fld>
            <a:endParaRPr lang="en-US" altLang="en-US"/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36F14208-B3E6-D049-8648-23463FB7BDB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F761FD1D-8D2C-5C48-B269-CEA1DC0203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E63D9A-D5EB-B34D-89B3-ADA050637BD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B6906D-E00C-2347-B785-AE31A73725C0}" type="slidenum">
              <a:rPr lang="en-US" altLang="en-US"/>
              <a:pPr/>
              <a:t>145</a:t>
            </a:fld>
            <a:endParaRPr lang="en-US" altLang="en-US"/>
          </a:p>
        </p:txBody>
      </p:sp>
      <p:sp>
        <p:nvSpPr>
          <p:cNvPr id="93185" name="Text Box 1">
            <a:extLst>
              <a:ext uri="{FF2B5EF4-FFF2-40B4-BE49-F238E27FC236}">
                <a16:creationId xmlns:a16="http://schemas.microsoft.com/office/drawing/2014/main" id="{BE96F29B-250E-3E45-B04D-DBB5A94A0B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9F77A9E4-CD64-E142-A8B0-1E81182C0C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FEC37-C64C-BE4F-9FF4-F3FAAC236B8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5123B-5CFC-4D44-A257-DCBCFAE72971}" type="slidenum">
              <a:rPr lang="en-US" altLang="en-US"/>
              <a:pPr/>
              <a:t>146</a:t>
            </a:fld>
            <a:endParaRPr lang="en-US" altLang="en-US"/>
          </a:p>
        </p:txBody>
      </p:sp>
      <p:sp>
        <p:nvSpPr>
          <p:cNvPr id="94209" name="Text Box 1">
            <a:extLst>
              <a:ext uri="{FF2B5EF4-FFF2-40B4-BE49-F238E27FC236}">
                <a16:creationId xmlns:a16="http://schemas.microsoft.com/office/drawing/2014/main" id="{F63D90B9-62FC-DE4B-88CD-83170214B3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B8B6ABAE-9206-C84C-A5FF-0EB37A1559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0F525-D4C5-5948-BC7F-2CA4920841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74EB07-1105-AA4C-9C8F-0BA4DB25E851}" type="slidenum">
              <a:rPr lang="en-US" altLang="en-US"/>
              <a:pPr/>
              <a:t>147</a:t>
            </a:fld>
            <a:endParaRPr lang="en-US" altLang="en-US"/>
          </a:p>
        </p:txBody>
      </p:sp>
      <p:sp>
        <p:nvSpPr>
          <p:cNvPr id="95233" name="Text Box 1">
            <a:extLst>
              <a:ext uri="{FF2B5EF4-FFF2-40B4-BE49-F238E27FC236}">
                <a16:creationId xmlns:a16="http://schemas.microsoft.com/office/drawing/2014/main" id="{CCA354A9-5C6B-C44C-AB1A-84A60C8D66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A3DFCD02-77FC-9049-B2AB-D5D2D7270B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35611D-AA00-824C-8622-851B9166C6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AFA376-910C-7044-816D-F05C630FBC85}" type="slidenum">
              <a:rPr lang="en-US" altLang="en-US"/>
              <a:pPr/>
              <a:t>148</a:t>
            </a:fld>
            <a:endParaRPr lang="en-US" altLang="en-US"/>
          </a:p>
        </p:txBody>
      </p:sp>
      <p:sp>
        <p:nvSpPr>
          <p:cNvPr id="96257" name="Text Box 1">
            <a:extLst>
              <a:ext uri="{FF2B5EF4-FFF2-40B4-BE49-F238E27FC236}">
                <a16:creationId xmlns:a16="http://schemas.microsoft.com/office/drawing/2014/main" id="{F3A6BA2F-8CAE-8A48-BF18-8D767EBFB5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AEA621C0-A5AC-7C4E-A626-2169E172D8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C09C9F-FD29-B149-902C-601BFA37661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9079B3-727D-4B4C-B288-6C895BBBAE1A}" type="slidenum">
              <a:rPr lang="en-US" altLang="en-US"/>
              <a:pPr/>
              <a:t>149</a:t>
            </a:fld>
            <a:endParaRPr lang="en-US" altLang="en-US"/>
          </a:p>
        </p:txBody>
      </p:sp>
      <p:sp>
        <p:nvSpPr>
          <p:cNvPr id="97281" name="Text Box 1">
            <a:extLst>
              <a:ext uri="{FF2B5EF4-FFF2-40B4-BE49-F238E27FC236}">
                <a16:creationId xmlns:a16="http://schemas.microsoft.com/office/drawing/2014/main" id="{1110EF56-5D59-DE4D-9795-BAE774FEDD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34FEB23B-3814-074D-9F76-430E179AC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A8BB5F-ABB9-9C4E-A05D-5A8E4DE42DC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0DF6EF-4DAA-A74F-B75B-AC0933479BA6}" type="slidenum">
              <a:rPr lang="en-US" altLang="en-US"/>
              <a:pPr/>
              <a:t>150</a:t>
            </a:fld>
            <a:endParaRPr lang="en-US" altLang="en-US"/>
          </a:p>
        </p:txBody>
      </p:sp>
      <p:sp>
        <p:nvSpPr>
          <p:cNvPr id="98305" name="Text Box 1">
            <a:extLst>
              <a:ext uri="{FF2B5EF4-FFF2-40B4-BE49-F238E27FC236}">
                <a16:creationId xmlns:a16="http://schemas.microsoft.com/office/drawing/2014/main" id="{E24002DB-9092-1343-BBB2-552D8B1107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>
            <a:extLst>
              <a:ext uri="{FF2B5EF4-FFF2-40B4-BE49-F238E27FC236}">
                <a16:creationId xmlns:a16="http://schemas.microsoft.com/office/drawing/2014/main" id="{15DCF9E3-8FE0-D24A-9BBC-B5EBA951B7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4F7FD2B-DFE3-A34B-BED3-6CA989ECB0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F882158-F66E-5642-9C64-AB8485B650D7}" type="slidenum">
              <a:t>151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DDFE6E1-1B8A-6B4C-BC3A-F6BAFB76077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B5BFE5AC-8338-A341-84FD-DB267986D5D1}" type="slidenum">
              <a:t>151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D7BCE3D-D08A-0949-B6FA-86DF3EC21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5D55A-85A0-3142-A865-057BB4165E4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9356499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4F7FD2B-DFE3-A34B-BED3-6CA989ECB0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F882158-F66E-5642-9C64-AB8485B650D7}" type="slidenum">
              <a:t>152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6DDFE6E1-1B8A-6B4C-BC3A-F6BAFB76077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B5BFE5AC-8338-A341-84FD-DB267986D5D1}" type="slidenum">
              <a:t>152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D7BCE3D-D08A-0949-B6FA-86DF3EC21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95D55A-85A0-3142-A865-057BB4165E4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3234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07E742-5C66-9143-B70D-B90EF81A0A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562EC3-1B69-0B45-9BEA-565BEC8AEE49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3DA23CF5-FD37-E04B-90FE-B222BBB494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00CF4BFA-089D-224E-9268-BB29BE30D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5D3922-F4AC-E04F-BA04-E2498AB3F91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71318D-66D6-2D4B-B5E1-7DD15E488169}" type="slidenum">
              <a:rPr lang="en-US" altLang="en-US"/>
              <a:pPr/>
              <a:t>154</a:t>
            </a:fld>
            <a:endParaRPr lang="en-US" altLang="en-US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9AB5B5FB-13B9-8948-B32A-EFD0D2AE4A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54697AE8-0691-EA4D-9860-5D48F1534A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DE33C6-A842-F84C-B5B3-D66D03F0F5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B20392-B7EC-A541-A9F9-835A02AE5328}" type="slidenum">
              <a:rPr lang="en-US" altLang="en-US"/>
              <a:pPr/>
              <a:t>155</a:t>
            </a:fld>
            <a:endParaRPr lang="en-US" altLang="en-US"/>
          </a:p>
        </p:txBody>
      </p:sp>
      <p:sp>
        <p:nvSpPr>
          <p:cNvPr id="100353" name="Text Box 1">
            <a:extLst>
              <a:ext uri="{FF2B5EF4-FFF2-40B4-BE49-F238E27FC236}">
                <a16:creationId xmlns:a16="http://schemas.microsoft.com/office/drawing/2014/main" id="{C57100F4-5BEC-2F4A-B423-30AFC143EE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D58B8125-9FA3-D14C-A2CB-B67B8C860BC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A276E9-7359-3F42-AB3A-BD4A0C47CE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F7CE06-1403-3944-BF78-598DDD3470A6}" type="slidenum">
              <a:rPr lang="en-US" altLang="en-US"/>
              <a:pPr/>
              <a:t>156</a:t>
            </a:fld>
            <a:endParaRPr lang="en-US" altLang="en-US"/>
          </a:p>
        </p:txBody>
      </p:sp>
      <p:sp>
        <p:nvSpPr>
          <p:cNvPr id="101377" name="Text Box 1">
            <a:extLst>
              <a:ext uri="{FF2B5EF4-FFF2-40B4-BE49-F238E27FC236}">
                <a16:creationId xmlns:a16="http://schemas.microsoft.com/office/drawing/2014/main" id="{67C7BEF7-CDFB-5E49-86A9-B87104780E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8D0E53ED-D30A-E442-B8B0-BC8DB828EBE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05606B-B8C1-5E43-8C6B-AD4E17D805C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D2E7AC-1775-E84F-8301-B137209D602E}" type="slidenum">
              <a:rPr lang="en-US" altLang="en-US"/>
              <a:pPr/>
              <a:t>157</a:t>
            </a:fld>
            <a:endParaRPr lang="en-US" altLang="en-US"/>
          </a:p>
        </p:txBody>
      </p:sp>
      <p:sp>
        <p:nvSpPr>
          <p:cNvPr id="102401" name="Text Box 1">
            <a:extLst>
              <a:ext uri="{FF2B5EF4-FFF2-40B4-BE49-F238E27FC236}">
                <a16:creationId xmlns:a16="http://schemas.microsoft.com/office/drawing/2014/main" id="{86077C56-FC79-C149-9C5F-DBA723FC943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323BBA01-52EF-0942-BA2E-805BADE7B2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B1CEBE-339A-9540-A9E5-96A8DDDE6AC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C32981-4283-234B-8D4F-327EB748C29A}" type="slidenum">
              <a:rPr lang="en-US" altLang="en-US"/>
              <a:pPr/>
              <a:t>158</a:t>
            </a:fld>
            <a:endParaRPr lang="en-US" altLang="en-US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F6B039AC-F7ED-2749-96FC-8589881D73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3BA3BABA-88CD-3149-9DB4-5052292EC4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B1CEBE-339A-9540-A9E5-96A8DDDE6AC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C32981-4283-234B-8D4F-327EB748C29A}" type="slidenum">
              <a:rPr lang="en-US" altLang="en-US"/>
              <a:pPr/>
              <a:t>159</a:t>
            </a:fld>
            <a:endParaRPr lang="en-US" altLang="en-US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F6B039AC-F7ED-2749-96FC-8589881D73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3BA3BABA-88CD-3149-9DB4-5052292EC4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51134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1D6B42-6121-194E-947B-3FCF91343E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6A004E-E8D0-1441-95BD-025128BD5262}" type="slidenum">
              <a:rPr lang="en-US" altLang="en-US"/>
              <a:pPr/>
              <a:t>160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0490B4D9-A033-CB4D-ADBB-D6259997A0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93540452-C65C-764E-BA7B-925931DBD0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1D6B42-6121-194E-947B-3FCF91343E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B6A004E-E8D0-1441-95BD-025128BD5262}" type="slidenum">
              <a:rPr lang="en-US" altLang="en-US"/>
              <a:pPr/>
              <a:t>161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0490B4D9-A033-CB4D-ADBB-D6259997A0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93540452-C65C-764E-BA7B-925931DBD0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04650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AE8D01-B0C2-214C-97D8-C2EF9A57FB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A8F255-7E28-5F4C-B121-CC8F6138E526}" type="slidenum">
              <a:rPr lang="en-US" altLang="en-US"/>
              <a:pPr/>
              <a:t>162</a:t>
            </a:fld>
            <a:endParaRPr lang="en-US" altLang="en-US"/>
          </a:p>
        </p:txBody>
      </p:sp>
      <p:sp>
        <p:nvSpPr>
          <p:cNvPr id="106497" name="Text Box 1">
            <a:extLst>
              <a:ext uri="{FF2B5EF4-FFF2-40B4-BE49-F238E27FC236}">
                <a16:creationId xmlns:a16="http://schemas.microsoft.com/office/drawing/2014/main" id="{A45D2249-21AD-5D4D-BD60-89DCBB3232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80AA80E7-E3D3-5947-9784-D47B77020C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F593D6-864D-E94D-BEF8-92A6BCE35E1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4CA69D-69FB-2A43-83DA-9AF09C444EC8}" type="slidenum">
              <a:rPr lang="en-US" altLang="en-US"/>
              <a:pPr/>
              <a:t>163</a:t>
            </a:fld>
            <a:endParaRPr lang="en-US" altLang="en-US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222C4C4D-42AA-F641-AA42-A28E7787069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CFA5D75C-B814-FA43-A9AF-8641A5C5A7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2E29-F6BE-3F47-A360-45647942D9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5748499-2555-254E-B1F4-621CE6E9842A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18726-E8B0-9F4B-8F6F-C6042B9FF6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C27C7F-7867-694E-9F37-9C9BE402D0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008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34E611-FF42-9749-A7D6-CB25AC6D41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105891-2CC7-F640-8380-7570F86F48B3}" type="slidenum">
              <a:rPr lang="en-US" altLang="en-US"/>
              <a:pPr/>
              <a:t>164</a:t>
            </a:fld>
            <a:endParaRPr lang="en-US" altLang="en-US"/>
          </a:p>
        </p:txBody>
      </p:sp>
      <p:sp>
        <p:nvSpPr>
          <p:cNvPr id="108545" name="Text Box 1">
            <a:extLst>
              <a:ext uri="{FF2B5EF4-FFF2-40B4-BE49-F238E27FC236}">
                <a16:creationId xmlns:a16="http://schemas.microsoft.com/office/drawing/2014/main" id="{81CFB7AA-FE4A-D74B-9868-6DBC90BEC8A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Text Box 2">
            <a:extLst>
              <a:ext uri="{FF2B5EF4-FFF2-40B4-BE49-F238E27FC236}">
                <a16:creationId xmlns:a16="http://schemas.microsoft.com/office/drawing/2014/main" id="{3BA73163-3D3F-854D-B001-EBE33BADB9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33CAA5-2ACA-8A40-ACDC-DAECDE941B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4F6B12-7C3E-1D46-BD24-4D47F1F0FF3D}" type="slidenum">
              <a:rPr lang="en-US" altLang="en-US"/>
              <a:pPr/>
              <a:t>165</a:t>
            </a:fld>
            <a:endParaRPr lang="en-US" altLang="en-US"/>
          </a:p>
        </p:txBody>
      </p:sp>
      <p:sp>
        <p:nvSpPr>
          <p:cNvPr id="109569" name="Text Box 1">
            <a:extLst>
              <a:ext uri="{FF2B5EF4-FFF2-40B4-BE49-F238E27FC236}">
                <a16:creationId xmlns:a16="http://schemas.microsoft.com/office/drawing/2014/main" id="{E2DF62EB-486D-3644-BEB5-7840F115ED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Text Box 2">
            <a:extLst>
              <a:ext uri="{FF2B5EF4-FFF2-40B4-BE49-F238E27FC236}">
                <a16:creationId xmlns:a16="http://schemas.microsoft.com/office/drawing/2014/main" id="{88FD56CF-505A-6D49-9549-F660E0FA94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445B44-A9EF-B643-8B89-15F1786EF6D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A095CA-9E64-BF43-967F-8DE2E32DAB8A}" type="slidenum">
              <a:rPr lang="en-US" altLang="en-US"/>
              <a:pPr/>
              <a:t>166</a:t>
            </a:fld>
            <a:endParaRPr lang="en-US" altLang="en-US"/>
          </a:p>
        </p:txBody>
      </p:sp>
      <p:sp>
        <p:nvSpPr>
          <p:cNvPr id="110593" name="Text Box 1">
            <a:extLst>
              <a:ext uri="{FF2B5EF4-FFF2-40B4-BE49-F238E27FC236}">
                <a16:creationId xmlns:a16="http://schemas.microsoft.com/office/drawing/2014/main" id="{B45E6769-B8C3-3640-AD5B-4B8855BA26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57764D91-0414-B14E-8817-9508F9A9BF3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5A29DB-B67B-8D49-9F6C-558FDE94374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12DFC4-941F-3048-9C97-2BDF6A7EE67E}" type="slidenum">
              <a:rPr lang="en-US" altLang="en-US"/>
              <a:pPr/>
              <a:t>167</a:t>
            </a:fld>
            <a:endParaRPr lang="en-US" altLang="en-US"/>
          </a:p>
        </p:txBody>
      </p:sp>
      <p:sp>
        <p:nvSpPr>
          <p:cNvPr id="111617" name="Text Box 1">
            <a:extLst>
              <a:ext uri="{FF2B5EF4-FFF2-40B4-BE49-F238E27FC236}">
                <a16:creationId xmlns:a16="http://schemas.microsoft.com/office/drawing/2014/main" id="{DF21271C-3AF3-8542-A1F3-5E7311E6383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143998D2-DF1E-6345-91E3-49E568F73D1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820058-2ABC-5941-90E7-A95AD3B14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C44417-8EFB-474C-8FFF-BB86CFD11EDA}" type="slidenum">
              <a:rPr lang="en-US" altLang="en-US"/>
              <a:pPr/>
              <a:t>168</a:t>
            </a:fld>
            <a:endParaRPr lang="en-US" altLang="en-US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BF5AB09E-1A78-654E-B31B-3A96916C67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826773AE-3462-434A-BE9C-57E304D377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FF920B-9279-EC4D-BC82-27525F496F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D2F94A-259A-9142-A354-D4C547AE0BC0}" type="slidenum">
              <a:rPr lang="en-US" altLang="en-US"/>
              <a:pPr/>
              <a:t>169</a:t>
            </a:fld>
            <a:endParaRPr lang="en-US" altLang="en-US"/>
          </a:p>
        </p:txBody>
      </p:sp>
      <p:sp>
        <p:nvSpPr>
          <p:cNvPr id="113665" name="Text Box 1">
            <a:extLst>
              <a:ext uri="{FF2B5EF4-FFF2-40B4-BE49-F238E27FC236}">
                <a16:creationId xmlns:a16="http://schemas.microsoft.com/office/drawing/2014/main" id="{A3E99627-7753-3145-BCD4-D024802FDF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994A05A1-4957-8E43-9D4B-0FB77B6B69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27166F3-3C48-F643-8C26-CCDBAF0D83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470B80-29B2-BD4A-BAB4-A456CF63A5AE}" type="slidenum">
              <a:t>170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ECEF6DBF-6A79-9144-98B1-14C3A6335D41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9A5F37D-4F26-FA49-B959-D139F5DD0269}" type="slidenum">
              <a:t>170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B9487966-9B08-E74D-8AC8-0140AE5FF3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3A1F-5BDB-5A45-A9F4-CC5FA24023D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27166F3-3C48-F643-8C26-CCDBAF0D83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E470B80-29B2-BD4A-BAB4-A456CF63A5AE}" type="slidenum">
              <a:t>171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ECEF6DBF-6A79-9144-98B1-14C3A6335D41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9A5F37D-4F26-FA49-B959-D139F5DD0269}" type="slidenum">
              <a:t>171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B9487966-9B08-E74D-8AC8-0140AE5FF3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3A1F-5BDB-5A45-A9F4-CC5FA24023D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0297452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C3ED7AC-B0F9-B843-A070-1038C581AE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EB4CE9-04C7-FD4D-B05F-9065C7E11565}" type="slidenum">
              <a:t>172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48E3B42-D753-AF4F-9658-78D219BC8599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95587C1-D922-CA48-8400-ABB47C108D7E}" type="slidenum">
              <a:t>172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D886EBB-CEF1-0641-B728-9421DC9950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BF4BD-C05F-0B46-A28D-847B215DC4F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8FFE6A-BF4F-A944-B8A2-89B342CAAD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BFD90A-8217-C444-A2CB-3610A7CC2CB5}" type="slidenum">
              <a:t>174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D49F59C8-2038-374E-9920-B55A4354B530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CEE92A67-43E9-9941-AC83-011954FE57A4}" type="slidenum">
              <a:t>174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D2CEF2D-7AF9-2D41-B84F-A229CC8B5D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382DB-582F-3D45-BECD-CEF56E3BEAFA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ED08D-D6EE-8745-A59A-8FFD6247E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AB71630-9BCD-3C48-BD25-73D69BFF0DB4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67845-1752-8843-A7D1-DE45A671D0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3DDF8-A540-5548-9C16-A5A5DFBA3F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1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8D3C771-C707-4841-8719-DE5CC2A185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6762B0-3F34-4340-9142-7D74AC5290C0}" type="slidenum">
              <a:t>175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0E81BB5-921C-2B4E-AEF2-521032070B7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5D0E2E2-75D6-6E42-B92A-78A5A2D91014}" type="slidenum">
              <a:t>175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5AB43226-7473-5842-BF91-6966026414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2E21B-64E8-FD4F-95F1-00C35585C81E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ED08D-D6EE-8745-A59A-8FFD6247E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AB71630-9BCD-3C48-BD25-73D69BFF0DB4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67845-1752-8843-A7D1-DE45A671D0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3DDF8-A540-5548-9C16-A5A5DFBA3F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57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ED08D-D6EE-8745-A59A-8FFD6247E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AB71630-9BCD-3C48-BD25-73D69BFF0DB4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67845-1752-8843-A7D1-DE45A671D0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3DDF8-A540-5548-9C16-A5A5DFBA3F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94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B019AE-E4CB-F247-BFEE-7872BCEB74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45AE0D-B613-5644-A022-030AE979F90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93185" name="Text Box 1">
            <a:extLst>
              <a:ext uri="{FF2B5EF4-FFF2-40B4-BE49-F238E27FC236}">
                <a16:creationId xmlns:a16="http://schemas.microsoft.com/office/drawing/2014/main" id="{ADED3416-1296-1048-A34B-01A848747D8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E3A756E6-AA73-1D47-AD21-68FDD05F1D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4C35F5-0053-0F4E-87DE-81E1C928951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E3ACF3-D452-1E4D-BBA0-ADFE9964F2D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7041" name="Text Box 1">
            <a:extLst>
              <a:ext uri="{FF2B5EF4-FFF2-40B4-BE49-F238E27FC236}">
                <a16:creationId xmlns:a16="http://schemas.microsoft.com/office/drawing/2014/main" id="{0DDE6EEE-E4C5-6E42-AB45-B67072CD0A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5C41E3A1-98A9-F94B-B8E8-CDED34645A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9FA0B0-D4D9-0A42-9F22-379F0C772A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D2F121-F1F0-034A-820D-2A1491C0CBA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4209" name="Text Box 1">
            <a:extLst>
              <a:ext uri="{FF2B5EF4-FFF2-40B4-BE49-F238E27FC236}">
                <a16:creationId xmlns:a16="http://schemas.microsoft.com/office/drawing/2014/main" id="{38860DBB-2B44-124C-AFAF-ADC6D11F96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FC371144-B527-904F-B539-7FFD203D9D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BFDBE6-5950-D947-AE02-B85DFDCF9F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C3F114-97B9-4344-B7A3-B428B363669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5233" name="Text Box 1">
            <a:extLst>
              <a:ext uri="{FF2B5EF4-FFF2-40B4-BE49-F238E27FC236}">
                <a16:creationId xmlns:a16="http://schemas.microsoft.com/office/drawing/2014/main" id="{607A6067-BB46-2E49-AD08-419EA6701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7728BB36-01DF-8249-AA6E-759E58CB0F9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6073613-71A9-824F-BADD-2AA9C05693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3DF773-F630-9A48-B643-54DA444DB2A4}" type="slidenum">
              <a:t>27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326EC1-E250-9945-AB83-23EFD07DFBE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1792F59-98AC-1849-A317-7EC2ABE05C38}" type="slidenum">
              <a:t>27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EFB9AE9F-1829-8D45-895D-7B1D851A8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BB69E-42EB-9044-8BA5-297355DA96A1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9853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6073613-71A9-824F-BADD-2AA9C05693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3DF773-F630-9A48-B643-54DA444DB2A4}" type="slidenum">
              <a:t>28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E326EC1-E250-9945-AB83-23EFD07DFBE4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1792F59-98AC-1849-A317-7EC2ABE05C38}" type="slidenum">
              <a:t>28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EFB9AE9F-1829-8D45-895D-7B1D851A8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BB69E-42EB-9044-8BA5-297355DA96A1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18873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47A6F0D-0DCE-804B-AA50-9B0FAA4FCA9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850CC6-1A10-2541-8C58-6C355B789E04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6257" name="Text Box 1">
            <a:extLst>
              <a:ext uri="{FF2B5EF4-FFF2-40B4-BE49-F238E27FC236}">
                <a16:creationId xmlns:a16="http://schemas.microsoft.com/office/drawing/2014/main" id="{93FF0148-8F4B-CF47-9998-7BE98804AFF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24550BD8-8E30-B442-A982-71361906DA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DE0399-57DB-2E42-8FA2-9B986D21F9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C3BF-042C-494A-B180-F6703C6C114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7281" name="Text Box 1">
            <a:extLst>
              <a:ext uri="{FF2B5EF4-FFF2-40B4-BE49-F238E27FC236}">
                <a16:creationId xmlns:a16="http://schemas.microsoft.com/office/drawing/2014/main" id="{2D4E2E32-7FF2-974E-95F1-79999967C2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BD7399E3-E66D-AB44-BE30-B7CC689590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9F28119-3321-E54A-82B8-C4FB386589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B20D41-8152-8646-BD97-BF7C54BD9830}" type="slidenum">
              <a:t>31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CCE4BF0-7013-0542-A486-C431BB44F260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2AADC7A-DC68-3049-B048-E50F45A534EB}" type="slidenum">
              <a:t>31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8A38081C-9087-F54F-8140-DB0EC2E438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F66AB-7B81-0B4E-B9F8-01C1E40C325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1A252E2-1FE0-7E44-B73E-F8A23BC10F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CFAEB20-D31E-754C-89AE-D308864AB24A}" type="slidenum">
              <a:t>32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30E6C03-EAE0-4349-A0DE-D1D75CD66D77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DA18E6-2ADC-654A-863A-51A4F2D02624}" type="slidenum">
              <a:t>32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7E71395-A36A-A642-96A5-F07C575773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1804D-0240-8B4E-807B-4B130025E864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3BCB240-1EC3-7F4D-A8A3-58BE5190B5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379FCF1-ACD0-714B-8837-6E377AAAAE52}" type="slidenum">
              <a:t>33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39A52D1-36FE-1542-9925-4BFB5C67FE8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6A8D602-DC12-A842-B636-1F24DB966823}" type="slidenum">
              <a:t>33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4B98179-A272-424D-AEB5-568EED8DF5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51993-C5E5-3F47-939C-1A02A505F0FC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E8EC4AC-67AE-5D41-B43E-C9F9F095D2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F8AAFA1-80DC-9042-BFBC-8B355C9A1300}" type="slidenum">
              <a:t>36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2EAACA8-C1A1-604F-9435-1524DB37E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CEA9E14-4BAE-114D-A435-76E73D2768AC}" type="slidenum">
              <a:t>36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C4F2299-302B-284F-972A-52C6067C40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4ECC4-F8C8-9E45-9C57-1FEE4743679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00014A-18C0-3546-AF78-11BF6A1838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EA22B6-00DF-D449-8D63-ECDC2DC06351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8065" name="Text Box 1">
            <a:extLst>
              <a:ext uri="{FF2B5EF4-FFF2-40B4-BE49-F238E27FC236}">
                <a16:creationId xmlns:a16="http://schemas.microsoft.com/office/drawing/2014/main" id="{42077640-C0B9-BA4F-9097-F890D347E49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62588C0D-EB91-324F-BEAC-686B2631E5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9F28119-3321-E54A-82B8-C4FB386589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B20D41-8152-8646-BD97-BF7C54BD9830}" type="slidenum">
              <a:t>37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CCE4BF0-7013-0542-A486-C431BB44F260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2AADC7A-DC68-3049-B048-E50F45A534EB}" type="slidenum">
              <a:t>37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8A38081C-9087-F54F-8140-DB0EC2E438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F66AB-7B81-0B4E-B9F8-01C1E40C3256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13936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D03353B-0068-9641-A40F-5FE18F9F89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EAE655-8260-C549-9CE3-E37078A2CB48}" type="slidenum">
              <a:t>38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9D36FA-9C8E-2D42-BE31-3D0007E11496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A57DF22-F365-1747-ABD6-809EF4E24687}" type="slidenum">
              <a:t>38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B70DC1C-0466-4944-96EE-C059EE1F2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FF1E4-16A8-3644-AE6F-18864C2DDBC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76231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D03353B-0068-9641-A40F-5FE18F9F89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EAE655-8260-C549-9CE3-E37078A2CB48}" type="slidenum">
              <a:t>39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9D36FA-9C8E-2D42-BE31-3D0007E11496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A57DF22-F365-1747-ABD6-809EF4E24687}" type="slidenum">
              <a:t>39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B70DC1C-0466-4944-96EE-C059EE1F2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FF1E4-16A8-3644-AE6F-18864C2DDBC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20241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D03353B-0068-9641-A40F-5FE18F9F89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EAE655-8260-C549-9CE3-E37078A2CB48}" type="slidenum">
              <a:t>40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9D36FA-9C8E-2D42-BE31-3D0007E11496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A57DF22-F365-1747-ABD6-809EF4E24687}" type="slidenum">
              <a:t>40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B70DC1C-0466-4944-96EE-C059EE1F2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FF1E4-16A8-3644-AE6F-18864C2DDBC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434098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9A257D-60C8-374D-A01B-B62C98B956D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1CB593-8255-9F45-B205-7FFA85C92A7D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1377" name="Text Box 1">
            <a:extLst>
              <a:ext uri="{FF2B5EF4-FFF2-40B4-BE49-F238E27FC236}">
                <a16:creationId xmlns:a16="http://schemas.microsoft.com/office/drawing/2014/main" id="{05A12985-B09B-F746-9BEF-33695D91A0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378CACC2-49D0-1B4C-A9DF-DB845815EF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46BD673-B6BD-7D41-92B7-09E96EE4B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18A652-F8D9-5540-B5E8-78AEE41BB7B8}" type="slidenum">
              <a:t>42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3E125F1-59F5-E548-B6BB-52BC8AD426D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06964E7-D114-CE49-8F49-FD490A9D8740}" type="slidenum">
              <a:t>42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49805F-4089-5E48-BE88-73F9613D4F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383E-83BB-594E-A145-53FE98847733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46BD673-B6BD-7D41-92B7-09E96EE4B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18A652-F8D9-5540-B5E8-78AEE41BB7B8}" type="slidenum">
              <a:t>43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3E125F1-59F5-E548-B6BB-52BC8AD426D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06964E7-D114-CE49-8F49-FD490A9D8740}" type="slidenum">
              <a:t>43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49805F-4089-5E48-BE88-73F9613D4F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383E-83BB-594E-A145-53FE98847733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206642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46BD673-B6BD-7D41-92B7-09E96EE4B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18A652-F8D9-5540-B5E8-78AEE41BB7B8}" type="slidenum">
              <a:t>44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3E125F1-59F5-E548-B6BB-52BC8AD426D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06964E7-D114-CE49-8F49-FD490A9D8740}" type="slidenum">
              <a:t>44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49805F-4089-5E48-BE88-73F9613D4F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383E-83BB-594E-A145-53FE98847733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81430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46BD673-B6BD-7D41-92B7-09E96EE4B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18A652-F8D9-5540-B5E8-78AEE41BB7B8}" type="slidenum">
              <a:t>45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3E125F1-59F5-E548-B6BB-52BC8AD426D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06964E7-D114-CE49-8F49-FD490A9D8740}" type="slidenum">
              <a:t>45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49805F-4089-5E48-BE88-73F9613D4F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383E-83BB-594E-A145-53FE98847733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61839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E80577F-FB7B-2549-91FF-46609E6D69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CAA162E-A7E0-7844-B409-24220E374A8E}" type="slidenum">
              <a:t>46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D5CA634-71B6-E744-A877-CCA614D37D03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4AFA582-5600-3646-9092-F77A3D2F3DBE}" type="slidenum">
              <a:t>46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5877AF5-E739-2645-AC48-9BBC0421E4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9D5FE-BFC8-C844-B1B1-B3C1B53F0A0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F81E1-825C-8D4F-B393-0696166546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EA806-511D-A44C-AFD8-D9050CC1699E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C209788-D4E0-FB49-80CC-FD536FD70A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4159541E-1A93-104B-B830-DBD5833F73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6DC9152-8A01-EE4D-A63A-30C3019C4E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326BED-EAD8-0245-B141-295C2E672EAD}" type="slidenum">
              <a:t>47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7F89A84-80A9-0A4B-8B2C-193312893A92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523675A-5A3D-D34A-8FD7-05722D26B526}" type="slidenum">
              <a:t>47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1822BFA-4284-AF46-869E-0C8902256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B9E6-95AE-7D49-A8AF-6C1FF06B6E3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6DC9152-8A01-EE4D-A63A-30C3019C4E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326BED-EAD8-0245-B141-295C2E672EAD}" type="slidenum">
              <a:t>48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7F89A84-80A9-0A4B-8B2C-193312893A92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523675A-5A3D-D34A-8FD7-05722D26B526}" type="slidenum">
              <a:t>48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1822BFA-4284-AF46-869E-0C8902256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B9E6-95AE-7D49-A8AF-6C1FF06B6E3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536104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6DC9152-8A01-EE4D-A63A-30C3019C4E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326BED-EAD8-0245-B141-295C2E672EAD}" type="slidenum">
              <a:t>49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7F89A84-80A9-0A4B-8B2C-193312893A92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523675A-5A3D-D34A-8FD7-05722D26B526}" type="slidenum">
              <a:t>49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1822BFA-4284-AF46-869E-0C8902256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B9E6-95AE-7D49-A8AF-6C1FF06B6E3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7148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6DC9152-8A01-EE4D-A63A-30C3019C4E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3326BED-EAD8-0245-B141-295C2E672EAD}" type="slidenum">
              <a:t>50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7F89A84-80A9-0A4B-8B2C-193312893A92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523675A-5A3D-D34A-8FD7-05722D26B526}" type="slidenum">
              <a:t>50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91822BFA-4284-AF46-869E-0C8902256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B9E6-95AE-7D49-A8AF-6C1FF06B6E3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50827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DE4547-BF04-D74E-98E9-035448E8EBE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EC68FF-7A2C-024E-A504-356D6ACCDCDD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F531D6D4-B277-E24A-A7ED-9FEBA77385B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EFF24A54-A567-1349-9F91-9479F85002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6AD74F-2A02-AA4F-88B6-8564EEB13A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061E6D-F1AF-0840-993A-D9717C3D89D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2401" name="Text Box 1">
            <a:extLst>
              <a:ext uri="{FF2B5EF4-FFF2-40B4-BE49-F238E27FC236}">
                <a16:creationId xmlns:a16="http://schemas.microsoft.com/office/drawing/2014/main" id="{A5F71F3F-C2CE-8E4E-9A80-EC799536C3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1049A280-B9E4-CF45-BF86-6B463ED408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69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ED6150-E859-764F-8796-887EFBFC2CA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DE58B6-3B63-4149-98F1-433B6A5BC0AB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B95AAF14-B988-BC4F-AEA8-AE63F7C8E0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8A8E2FF6-49A5-7444-89B1-7810DE1B0B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165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D020D3-4B2D-2942-A594-A1E611882E9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99C0BF-E912-544A-9452-FF8E8E41AB82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4449" name="Text Box 1">
            <a:extLst>
              <a:ext uri="{FF2B5EF4-FFF2-40B4-BE49-F238E27FC236}">
                <a16:creationId xmlns:a16="http://schemas.microsoft.com/office/drawing/2014/main" id="{E83617C6-8E44-7746-9F0A-0B30EF9AF0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92F6514C-20DA-0B4E-8FA1-5C9033D0E2D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8550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4C2B21-0F5F-6C41-9763-EAE5785A9A9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A0D870-DCC8-3A45-82A2-3F73E3F4C5E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39465ED3-6810-FC49-B9A0-D805CB2330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50FA8A53-549E-8142-A606-E1C197ED6B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532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11B8F5-9524-5744-8D04-D00E9128B31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159F91-AFC2-7840-83B2-1B96D7362E1D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6497" name="Text Box 1">
            <a:extLst>
              <a:ext uri="{FF2B5EF4-FFF2-40B4-BE49-F238E27FC236}">
                <a16:creationId xmlns:a16="http://schemas.microsoft.com/office/drawing/2014/main" id="{F5D95160-E06F-1044-AD97-1AAF07A043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585D32F6-5332-CA4F-9FC2-C45194AD5C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693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F81E1-825C-8D4F-B393-0696166546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EA806-511D-A44C-AFD8-D9050CC1699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C209788-D4E0-FB49-80CC-FD536FD70A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4159541E-1A93-104B-B830-DBD5833F73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614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95FBF2-E9C3-F44B-9615-158A3588B9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EDA3EC-6EE5-7347-B7E0-5053B80CB183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A4CE76C6-9502-3948-806A-8DBE0BADBE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AC7B3747-5B63-344F-9FD2-A04BD91879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95FBF2-E9C3-F44B-9615-158A3588B9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EDA3EC-6EE5-7347-B7E0-5053B80CB183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A4CE76C6-9502-3948-806A-8DBE0BADBE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AC7B3747-5B63-344F-9FD2-A04BD91879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806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3E7201-C6D8-9348-B63D-95FA0D6B8F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4F9CBD-93F2-5543-AEAA-7EC2997F5EC8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08545" name="Text Box 1">
            <a:extLst>
              <a:ext uri="{FF2B5EF4-FFF2-40B4-BE49-F238E27FC236}">
                <a16:creationId xmlns:a16="http://schemas.microsoft.com/office/drawing/2014/main" id="{EC65524D-00DB-8D4F-A7ED-A96DC843C4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Text Box 2">
            <a:extLst>
              <a:ext uri="{FF2B5EF4-FFF2-40B4-BE49-F238E27FC236}">
                <a16:creationId xmlns:a16="http://schemas.microsoft.com/office/drawing/2014/main" id="{520289E6-96D8-454C-AB87-BC8F555935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3B633-91C3-7F4B-A7B6-F418E61DD5A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F9D684-260F-B348-A195-661941E58100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09569" name="Text Box 1">
            <a:extLst>
              <a:ext uri="{FF2B5EF4-FFF2-40B4-BE49-F238E27FC236}">
                <a16:creationId xmlns:a16="http://schemas.microsoft.com/office/drawing/2014/main" id="{FF20B6FB-7693-9540-B8B4-870692C91C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Text Box 2">
            <a:extLst>
              <a:ext uri="{FF2B5EF4-FFF2-40B4-BE49-F238E27FC236}">
                <a16:creationId xmlns:a16="http://schemas.microsoft.com/office/drawing/2014/main" id="{D94BBD74-155D-7D48-A4CE-471084F625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392F8-4AF6-494E-9352-7FEA67E9A1E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6925C5-66E3-C04E-8308-082CEC57ABE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10593" name="Text Box 1">
            <a:extLst>
              <a:ext uri="{FF2B5EF4-FFF2-40B4-BE49-F238E27FC236}">
                <a16:creationId xmlns:a16="http://schemas.microsoft.com/office/drawing/2014/main" id="{D8DA0BED-6C2C-084C-97CB-5A5795D0A2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580A2BC6-E442-2D4B-9DD1-BD23765017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B953E7-EB6F-B245-8522-EEC09DD7B8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B39459-CDB3-8744-B09B-00C1192669E6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11617" name="Text Box 1">
            <a:extLst>
              <a:ext uri="{FF2B5EF4-FFF2-40B4-BE49-F238E27FC236}">
                <a16:creationId xmlns:a16="http://schemas.microsoft.com/office/drawing/2014/main" id="{64C9E22C-5A3F-4E41-AA03-61DB4E1624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36EF86CC-28D1-8D4C-B31D-B954586563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FAF66B-8711-E24C-B4EC-5C73B8D22E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8F5F2D-E195-184D-8691-5564041035E5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3B720101-46D0-C345-B34F-3DC82EF09C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46D0877B-83CD-5649-96F5-6CB393EC7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88CE13-CADE-3A4D-9186-5F09297F2C8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709323-3952-8645-B6E4-428A77641A95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13665" name="Text Box 1">
            <a:extLst>
              <a:ext uri="{FF2B5EF4-FFF2-40B4-BE49-F238E27FC236}">
                <a16:creationId xmlns:a16="http://schemas.microsoft.com/office/drawing/2014/main" id="{F0B46240-D576-3F4B-8628-5118D302F1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6496D205-6866-0E4C-B7CD-6B98F51F7FC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426AE1-FC87-AC40-836F-FA68A33DBF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B178D4-B656-1348-9955-9ED37B63C353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CDD56323-9822-4D49-8893-AFD2B8486D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2DBAA63F-881F-6A49-892F-555CE0EAD0B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CB034D-F860-984C-B9F1-65BE13A08B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464017-D285-BA47-BADB-CA319EC9B07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15713" name="Text Box 1">
            <a:extLst>
              <a:ext uri="{FF2B5EF4-FFF2-40B4-BE49-F238E27FC236}">
                <a16:creationId xmlns:a16="http://schemas.microsoft.com/office/drawing/2014/main" id="{A8021009-2817-5741-9728-48A20E9E82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3A75D8CE-E87E-A641-8B64-E8457D90F4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F81E1-825C-8D4F-B393-0696166546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EA806-511D-A44C-AFD8-D9050CC1699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C209788-D4E0-FB49-80CC-FD536FD70A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4159541E-1A93-104B-B830-DBD5833F73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06569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8C07EC-4B5A-A14A-B213-6CF4F55A280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4042FB-4652-AA44-BD6D-B8449907A440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47D3F3D2-AB8D-A240-8FDB-643B710A27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BFB93718-4083-8548-B599-B64C0BC957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29D3CF-4B21-D545-9D4A-67C0BADE924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064179-2DD5-694D-9D8A-B99412166235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2945" name="Text Box 1">
            <a:extLst>
              <a:ext uri="{FF2B5EF4-FFF2-40B4-BE49-F238E27FC236}">
                <a16:creationId xmlns:a16="http://schemas.microsoft.com/office/drawing/2014/main" id="{01204B02-7C92-944A-87FF-0A9166E8C79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id="{AC9C7302-4181-224A-84E5-02786B074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D09CB-E2AC-CD49-AD45-6CA43422B3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AB2D16-F373-FD4B-9627-D80E25D69359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83969" name="Text Box 1">
            <a:extLst>
              <a:ext uri="{FF2B5EF4-FFF2-40B4-BE49-F238E27FC236}">
                <a16:creationId xmlns:a16="http://schemas.microsoft.com/office/drawing/2014/main" id="{280B8C1F-1F95-D94D-B548-4E46047835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>
            <a:extLst>
              <a:ext uri="{FF2B5EF4-FFF2-40B4-BE49-F238E27FC236}">
                <a16:creationId xmlns:a16="http://schemas.microsoft.com/office/drawing/2014/main" id="{A047D071-6CDD-7C41-850A-2317FF658B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652BFB-FBE5-5542-8C84-35C368BCCEE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6E75BC-22B7-BC41-BF6C-D25F17D20907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84993" name="Text Box 1">
            <a:extLst>
              <a:ext uri="{FF2B5EF4-FFF2-40B4-BE49-F238E27FC236}">
                <a16:creationId xmlns:a16="http://schemas.microsoft.com/office/drawing/2014/main" id="{6B074F22-7F82-194F-96E4-1C9956F78BB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>
            <a:extLst>
              <a:ext uri="{FF2B5EF4-FFF2-40B4-BE49-F238E27FC236}">
                <a16:creationId xmlns:a16="http://schemas.microsoft.com/office/drawing/2014/main" id="{3C72704D-F533-AC4D-A567-F65737AECE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565870-3964-FD4E-A9F7-C2D3A380F4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69091D-E34E-6A41-B877-8E4D521BD12B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86017" name="Text Box 1">
            <a:extLst>
              <a:ext uri="{FF2B5EF4-FFF2-40B4-BE49-F238E27FC236}">
                <a16:creationId xmlns:a16="http://schemas.microsoft.com/office/drawing/2014/main" id="{E6DD1AED-69AD-4E45-B697-4A3F114933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C831E685-11F8-9E4B-B212-500E5B9C3F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084C67-1E29-E148-BCA0-48DF494D12D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D88C4D-942F-3041-93FC-0E8DDDBA69EA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87041" name="Text Box 1">
            <a:extLst>
              <a:ext uri="{FF2B5EF4-FFF2-40B4-BE49-F238E27FC236}">
                <a16:creationId xmlns:a16="http://schemas.microsoft.com/office/drawing/2014/main" id="{9401574C-F02A-5841-BE8E-BF302E8A86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154A817A-BDD3-B146-BD68-EB2411B1F3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D85EFF-7F6E-E349-91B0-BBAE076A367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A19096-084B-DB4B-9BC6-215C5A5021C1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88065" name="Text Box 1">
            <a:extLst>
              <a:ext uri="{FF2B5EF4-FFF2-40B4-BE49-F238E27FC236}">
                <a16:creationId xmlns:a16="http://schemas.microsoft.com/office/drawing/2014/main" id="{F6379153-43A4-664C-AE24-C982C35619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BE830C29-6021-354E-A0FA-4B6F473CCF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E4C2C5-8C0D-3E4B-916E-3F0B86A00D0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9D95E4-2532-DC4F-A893-EB4F09D3E9F0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89089" name="Text Box 1">
            <a:extLst>
              <a:ext uri="{FF2B5EF4-FFF2-40B4-BE49-F238E27FC236}">
                <a16:creationId xmlns:a16="http://schemas.microsoft.com/office/drawing/2014/main" id="{29E555F5-0435-7940-9F9E-25F59F010B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>
            <a:extLst>
              <a:ext uri="{FF2B5EF4-FFF2-40B4-BE49-F238E27FC236}">
                <a16:creationId xmlns:a16="http://schemas.microsoft.com/office/drawing/2014/main" id="{7105C127-7FCA-1142-A568-AFB9AA7AEC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0D519E-51C4-C04D-B9E1-A841B16990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6A2EED-72F2-BB49-9CEA-5235545FBCF0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10709236-BEA5-5642-9525-09D793AEA4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D842E4F0-1CF4-A24A-ACE2-6FC3E530B8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0FD746-4CB5-A148-B06D-6BAC44B1DC2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007A77-996F-6E49-AD78-5638860F41F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91137" name="Text Box 1">
            <a:extLst>
              <a:ext uri="{FF2B5EF4-FFF2-40B4-BE49-F238E27FC236}">
                <a16:creationId xmlns:a16="http://schemas.microsoft.com/office/drawing/2014/main" id="{1D3F3AF6-0FE5-8C41-B672-139191107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>
            <a:extLst>
              <a:ext uri="{FF2B5EF4-FFF2-40B4-BE49-F238E27FC236}">
                <a16:creationId xmlns:a16="http://schemas.microsoft.com/office/drawing/2014/main" id="{7EE304C4-501E-E74C-B926-74D7531F46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F81E1-825C-8D4F-B393-0696166546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EA806-511D-A44C-AFD8-D9050CC1699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C209788-D4E0-FB49-80CC-FD536FD70A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4159541E-1A93-104B-B830-DBD5833F73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6738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7BB83C-3C90-3040-95EC-DFA0B4CB662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FB7F38-3F72-E64A-9EE0-2536B9A54359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62926A5F-31BD-F04F-888F-6D0F43031C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D6AB783E-5DF9-434B-A8C9-8FE4B54D3D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6D589B-A107-9947-AECC-1F4844040E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95F82A-52AF-1647-BFE4-6D1DA1989163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94209" name="Text Box 1">
            <a:extLst>
              <a:ext uri="{FF2B5EF4-FFF2-40B4-BE49-F238E27FC236}">
                <a16:creationId xmlns:a16="http://schemas.microsoft.com/office/drawing/2014/main" id="{42C97A69-41F1-BD41-A02C-6A77DBA263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9D75FD59-A6D0-8644-B9D8-60ED6335C9C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7CCAC2-7DFF-2840-9A67-60CEC419D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F1F11A-352C-9D48-9366-8F7C8F9CF64A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95233" name="Text Box 1">
            <a:extLst>
              <a:ext uri="{FF2B5EF4-FFF2-40B4-BE49-F238E27FC236}">
                <a16:creationId xmlns:a16="http://schemas.microsoft.com/office/drawing/2014/main" id="{D3943980-36BA-4F42-A345-DD8BF5A3661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0E871D99-B7F7-0541-B418-8622A3F51F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89DF53-FF58-494B-828C-6622906037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F58B50-C7A4-D440-A6AF-79EBE0E356AF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96257" name="Text Box 1">
            <a:extLst>
              <a:ext uri="{FF2B5EF4-FFF2-40B4-BE49-F238E27FC236}">
                <a16:creationId xmlns:a16="http://schemas.microsoft.com/office/drawing/2014/main" id="{F24DD48E-2DD5-B147-BB8D-DDB3660A36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7E804A10-39EA-FC44-9E22-46532C6CA5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3646FB-D4A5-6D4B-AD6B-F1303CB4DF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50BB1B-057F-CE4E-80F4-A187598711A0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97281" name="Text Box 1">
            <a:extLst>
              <a:ext uri="{FF2B5EF4-FFF2-40B4-BE49-F238E27FC236}">
                <a16:creationId xmlns:a16="http://schemas.microsoft.com/office/drawing/2014/main" id="{E02E38C9-A5D9-0649-BA30-146F582A831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1B91F752-8C1F-8947-8418-6A38894C42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EF0AD9-670C-3A4C-B690-E7C03D31CE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2C51A1-2AA9-4040-B635-CB3B49CB050F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98305" name="Text Box 1">
            <a:extLst>
              <a:ext uri="{FF2B5EF4-FFF2-40B4-BE49-F238E27FC236}">
                <a16:creationId xmlns:a16="http://schemas.microsoft.com/office/drawing/2014/main" id="{A4624A53-0F5A-B749-AECF-38EFA2C98C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>
            <a:extLst>
              <a:ext uri="{FF2B5EF4-FFF2-40B4-BE49-F238E27FC236}">
                <a16:creationId xmlns:a16="http://schemas.microsoft.com/office/drawing/2014/main" id="{E0097ACA-B3F2-504F-91A5-79AA65DCCC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A8FD14-3D4D-5E46-A6BB-7AE5E81D4F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71844C-C213-D44D-A6E5-CEC3C011D216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100353" name="Text Box 1">
            <a:extLst>
              <a:ext uri="{FF2B5EF4-FFF2-40B4-BE49-F238E27FC236}">
                <a16:creationId xmlns:a16="http://schemas.microsoft.com/office/drawing/2014/main" id="{F02812FB-9B78-2840-B4C8-973B15E354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118CBC3E-2BD0-B84A-A4D9-A8D8B00245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1240D7-F472-3347-AFF8-140EC81D1B0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CE43CE-28C9-0042-84A2-7AB6EA081CC5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101377" name="Text Box 1">
            <a:extLst>
              <a:ext uri="{FF2B5EF4-FFF2-40B4-BE49-F238E27FC236}">
                <a16:creationId xmlns:a16="http://schemas.microsoft.com/office/drawing/2014/main" id="{B1C648AE-304E-D14E-B880-5C96E3D68A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ED425A01-78A6-9145-B057-81FC5E1F3E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482EEA-C392-BC4E-84D8-30B21E08D03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B63EFE-8FDA-3D43-ADCD-4CABA467ADD5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102401" name="Text Box 1">
            <a:extLst>
              <a:ext uri="{FF2B5EF4-FFF2-40B4-BE49-F238E27FC236}">
                <a16:creationId xmlns:a16="http://schemas.microsoft.com/office/drawing/2014/main" id="{E73008B6-04C9-7243-B372-551FC7FEDCA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0763F83-531E-F14D-9B12-E1321C221C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Suppose gamma is 0.5 and the rewards are R1=1, R2=6, R3=-12, R4=16, then 0s. 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are the following returns?	G4?	G3?	G2?	G1?	G0?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Suppose gamma is 0.5 and the rewards are: R1=1, followed by an infinite sequence of +13. 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are the following returns? 	G2?	G1?	G0?    What would they be if gamma=0.9?</a:t>
            </a:r>
          </a:p>
        </p:txBody>
      </p:sp>
    </p:spTree>
    <p:extLst>
      <p:ext uri="{BB962C8B-B14F-4D97-AF65-F5344CB8AC3E}">
        <p14:creationId xmlns:p14="http://schemas.microsoft.com/office/powerpoint/2010/main" val="3355348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8F81E1-825C-8D4F-B393-0696166546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4EA806-511D-A44C-AFD8-D9050CC1699E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C209788-D4E0-FB49-80CC-FD536FD70A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4159541E-1A93-104B-B830-DBD5833F73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392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Suppose gamma is 0.5 and the rewards are R1=1, R2=6, R3=-12, R4=16, then 0s. 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are the following returns?	G4?	G3?	G2?	G1?	G0?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Suppose gamma is 0.5 and the rewards are: R1=1, followed by an infinite sequence of +13. 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1400">
                <a:uFillTx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What are the following returns? 	G2?	G1?	G0?    What would they be if gamma=0.9?</a:t>
            </a:r>
          </a:p>
        </p:txBody>
      </p:sp>
    </p:spTree>
    <p:extLst>
      <p:ext uri="{BB962C8B-B14F-4D97-AF65-F5344CB8AC3E}">
        <p14:creationId xmlns:p14="http://schemas.microsoft.com/office/powerpoint/2010/main" val="28877686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C6B7F-26E1-DE48-9171-D47194259A2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7FDA02-5D73-444E-A3EB-CE23DE929095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AAE5956C-FB52-3B48-BE06-6852850428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5E6A51FE-1944-AA40-9855-12D15BEC8B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E780DB-A73D-5E4D-9B5A-FF4F8FCEE5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EBB9FD-C2D5-E949-89AD-AFD5BDBC8496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104449" name="Text Box 1">
            <a:extLst>
              <a:ext uri="{FF2B5EF4-FFF2-40B4-BE49-F238E27FC236}">
                <a16:creationId xmlns:a16="http://schemas.microsoft.com/office/drawing/2014/main" id="{2B04C059-13B4-3143-BA28-C667DA11D5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9DBA01C7-0B3B-B64F-BE6D-C02FE65546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3C80DC-B9FD-9641-BB6C-F8FBD7FA2B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B3085-A979-A14A-9179-CAFAD4DE769E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AAB0B1A7-F5C3-D244-BB64-D4BC72EF26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943CF469-600D-1040-B0D3-2F597AEF5F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8A40B0-53E6-7A4C-BD83-11C287B8279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9F33B2-D1C7-3B48-8DFE-C182879434A7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106497" name="Text Box 1">
            <a:extLst>
              <a:ext uri="{FF2B5EF4-FFF2-40B4-BE49-F238E27FC236}">
                <a16:creationId xmlns:a16="http://schemas.microsoft.com/office/drawing/2014/main" id="{407450E7-9DD3-434E-8B76-86846725D0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110C3893-4AC8-9D42-9D7F-25530BC891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034E81-F456-F444-8364-99B628972A5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4E5DA4-DF3B-3145-BA43-69631A87A67D}" type="slidenum">
              <a:rPr lang="en-US" altLang="en-US"/>
              <a:pPr/>
              <a:t>96</a:t>
            </a:fld>
            <a:endParaRPr lang="en-US" altLang="en-US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61C238AC-B855-9540-BDFF-98314F77DD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CD58E7D0-28C1-E447-B1F0-637A7A7B97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E0DA98-EC5E-7F4B-8ADE-22105A98D4C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5D3965-8F59-DD4A-81CC-D34F1AD46E39}" type="slidenum">
              <a:rPr lang="en-US" altLang="en-US"/>
              <a:pPr/>
              <a:t>97</a:t>
            </a:fld>
            <a:endParaRPr lang="en-US" altLang="en-US"/>
          </a:p>
        </p:txBody>
      </p:sp>
      <p:sp>
        <p:nvSpPr>
          <p:cNvPr id="109569" name="Text Box 1">
            <a:extLst>
              <a:ext uri="{FF2B5EF4-FFF2-40B4-BE49-F238E27FC236}">
                <a16:creationId xmlns:a16="http://schemas.microsoft.com/office/drawing/2014/main" id="{64214236-203A-8A47-A11E-F01AA4E910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Text Box 2">
            <a:extLst>
              <a:ext uri="{FF2B5EF4-FFF2-40B4-BE49-F238E27FC236}">
                <a16:creationId xmlns:a16="http://schemas.microsoft.com/office/drawing/2014/main" id="{CEC70CB8-140D-0543-8EA0-CAA61FF7D0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92B6E6-3DCC-C641-8CE3-E81E72056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323E11-1A2D-3F4B-8A6F-76B75963EAAF}" type="slidenum">
              <a:rPr lang="en-US" altLang="en-US"/>
              <a:pPr/>
              <a:t>98</a:t>
            </a:fld>
            <a:endParaRPr lang="en-US" altLang="en-US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AB61D565-3F8F-E741-842E-F85E4396C3C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0C0B1E25-7752-E144-9E1D-076061FD0F0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99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99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100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100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8480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C7F2611-154F-AC48-B68B-6EDFB187E3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8E0650-5D58-7B4A-82A7-DB5FDA13085A}" type="slidenum">
              <a:t>14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CFFE807-D726-254C-BE22-233D06254726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B5ACD118-8AF3-2542-91E5-0F1AECFA589B}" type="slidenum">
              <a:t>14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1EE4284-5CF3-7740-AA9E-B5D685C6D5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83958-261E-5B43-8DB4-9D01E4D5E21C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101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101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355620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5D149EE-69FE-8442-8C55-DBCE852470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2715B5C-9602-C947-82A7-4965386296E7}" type="slidenum">
              <a:t>102</a:t>
            </a:fld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844C339-D7CC-1B4B-947E-B3853D3C901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EC9F097-AAFE-BC4C-88AA-D29CCF524238}" type="slidenum">
              <a:t>102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4E4EFCA-DA5A-5B48-8567-B9CC268B54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64D7A-A730-2545-BABF-596D5B874480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785039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788CDE-A8DB-D440-BBDD-1DD8FEDFFE9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F756C-AD08-DE4E-902F-46B9745A3D44}" type="slidenum">
              <a:rPr lang="en-US" altLang="en-US"/>
              <a:pPr/>
              <a:t>103</a:t>
            </a:fld>
            <a:endParaRPr lang="en-US" altLang="en-US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41EBFD84-1102-0640-83C8-2A9F0E1DBFE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30B7FE40-0365-A447-8F91-491E3A24CE3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788CDE-A8DB-D440-BBDD-1DD8FEDFFE9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F756C-AD08-DE4E-902F-46B9745A3D44}" type="slidenum">
              <a:rPr lang="en-US" altLang="en-US"/>
              <a:pPr/>
              <a:t>104</a:t>
            </a:fld>
            <a:endParaRPr lang="en-US" altLang="en-US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41EBFD84-1102-0640-83C8-2A9F0E1DBFE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30B7FE40-0365-A447-8F91-491E3A24CE3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4172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788CDE-A8DB-D440-BBDD-1DD8FEDFFE9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2F756C-AD08-DE4E-902F-46B9745A3D44}" type="slidenum">
              <a:rPr lang="en-US" altLang="en-US"/>
              <a:pPr/>
              <a:t>105</a:t>
            </a:fld>
            <a:endParaRPr lang="en-US" altLang="en-US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41EBFD84-1102-0640-83C8-2A9F0E1DBFE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30B7FE40-0365-A447-8F91-491E3A24CE3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5578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8AAE15-ECAB-8241-B207-C9688F0BA4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9871FA-D6E3-804E-911B-6A733D7778D3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119809" name="Text Box 1">
            <a:extLst>
              <a:ext uri="{FF2B5EF4-FFF2-40B4-BE49-F238E27FC236}">
                <a16:creationId xmlns:a16="http://schemas.microsoft.com/office/drawing/2014/main" id="{22FE581C-1DCE-CB48-8875-A38E2D43B9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52F40739-F896-4B49-8597-1FA1E6F352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50D02C-FEC6-BD48-8507-4F8059A1F0A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303E66-C363-8846-AF07-B1A01B85603D}" type="slidenum">
              <a:rPr lang="en-US" altLang="en-US"/>
              <a:pPr/>
              <a:t>107</a:t>
            </a:fld>
            <a:endParaRPr lang="en-US" altLang="en-US"/>
          </a:p>
        </p:txBody>
      </p:sp>
      <p:sp>
        <p:nvSpPr>
          <p:cNvPr id="120833" name="Text Box 1">
            <a:extLst>
              <a:ext uri="{FF2B5EF4-FFF2-40B4-BE49-F238E27FC236}">
                <a16:creationId xmlns:a16="http://schemas.microsoft.com/office/drawing/2014/main" id="{8BC20421-E798-F14B-85A8-4EFD761748A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Text Box 2">
            <a:extLst>
              <a:ext uri="{FF2B5EF4-FFF2-40B4-BE49-F238E27FC236}">
                <a16:creationId xmlns:a16="http://schemas.microsoft.com/office/drawing/2014/main" id="{0218B7BD-EEA5-F549-9E6E-4EFE5B94E2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8072B5-2811-0B44-B8BE-E31886238F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FE4487-977C-5F41-8CF1-2023A7B1508A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121857" name="Text Box 1">
            <a:extLst>
              <a:ext uri="{FF2B5EF4-FFF2-40B4-BE49-F238E27FC236}">
                <a16:creationId xmlns:a16="http://schemas.microsoft.com/office/drawing/2014/main" id="{EF16B016-46DA-0E4E-9D6B-CF8ADD1500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Text Box 2">
            <a:extLst>
              <a:ext uri="{FF2B5EF4-FFF2-40B4-BE49-F238E27FC236}">
                <a16:creationId xmlns:a16="http://schemas.microsoft.com/office/drawing/2014/main" id="{1C7E22FA-83AB-204D-8C99-0D84343D7C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99EFFD-6ABD-1940-AA1F-9503C7454E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4AAF6B-F3CB-D640-98F7-5FB995060EBA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122881" name="Text Box 1">
            <a:extLst>
              <a:ext uri="{FF2B5EF4-FFF2-40B4-BE49-F238E27FC236}">
                <a16:creationId xmlns:a16="http://schemas.microsoft.com/office/drawing/2014/main" id="{81DFC5D1-AFAB-234A-8933-E5905918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Text Box 2">
            <a:extLst>
              <a:ext uri="{FF2B5EF4-FFF2-40B4-BE49-F238E27FC236}">
                <a16:creationId xmlns:a16="http://schemas.microsoft.com/office/drawing/2014/main" id="{15330201-81EB-8F48-A97A-BB32A76254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E1DD83-BDE5-ED43-A63D-505E49409D4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1C576A-4D8D-2848-BF55-50EEF994477C}" type="slidenum">
              <a:rPr lang="en-US" altLang="en-US"/>
              <a:pPr/>
              <a:t>110</a:t>
            </a:fld>
            <a:endParaRPr lang="en-US" altLang="en-US"/>
          </a:p>
        </p:txBody>
      </p:sp>
      <p:sp>
        <p:nvSpPr>
          <p:cNvPr id="123905" name="Text Box 1">
            <a:extLst>
              <a:ext uri="{FF2B5EF4-FFF2-40B4-BE49-F238E27FC236}">
                <a16:creationId xmlns:a16="http://schemas.microsoft.com/office/drawing/2014/main" id="{9CD001A4-E97F-644D-B6DF-E6F2209DCA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Text Box 2">
            <a:extLst>
              <a:ext uri="{FF2B5EF4-FFF2-40B4-BE49-F238E27FC236}">
                <a16:creationId xmlns:a16="http://schemas.microsoft.com/office/drawing/2014/main" id="{977BAA71-0EFC-9040-A77F-220BDC91B02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D1EB9F-8CE1-054A-A0FA-BA8E44AA4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F037B1-6ED6-DD49-8254-E2EFE7A97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1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742F60-8BBB-664F-BB80-925C81646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20423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76E9-9871-734C-B3EC-9B4C608E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14FCE-AD6F-E349-9C28-757081E54ED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CCAB2-4BCA-994C-B1AD-34A14A53779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D07C8-48FA-FF40-8CF7-6560DF8A9A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7BE5FC3A-BB41-B545-A503-0599FDE172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02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0B2031-BEE4-BD40-B913-9BB853753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08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6F266C-FDC5-0949-BE4F-3BBF13194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17F9D3-1CE1-4440-8E30-99A12AA9E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0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C829DB-A387-2C43-85D5-F790712FF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2EEE88-4695-5045-883E-A8F3A7881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31C87B-DFDF-D04C-A5CA-60E85E358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87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AF9877-74DA-9A48-B953-60AB5463C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6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3CFE74-DEF3-B74B-8E73-5D38C88F2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49FC0408-FB4F-F34F-B1F7-BBB45E19A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6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customXml" Target="../ink/ink9.xml"/><Relationship Id="rId42" Type="http://schemas.openxmlformats.org/officeDocument/2006/relationships/customXml" Target="../ink/ink21.xml"/><Relationship Id="rId47" Type="http://schemas.openxmlformats.org/officeDocument/2006/relationships/image" Target="../media/image90.png"/><Relationship Id="rId63" Type="http://schemas.openxmlformats.org/officeDocument/2006/relationships/customXml" Target="../ink/ink32.xml"/><Relationship Id="rId68" Type="http://schemas.openxmlformats.org/officeDocument/2006/relationships/image" Target="../media/image100.png"/><Relationship Id="rId84" Type="http://schemas.openxmlformats.org/officeDocument/2006/relationships/image" Target="../media/image107.png"/><Relationship Id="rId89" Type="http://schemas.openxmlformats.org/officeDocument/2006/relationships/image" Target="../media/image109.png"/><Relationship Id="rId112" Type="http://schemas.openxmlformats.org/officeDocument/2006/relationships/customXml" Target="../ink/ink59.xml"/><Relationship Id="rId16" Type="http://schemas.openxmlformats.org/officeDocument/2006/relationships/image" Target="../media/image76.png"/><Relationship Id="rId107" Type="http://schemas.openxmlformats.org/officeDocument/2006/relationships/image" Target="../media/image117.png"/><Relationship Id="rId11" Type="http://schemas.openxmlformats.org/officeDocument/2006/relationships/customXml" Target="../ink/ink4.xml"/><Relationship Id="rId32" Type="http://schemas.openxmlformats.org/officeDocument/2006/relationships/image" Target="../media/image83.png"/><Relationship Id="rId37" Type="http://schemas.openxmlformats.org/officeDocument/2006/relationships/customXml" Target="../ink/ink18.xml"/><Relationship Id="rId53" Type="http://schemas.openxmlformats.org/officeDocument/2006/relationships/customXml" Target="../ink/ink27.xml"/><Relationship Id="rId58" Type="http://schemas.openxmlformats.org/officeDocument/2006/relationships/image" Target="../media/image95.png"/><Relationship Id="rId74" Type="http://schemas.openxmlformats.org/officeDocument/2006/relationships/customXml" Target="../ink/ink38.xml"/><Relationship Id="rId79" Type="http://schemas.openxmlformats.org/officeDocument/2006/relationships/image" Target="../media/image105.png"/><Relationship Id="rId102" Type="http://schemas.openxmlformats.org/officeDocument/2006/relationships/image" Target="../media/image115.png"/><Relationship Id="rId123" Type="http://schemas.openxmlformats.org/officeDocument/2006/relationships/customXml" Target="../ink/ink65.xml"/><Relationship Id="rId128" Type="http://schemas.openxmlformats.org/officeDocument/2006/relationships/customXml" Target="../ink/ink68.xml"/><Relationship Id="rId5" Type="http://schemas.openxmlformats.org/officeDocument/2006/relationships/customXml" Target="../ink/ink1.xml"/><Relationship Id="rId90" Type="http://schemas.openxmlformats.org/officeDocument/2006/relationships/customXml" Target="../ink/ink47.xml"/><Relationship Id="rId95" Type="http://schemas.openxmlformats.org/officeDocument/2006/relationships/image" Target="../media/image112.png"/><Relationship Id="rId22" Type="http://schemas.openxmlformats.org/officeDocument/2006/relationships/customXml" Target="../ink/ink10.xml"/><Relationship Id="rId27" Type="http://schemas.openxmlformats.org/officeDocument/2006/relationships/image" Target="../media/image81.png"/><Relationship Id="rId43" Type="http://schemas.openxmlformats.org/officeDocument/2006/relationships/image" Target="../media/image88.png"/><Relationship Id="rId48" Type="http://schemas.openxmlformats.org/officeDocument/2006/relationships/customXml" Target="../ink/ink24.xml"/><Relationship Id="rId64" Type="http://schemas.openxmlformats.org/officeDocument/2006/relationships/image" Target="../media/image98.png"/><Relationship Id="rId69" Type="http://schemas.openxmlformats.org/officeDocument/2006/relationships/customXml" Target="../ink/ink35.xml"/><Relationship Id="rId113" Type="http://schemas.openxmlformats.org/officeDocument/2006/relationships/image" Target="../media/image120.png"/><Relationship Id="rId118" Type="http://schemas.openxmlformats.org/officeDocument/2006/relationships/customXml" Target="../ink/ink62.xml"/><Relationship Id="rId80" Type="http://schemas.openxmlformats.org/officeDocument/2006/relationships/customXml" Target="../ink/ink41.xml"/><Relationship Id="rId85" Type="http://schemas.openxmlformats.org/officeDocument/2006/relationships/customXml" Target="../ink/ink44.xml"/><Relationship Id="rId12" Type="http://schemas.openxmlformats.org/officeDocument/2006/relationships/image" Target="../media/image74.png"/><Relationship Id="rId17" Type="http://schemas.openxmlformats.org/officeDocument/2006/relationships/customXml" Target="../ink/ink7.xml"/><Relationship Id="rId33" Type="http://schemas.openxmlformats.org/officeDocument/2006/relationships/customXml" Target="../ink/ink16.xml"/><Relationship Id="rId38" Type="http://schemas.openxmlformats.org/officeDocument/2006/relationships/image" Target="../media/image86.png"/><Relationship Id="rId59" Type="http://schemas.openxmlformats.org/officeDocument/2006/relationships/customXml" Target="../ink/ink30.xml"/><Relationship Id="rId103" Type="http://schemas.openxmlformats.org/officeDocument/2006/relationships/customXml" Target="../ink/ink54.xml"/><Relationship Id="rId108" Type="http://schemas.openxmlformats.org/officeDocument/2006/relationships/customXml" Target="../ink/ink57.xml"/><Relationship Id="rId124" Type="http://schemas.openxmlformats.org/officeDocument/2006/relationships/image" Target="../media/image125.png"/><Relationship Id="rId129" Type="http://schemas.openxmlformats.org/officeDocument/2006/relationships/image" Target="../media/image127.png"/><Relationship Id="rId54" Type="http://schemas.openxmlformats.org/officeDocument/2006/relationships/image" Target="../media/image93.png"/><Relationship Id="rId70" Type="http://schemas.openxmlformats.org/officeDocument/2006/relationships/image" Target="../media/image101.png"/><Relationship Id="rId75" Type="http://schemas.openxmlformats.org/officeDocument/2006/relationships/image" Target="../media/image103.png"/><Relationship Id="rId91" Type="http://schemas.openxmlformats.org/officeDocument/2006/relationships/image" Target="../media/image110.png"/><Relationship Id="rId96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customXml" Target="../ink/ink13.xml"/><Relationship Id="rId49" Type="http://schemas.openxmlformats.org/officeDocument/2006/relationships/customXml" Target="../ink/ink25.xml"/><Relationship Id="rId114" Type="http://schemas.openxmlformats.org/officeDocument/2006/relationships/customXml" Target="../ink/ink60.xml"/><Relationship Id="rId119" Type="http://schemas.openxmlformats.org/officeDocument/2006/relationships/customXml" Target="../ink/ink63.xml"/><Relationship Id="rId44" Type="http://schemas.openxmlformats.org/officeDocument/2006/relationships/customXml" Target="../ink/ink22.xml"/><Relationship Id="rId60" Type="http://schemas.openxmlformats.org/officeDocument/2006/relationships/image" Target="../media/image96.png"/><Relationship Id="rId65" Type="http://schemas.openxmlformats.org/officeDocument/2006/relationships/customXml" Target="../ink/ink33.xml"/><Relationship Id="rId81" Type="http://schemas.openxmlformats.org/officeDocument/2006/relationships/customXml" Target="../ink/ink42.xml"/><Relationship Id="rId86" Type="http://schemas.openxmlformats.org/officeDocument/2006/relationships/image" Target="../media/image108.png"/><Relationship Id="rId130" Type="http://schemas.openxmlformats.org/officeDocument/2006/relationships/customXml" Target="../ink/ink69.xml"/><Relationship Id="rId13" Type="http://schemas.openxmlformats.org/officeDocument/2006/relationships/customXml" Target="../ink/ink5.xml"/><Relationship Id="rId18" Type="http://schemas.openxmlformats.org/officeDocument/2006/relationships/image" Target="../media/image77.png"/><Relationship Id="rId39" Type="http://schemas.openxmlformats.org/officeDocument/2006/relationships/customXml" Target="../ink/ink19.xml"/><Relationship Id="rId109" Type="http://schemas.openxmlformats.org/officeDocument/2006/relationships/image" Target="../media/image118.png"/><Relationship Id="rId34" Type="http://schemas.openxmlformats.org/officeDocument/2006/relationships/image" Target="../media/image84.png"/><Relationship Id="rId50" Type="http://schemas.openxmlformats.org/officeDocument/2006/relationships/image" Target="../media/image91.png"/><Relationship Id="rId55" Type="http://schemas.openxmlformats.org/officeDocument/2006/relationships/customXml" Target="../ink/ink28.xml"/><Relationship Id="rId76" Type="http://schemas.openxmlformats.org/officeDocument/2006/relationships/customXml" Target="../ink/ink39.xml"/><Relationship Id="rId97" Type="http://schemas.openxmlformats.org/officeDocument/2006/relationships/image" Target="../media/image113.png"/><Relationship Id="rId104" Type="http://schemas.openxmlformats.org/officeDocument/2006/relationships/image" Target="../media/image116.png"/><Relationship Id="rId120" Type="http://schemas.openxmlformats.org/officeDocument/2006/relationships/image" Target="../media/image123.png"/><Relationship Id="rId125" Type="http://schemas.openxmlformats.org/officeDocument/2006/relationships/customXml" Target="../ink/ink66.xml"/><Relationship Id="rId7" Type="http://schemas.openxmlformats.org/officeDocument/2006/relationships/customXml" Target="../ink/ink2.xml"/><Relationship Id="rId71" Type="http://schemas.openxmlformats.org/officeDocument/2006/relationships/customXml" Target="../ink/ink36.xml"/><Relationship Id="rId92" Type="http://schemas.openxmlformats.org/officeDocument/2006/relationships/customXml" Target="../ink/ink48.xml"/><Relationship Id="rId2" Type="http://schemas.openxmlformats.org/officeDocument/2006/relationships/notesSlide" Target="../notesSlides/notesSlide127.xml"/><Relationship Id="rId29" Type="http://schemas.openxmlformats.org/officeDocument/2006/relationships/customXml" Target="../ink/ink14.xml"/><Relationship Id="rId24" Type="http://schemas.openxmlformats.org/officeDocument/2006/relationships/customXml" Target="../ink/ink11.xml"/><Relationship Id="rId40" Type="http://schemas.openxmlformats.org/officeDocument/2006/relationships/image" Target="../media/image87.png"/><Relationship Id="rId45" Type="http://schemas.openxmlformats.org/officeDocument/2006/relationships/image" Target="../media/image89.png"/><Relationship Id="rId66" Type="http://schemas.openxmlformats.org/officeDocument/2006/relationships/image" Target="../media/image99.png"/><Relationship Id="rId87" Type="http://schemas.openxmlformats.org/officeDocument/2006/relationships/customXml" Target="../ink/ink45.xml"/><Relationship Id="rId110" Type="http://schemas.openxmlformats.org/officeDocument/2006/relationships/customXml" Target="../ink/ink58.xml"/><Relationship Id="rId115" Type="http://schemas.openxmlformats.org/officeDocument/2006/relationships/image" Target="../media/image121.png"/><Relationship Id="rId131" Type="http://schemas.openxmlformats.org/officeDocument/2006/relationships/image" Target="../media/image128.png"/><Relationship Id="rId61" Type="http://schemas.openxmlformats.org/officeDocument/2006/relationships/customXml" Target="../ink/ink31.xml"/><Relationship Id="rId82" Type="http://schemas.openxmlformats.org/officeDocument/2006/relationships/image" Target="../media/image106.png"/><Relationship Id="rId19" Type="http://schemas.openxmlformats.org/officeDocument/2006/relationships/customXml" Target="../ink/ink8.xml"/><Relationship Id="rId14" Type="http://schemas.openxmlformats.org/officeDocument/2006/relationships/image" Target="../media/image75.png"/><Relationship Id="rId30" Type="http://schemas.openxmlformats.org/officeDocument/2006/relationships/image" Target="../media/image82.png"/><Relationship Id="rId35" Type="http://schemas.openxmlformats.org/officeDocument/2006/relationships/customXml" Target="../ink/ink17.xml"/><Relationship Id="rId56" Type="http://schemas.openxmlformats.org/officeDocument/2006/relationships/image" Target="../media/image94.png"/><Relationship Id="rId77" Type="http://schemas.openxmlformats.org/officeDocument/2006/relationships/image" Target="../media/image104.png"/><Relationship Id="rId100" Type="http://schemas.openxmlformats.org/officeDocument/2006/relationships/customXml" Target="../ink/ink52.xml"/><Relationship Id="rId105" Type="http://schemas.openxmlformats.org/officeDocument/2006/relationships/customXml" Target="../ink/ink55.xml"/><Relationship Id="rId126" Type="http://schemas.openxmlformats.org/officeDocument/2006/relationships/customXml" Target="../ink/ink67.xml"/><Relationship Id="rId8" Type="http://schemas.openxmlformats.org/officeDocument/2006/relationships/image" Target="../media/image72.png"/><Relationship Id="rId51" Type="http://schemas.openxmlformats.org/officeDocument/2006/relationships/customXml" Target="../ink/ink26.xml"/><Relationship Id="rId72" Type="http://schemas.openxmlformats.org/officeDocument/2006/relationships/image" Target="../media/image102.png"/><Relationship Id="rId93" Type="http://schemas.openxmlformats.org/officeDocument/2006/relationships/image" Target="../media/image111.png"/><Relationship Id="rId98" Type="http://schemas.openxmlformats.org/officeDocument/2006/relationships/customXml" Target="../ink/ink51.xml"/><Relationship Id="rId121" Type="http://schemas.openxmlformats.org/officeDocument/2006/relationships/customXml" Target="../ink/ink64.xml"/><Relationship Id="rId3" Type="http://schemas.openxmlformats.org/officeDocument/2006/relationships/image" Target="../media/image59.png"/><Relationship Id="rId25" Type="http://schemas.openxmlformats.org/officeDocument/2006/relationships/image" Target="../media/image80.png"/><Relationship Id="rId46" Type="http://schemas.openxmlformats.org/officeDocument/2006/relationships/customXml" Target="../ink/ink23.xml"/><Relationship Id="rId67" Type="http://schemas.openxmlformats.org/officeDocument/2006/relationships/customXml" Target="../ink/ink34.xml"/><Relationship Id="rId116" Type="http://schemas.openxmlformats.org/officeDocument/2006/relationships/customXml" Target="../ink/ink61.xml"/><Relationship Id="rId20" Type="http://schemas.openxmlformats.org/officeDocument/2006/relationships/image" Target="../media/image78.png"/><Relationship Id="rId41" Type="http://schemas.openxmlformats.org/officeDocument/2006/relationships/customXml" Target="../ink/ink20.xml"/><Relationship Id="rId62" Type="http://schemas.openxmlformats.org/officeDocument/2006/relationships/image" Target="../media/image97.png"/><Relationship Id="rId83" Type="http://schemas.openxmlformats.org/officeDocument/2006/relationships/customXml" Target="../ink/ink43.xml"/><Relationship Id="rId88" Type="http://schemas.openxmlformats.org/officeDocument/2006/relationships/customXml" Target="../ink/ink46.xml"/><Relationship Id="rId111" Type="http://schemas.openxmlformats.org/officeDocument/2006/relationships/image" Target="../media/image119.png"/><Relationship Id="rId15" Type="http://schemas.openxmlformats.org/officeDocument/2006/relationships/customXml" Target="../ink/ink6.xml"/><Relationship Id="rId36" Type="http://schemas.openxmlformats.org/officeDocument/2006/relationships/image" Target="../media/image85.png"/><Relationship Id="rId57" Type="http://schemas.openxmlformats.org/officeDocument/2006/relationships/customXml" Target="../ink/ink29.xml"/><Relationship Id="rId106" Type="http://schemas.openxmlformats.org/officeDocument/2006/relationships/customXml" Target="../ink/ink56.xml"/><Relationship Id="rId127" Type="http://schemas.openxmlformats.org/officeDocument/2006/relationships/image" Target="../media/image126.png"/><Relationship Id="rId10" Type="http://schemas.openxmlformats.org/officeDocument/2006/relationships/image" Target="../media/image73.png"/><Relationship Id="rId31" Type="http://schemas.openxmlformats.org/officeDocument/2006/relationships/customXml" Target="../ink/ink15.xml"/><Relationship Id="rId52" Type="http://schemas.openxmlformats.org/officeDocument/2006/relationships/image" Target="../media/image92.png"/><Relationship Id="rId73" Type="http://schemas.openxmlformats.org/officeDocument/2006/relationships/customXml" Target="../ink/ink37.xml"/><Relationship Id="rId78" Type="http://schemas.openxmlformats.org/officeDocument/2006/relationships/customXml" Target="../ink/ink40.xml"/><Relationship Id="rId94" Type="http://schemas.openxmlformats.org/officeDocument/2006/relationships/customXml" Target="../ink/ink49.xml"/><Relationship Id="rId99" Type="http://schemas.openxmlformats.org/officeDocument/2006/relationships/image" Target="../media/image114.png"/><Relationship Id="rId101" Type="http://schemas.openxmlformats.org/officeDocument/2006/relationships/customXml" Target="../ink/ink53.xml"/><Relationship Id="rId122" Type="http://schemas.openxmlformats.org/officeDocument/2006/relationships/image" Target="../media/image124.png"/><Relationship Id="rId4" Type="http://schemas.openxmlformats.org/officeDocument/2006/relationships/image" Target="../media/image62.png"/><Relationship Id="rId9" Type="http://schemas.openxmlformats.org/officeDocument/2006/relationships/customXml" Target="../ink/ink3.xml"/><Relationship Id="rId26" Type="http://schemas.openxmlformats.org/officeDocument/2006/relationships/customXml" Target="../ink/ink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6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emf"/><Relationship Id="rId4" Type="http://schemas.openxmlformats.org/officeDocument/2006/relationships/image" Target="../media/image142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5.png"/><Relationship Id="rId4" Type="http://schemas.openxmlformats.org/officeDocument/2006/relationships/image" Target="../media/image14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wSbzNHGflM?start=19&amp;feature=oembed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tlOIHko8ySg?feature=oembed" TargetMode="External"/><Relationship Id="rId4" Type="http://schemas.openxmlformats.org/officeDocument/2006/relationships/image" Target="../media/image2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39.png"/><Relationship Id="rId5" Type="http://schemas.openxmlformats.org/officeDocument/2006/relationships/image" Target="../media/image16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940B7-3150-1A40-B248-F4272DF2AA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56443" y="1220788"/>
            <a:ext cx="8567738" cy="3871912"/>
          </a:xfrm>
        </p:spPr>
        <p:txBody>
          <a:bodyPr wrap="square" lIns="90000" tIns="46800" rIns="90000" bIns="46800" anchorCtr="0">
            <a:noAutofit/>
          </a:bodyPr>
          <a:lstStyle/>
          <a:p>
            <a:pPr marL="215640" lvl="0" indent="-215640" algn="l"/>
            <a:r>
              <a:rPr lang="en-US" sz="4000" dirty="0"/>
              <a:t>Markov decision processes (MDPs)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Chris Amato</a:t>
            </a:r>
            <a:br>
              <a:rPr lang="en-US" sz="2800" dirty="0"/>
            </a:br>
            <a:r>
              <a:rPr lang="en-US" sz="2800" dirty="0"/>
              <a:t>Northeastern University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with some slides from Rob Platt, Lawson Wong and </a:t>
            </a:r>
            <a:r>
              <a:rPr lang="en-US" sz="2400" dirty="0" err="1"/>
              <a:t>UAlberta</a:t>
            </a:r>
            <a:br>
              <a:rPr lang="en-US" sz="2800" dirty="0"/>
            </a:b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F48AFCBE-CF2A-2E40-A859-4A9D1CDB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 dirty="0"/>
              <a:t>Timeline of interaction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1D72E2-7B2A-5A44-9985-EC8BD58E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8FE12F4D-58B2-E247-9A96-E644847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B124DC-2637-A54F-A83F-FA076DF8A658}"/>
              </a:ext>
            </a:extLst>
          </p:cNvPr>
          <p:cNvSpPr/>
          <p:nvPr/>
        </p:nvSpPr>
        <p:spPr>
          <a:xfrm>
            <a:off x="4558838" y="4220158"/>
            <a:ext cx="5025000" cy="422476"/>
          </a:xfrm>
          <a:custGeom>
            <a:avLst>
              <a:gd name="f0" fmla="val -5697"/>
              <a:gd name="f1" fmla="val -12204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Could be extended to continuous time</a:t>
            </a:r>
          </a:p>
        </p:txBody>
      </p:sp>
    </p:spTree>
    <p:extLst>
      <p:ext uri="{BB962C8B-B14F-4D97-AF65-F5344CB8AC3E}">
        <p14:creationId xmlns:p14="http://schemas.microsoft.com/office/powerpoint/2010/main" val="11159525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 ==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return from that state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if agent follows policy</a:t>
            </a:r>
          </a:p>
        </p:txBody>
      </p:sp>
    </p:spTree>
    <p:extLst>
      <p:ext uri="{BB962C8B-B14F-4D97-AF65-F5344CB8AC3E}">
        <p14:creationId xmlns:p14="http://schemas.microsoft.com/office/powerpoint/2010/main" val="29926806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 ==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return from that state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if agent follows policy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829EA91E-AB86-9B48-9943-C9772ECED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616566"/>
            <a:ext cx="8229600" cy="1942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 Value function (“goodness of state”) depends on the policy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	(i.e., depends on how you act in the future)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 Value of terminal states (if any) defined to be 0</a:t>
            </a:r>
          </a:p>
        </p:txBody>
      </p:sp>
    </p:spTree>
    <p:extLst>
      <p:ext uri="{BB962C8B-B14F-4D97-AF65-F5344CB8AC3E}">
        <p14:creationId xmlns:p14="http://schemas.microsoft.com/office/powerpoint/2010/main" val="685212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Book uses </a:t>
            </a:r>
            <a:r>
              <a:rPr lang="en-US" sz="24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as true expected value and </a:t>
            </a:r>
            <a:r>
              <a:rPr lang="en-US" sz="24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as estimate</a:t>
            </a:r>
          </a:p>
        </p:txBody>
      </p:sp>
    </p:spTree>
    <p:extLst>
      <p:ext uri="{BB962C8B-B14F-4D97-AF65-F5344CB8AC3E}">
        <p14:creationId xmlns:p14="http://schemas.microsoft.com/office/powerpoint/2010/main" val="39592413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3C35A8A8-F1BE-A34B-9544-60873713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7" y="1932971"/>
            <a:ext cx="9497717" cy="196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20">
            <a:extLst>
              <a:ext uri="{FF2B5EF4-FFF2-40B4-BE49-F238E27FC236}">
                <a16:creationId xmlns:a16="http://schemas.microsoft.com/office/drawing/2014/main" id="{27496CDE-825A-5640-8134-44F5D363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Recall: Useful recursive relationship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3C35A8A8-F1BE-A34B-9544-60873713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7" y="1932971"/>
            <a:ext cx="9497717" cy="196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20">
            <a:extLst>
              <a:ext uri="{FF2B5EF4-FFF2-40B4-BE49-F238E27FC236}">
                <a16:creationId xmlns:a16="http://schemas.microsoft.com/office/drawing/2014/main" id="{27496CDE-825A-5640-8134-44F5D363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Recall: Useful recursive relationship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2BA3EA9-56B4-A345-AC24-6D3F4FC8A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v(S</a:t>
            </a:r>
            <a:r>
              <a:rPr lang="en-US" altLang="en-US" sz="2400" baseline="-33000"/>
              <a:t>t</a:t>
            </a:r>
            <a:r>
              <a:rPr lang="en-US" altLang="en-US" sz="2400"/>
              <a:t>) = E[G</a:t>
            </a:r>
            <a:r>
              <a:rPr lang="en-US" altLang="en-US" sz="2400" baseline="-33000"/>
              <a:t>t</a:t>
            </a:r>
            <a:r>
              <a:rPr lang="en-US" altLang="en-US" sz="2400"/>
              <a:t>]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24DAA35B-FF99-974C-896E-74F5EF969A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883" y="2541998"/>
            <a:ext cx="131541" cy="193951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4ED5E96-96D0-B142-A1EE-002A00394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5720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/>
              <a:t>v(S</a:t>
            </a:r>
            <a:r>
              <a:rPr lang="en-US" altLang="en-US" sz="2400" baseline="-33000" dirty="0"/>
              <a:t>t+1</a:t>
            </a:r>
            <a:r>
              <a:rPr lang="en-US" altLang="en-US" sz="2400" dirty="0"/>
              <a:t>) = E[G</a:t>
            </a:r>
            <a:r>
              <a:rPr lang="en-US" altLang="en-US" sz="2400" baseline="-33000" dirty="0"/>
              <a:t>t+1</a:t>
            </a:r>
            <a:r>
              <a:rPr lang="en-US" altLang="en-US" sz="2400" dirty="0"/>
              <a:t>]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4B74CF6-B1C9-8A4A-BFBF-77D85C013C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7599" y="3893674"/>
            <a:ext cx="276225" cy="67991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3C35A8A8-F1BE-A34B-9544-608737138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7" y="1932971"/>
            <a:ext cx="9497717" cy="1960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20">
            <a:extLst>
              <a:ext uri="{FF2B5EF4-FFF2-40B4-BE49-F238E27FC236}">
                <a16:creationId xmlns:a16="http://schemas.microsoft.com/office/drawing/2014/main" id="{27496CDE-825A-5640-8134-44F5D363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Recall: Useful recursive relationship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2BA3EA9-56B4-A345-AC24-6D3F4FC8A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v(S</a:t>
            </a:r>
            <a:r>
              <a:rPr lang="en-US" altLang="en-US" sz="2400" baseline="-33000"/>
              <a:t>t</a:t>
            </a:r>
            <a:r>
              <a:rPr lang="en-US" altLang="en-US" sz="2400"/>
              <a:t>) = E[G</a:t>
            </a:r>
            <a:r>
              <a:rPr lang="en-US" altLang="en-US" sz="2400" baseline="-33000"/>
              <a:t>t</a:t>
            </a:r>
            <a:r>
              <a:rPr lang="en-US" altLang="en-US" sz="2400"/>
              <a:t>]</a:t>
            </a: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24DAA35B-FF99-974C-896E-74F5EF969A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883" y="2541998"/>
            <a:ext cx="131541" cy="193951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34ED5E96-96D0-B142-A1EE-002A00394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5720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/>
              <a:t>v(S</a:t>
            </a:r>
            <a:r>
              <a:rPr lang="en-US" altLang="en-US" sz="2400" baseline="-33000" dirty="0"/>
              <a:t>t+1</a:t>
            </a:r>
            <a:r>
              <a:rPr lang="en-US" altLang="en-US" sz="2400" dirty="0"/>
              <a:t>) = E[G</a:t>
            </a:r>
            <a:r>
              <a:rPr lang="en-US" altLang="en-US" sz="2400" baseline="-33000" dirty="0"/>
              <a:t>t+1</a:t>
            </a:r>
            <a:r>
              <a:rPr lang="en-US" altLang="en-US" sz="2400" dirty="0"/>
              <a:t>]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24B74CF6-B1C9-8A4A-BFBF-77D85C013C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57599" y="3893674"/>
            <a:ext cx="276225" cy="67991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200BF-C507-A043-AFF5-49E5B2056540}"/>
              </a:ext>
            </a:extLst>
          </p:cNvPr>
          <p:cNvSpPr txBox="1"/>
          <p:nvPr/>
        </p:nvSpPr>
        <p:spPr>
          <a:xfrm>
            <a:off x="1516284" y="6180881"/>
            <a:ext cx="6748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This suggests a relationship between v(s) and v(s')!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80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extLst>
              <a:ext uri="{FF2B5EF4-FFF2-40B4-BE49-F238E27FC236}">
                <a16:creationId xmlns:a16="http://schemas.microsoft.com/office/drawing/2014/main" id="{61E4EA14-EA92-9348-AA56-09B95B3C0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8" y="1596617"/>
            <a:ext cx="9606987" cy="2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3" name="Picture 3">
            <a:extLst>
              <a:ext uri="{FF2B5EF4-FFF2-40B4-BE49-F238E27FC236}">
                <a16:creationId xmlns:a16="http://schemas.microsoft.com/office/drawing/2014/main" id="{A2291120-3B45-3C4D-BAC2-73EA6F8B7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828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4" name="Text Box 4">
            <a:extLst>
              <a:ext uri="{FF2B5EF4-FFF2-40B4-BE49-F238E27FC236}">
                <a16:creationId xmlns:a16="http://schemas.microsoft.com/office/drawing/2014/main" id="{8B794A55-C898-FA45-BDA7-E0270DF27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Richard Bellman (1957)</a:t>
            </a:r>
          </a:p>
        </p:txBody>
      </p:sp>
      <p:sp>
        <p:nvSpPr>
          <p:cNvPr id="7" name="Title 120">
            <a:extLst>
              <a:ext uri="{FF2B5EF4-FFF2-40B4-BE49-F238E27FC236}">
                <a16:creationId xmlns:a16="http://schemas.microsoft.com/office/drawing/2014/main" id="{78EDA427-DF47-9343-A4CA-C0EE155B0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941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Bellman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ext Box 4">
            <a:extLst>
              <a:ext uri="{FF2B5EF4-FFF2-40B4-BE49-F238E27FC236}">
                <a16:creationId xmlns:a16="http://schemas.microsoft.com/office/drawing/2014/main" id="{8DC16F8E-987B-4149-B5C8-6A1064CE7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Immediate reward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6113F7-66D9-8C4F-AD89-127E7C28A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8" y="1596617"/>
            <a:ext cx="9606987" cy="2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itle 120">
            <a:extLst>
              <a:ext uri="{FF2B5EF4-FFF2-40B4-BE49-F238E27FC236}">
                <a16:creationId xmlns:a16="http://schemas.microsoft.com/office/drawing/2014/main" id="{7926690C-22F7-D247-8D26-EF6CF5C8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941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Bellman equation</a:t>
            </a:r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B68FE6BB-566D-E64F-9E70-A81BD8B718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963" y="4205288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A154352E-C772-3C42-BF0D-0C650687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8" y="1596617"/>
            <a:ext cx="9606987" cy="2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492" name="Text Box 4">
            <a:extLst>
              <a:ext uri="{FF2B5EF4-FFF2-40B4-BE49-F238E27FC236}">
                <a16:creationId xmlns:a16="http://schemas.microsoft.com/office/drawing/2014/main" id="{60E5A6AF-7AB8-6E48-972C-45BBA8EC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Immediate reward</a:t>
            </a:r>
          </a:p>
        </p:txBody>
      </p:sp>
      <p:sp>
        <p:nvSpPr>
          <p:cNvPr id="63493" name="Line 5">
            <a:extLst>
              <a:ext uri="{FF2B5EF4-FFF2-40B4-BE49-F238E27FC236}">
                <a16:creationId xmlns:a16="http://schemas.microsoft.com/office/drawing/2014/main" id="{F00DA962-99C8-A64E-A9CC-B3B750906D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963" y="4205288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2F294EE8-422C-3248-AA09-6F822C2C5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+ Discounted</a:t>
            </a:r>
            <a:br>
              <a:rPr lang="en-US" altLang="en-US" sz="2400"/>
            </a:br>
            <a:r>
              <a:rPr lang="en-US" altLang="en-US" sz="2400"/>
              <a:t>future return</a:t>
            </a:r>
          </a:p>
        </p:txBody>
      </p:sp>
      <p:sp>
        <p:nvSpPr>
          <p:cNvPr id="63495" name="Line 7">
            <a:extLst>
              <a:ext uri="{FF2B5EF4-FFF2-40B4-BE49-F238E27FC236}">
                <a16:creationId xmlns:a16="http://schemas.microsoft.com/office/drawing/2014/main" id="{8F17B1BC-EA27-5A45-852B-4A31E4D344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89700" y="4205288"/>
            <a:ext cx="552450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itle 120">
            <a:extLst>
              <a:ext uri="{FF2B5EF4-FFF2-40B4-BE49-F238E27FC236}">
                <a16:creationId xmlns:a16="http://schemas.microsoft.com/office/drawing/2014/main" id="{E16F5F00-858A-AC41-AFBA-FF1013BF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941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Bellman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F4683F36-5288-ED49-B832-ED0D7B0F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8" y="1596617"/>
            <a:ext cx="9606987" cy="2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6" name="Text Box 4">
            <a:extLst>
              <a:ext uri="{FF2B5EF4-FFF2-40B4-BE49-F238E27FC236}">
                <a16:creationId xmlns:a16="http://schemas.microsoft.com/office/drawing/2014/main" id="{87751C7C-E749-D34E-9E60-0F849F3BC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Immediate reward</a:t>
            </a:r>
          </a:p>
        </p:txBody>
      </p:sp>
      <p:sp>
        <p:nvSpPr>
          <p:cNvPr id="64517" name="Line 5">
            <a:extLst>
              <a:ext uri="{FF2B5EF4-FFF2-40B4-BE49-F238E27FC236}">
                <a16:creationId xmlns:a16="http://schemas.microsoft.com/office/drawing/2014/main" id="{DB73EB4A-0A03-8341-9D4E-EBA6C608F9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963" y="4205288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8" name="Text Box 6">
            <a:extLst>
              <a:ext uri="{FF2B5EF4-FFF2-40B4-BE49-F238E27FC236}">
                <a16:creationId xmlns:a16="http://schemas.microsoft.com/office/drawing/2014/main" id="{C3B6362D-8781-FC44-9284-A5992B054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+ Discounted</a:t>
            </a:r>
            <a:br>
              <a:rPr lang="en-US" altLang="en-US" sz="2400"/>
            </a:br>
            <a:r>
              <a:rPr lang="en-US" altLang="en-US" sz="2400"/>
              <a:t>future return</a:t>
            </a:r>
          </a:p>
        </p:txBody>
      </p:sp>
      <p:sp>
        <p:nvSpPr>
          <p:cNvPr id="64519" name="Line 7">
            <a:extLst>
              <a:ext uri="{FF2B5EF4-FFF2-40B4-BE49-F238E27FC236}">
                <a16:creationId xmlns:a16="http://schemas.microsoft.com/office/drawing/2014/main" id="{B5A84338-EB2F-0543-9D81-EC6AFEC8FA7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89700" y="4205288"/>
            <a:ext cx="552450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0" name="Text Box 8">
            <a:extLst>
              <a:ext uri="{FF2B5EF4-FFF2-40B4-BE49-F238E27FC236}">
                <a16:creationId xmlns:a16="http://schemas.microsoft.com/office/drawing/2014/main" id="{D8620F50-BE44-D24C-AEF3-905630FB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943600"/>
            <a:ext cx="3657600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Averaged over</a:t>
            </a:r>
            <a:br>
              <a:rPr lang="en-US" altLang="en-US" sz="2400"/>
            </a:br>
            <a:r>
              <a:rPr lang="en-US" altLang="en-US" sz="2400"/>
              <a:t>all possible outcomes</a:t>
            </a:r>
            <a:br>
              <a:rPr lang="en-US" altLang="en-US" sz="2400"/>
            </a:br>
            <a:r>
              <a:rPr lang="en-US" altLang="en-US" sz="2400"/>
              <a:t>of A</a:t>
            </a:r>
            <a:r>
              <a:rPr lang="en-US" altLang="en-US" sz="2400" baseline="-33000"/>
              <a:t>t</a:t>
            </a:r>
            <a:r>
              <a:rPr lang="en-US" altLang="en-US" sz="2400"/>
              <a:t>, S</a:t>
            </a:r>
            <a:r>
              <a:rPr lang="en-US" altLang="en-US" sz="2400" baseline="-33000"/>
              <a:t>t+1</a:t>
            </a:r>
            <a:r>
              <a:rPr lang="en-US" altLang="en-US" sz="2400"/>
              <a:t>, R</a:t>
            </a:r>
            <a:r>
              <a:rPr lang="en-US" altLang="en-US" sz="2400" baseline="-33000"/>
              <a:t>t+1</a:t>
            </a:r>
          </a:p>
        </p:txBody>
      </p:sp>
      <p:sp>
        <p:nvSpPr>
          <p:cNvPr id="64521" name="Line 9">
            <a:extLst>
              <a:ext uri="{FF2B5EF4-FFF2-40B4-BE49-F238E27FC236}">
                <a16:creationId xmlns:a16="http://schemas.microsoft.com/office/drawing/2014/main" id="{0BB676CE-83CB-F546-874E-7822A76E0B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36725" y="4570413"/>
            <a:ext cx="825500" cy="128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22" name="Line 10">
            <a:extLst>
              <a:ext uri="{FF2B5EF4-FFF2-40B4-BE49-F238E27FC236}">
                <a16:creationId xmlns:a16="http://schemas.microsoft.com/office/drawing/2014/main" id="{396232D7-E678-7949-B6E2-A0BD8E3A85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0638" y="4570413"/>
            <a:ext cx="731837" cy="12842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itle 120">
            <a:extLst>
              <a:ext uri="{FF2B5EF4-FFF2-40B4-BE49-F238E27FC236}">
                <a16:creationId xmlns:a16="http://schemas.microsoft.com/office/drawing/2014/main" id="{2B407584-1DA1-0F42-BFBE-09401ABB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941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Bellman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F48AFCBE-CF2A-2E40-A859-4A9D1CDB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 dirty="0"/>
              <a:t>Timeline of interaction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1D72E2-7B2A-5A44-9985-EC8BD58E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8FE12F4D-58B2-E247-9A96-E644847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B124DC-2637-A54F-A83F-FA076DF8A658}"/>
              </a:ext>
            </a:extLst>
          </p:cNvPr>
          <p:cNvSpPr/>
          <p:nvPr/>
        </p:nvSpPr>
        <p:spPr>
          <a:xfrm>
            <a:off x="4558838" y="4220157"/>
            <a:ext cx="3821233" cy="1011599"/>
          </a:xfrm>
          <a:custGeom>
            <a:avLst>
              <a:gd name="f0" fmla="val 26282"/>
              <a:gd name="f1" fmla="val -414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Will often assume the same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action set per state</a:t>
            </a:r>
          </a:p>
        </p:txBody>
      </p:sp>
    </p:spTree>
    <p:extLst>
      <p:ext uri="{BB962C8B-B14F-4D97-AF65-F5344CB8AC3E}">
        <p14:creationId xmlns:p14="http://schemas.microsoft.com/office/powerpoint/2010/main" val="12601886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216E4FC8-81EC-6447-881A-4EC69C6B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8" y="1596617"/>
            <a:ext cx="9606987" cy="298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CB4736F-187F-AB44-9CBD-232632623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029200"/>
            <a:ext cx="2286000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Immediate reward</a:t>
            </a:r>
            <a:br>
              <a:rPr lang="en-US" altLang="en-US" sz="2400"/>
            </a:br>
            <a:r>
              <a:rPr lang="en-US" altLang="en-US" sz="2400"/>
              <a:t>at S</a:t>
            </a:r>
            <a:r>
              <a:rPr lang="en-US" altLang="en-US" sz="2400" baseline="-33000"/>
              <a:t>t</a:t>
            </a:r>
          </a:p>
        </p:txBody>
      </p:sp>
      <p:sp>
        <p:nvSpPr>
          <p:cNvPr id="65541" name="Line 5">
            <a:extLst>
              <a:ext uri="{FF2B5EF4-FFF2-40B4-BE49-F238E27FC236}">
                <a16:creationId xmlns:a16="http://schemas.microsoft.com/office/drawing/2014/main" id="{B5AFE09F-A6D7-4A40-92D1-8DBCACB664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68963" y="4205288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2" name="Text Box 6">
            <a:extLst>
              <a:ext uri="{FF2B5EF4-FFF2-40B4-BE49-F238E27FC236}">
                <a16:creationId xmlns:a16="http://schemas.microsoft.com/office/drawing/2014/main" id="{ABCABBDB-B998-C342-A3EB-91C988D90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29200"/>
            <a:ext cx="2286000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+ Discounted</a:t>
            </a:r>
            <a:br>
              <a:rPr lang="en-US" altLang="en-US" sz="2400"/>
            </a:br>
            <a:r>
              <a:rPr lang="en-US" altLang="en-US" sz="2400"/>
              <a:t>future return</a:t>
            </a:r>
            <a:br>
              <a:rPr lang="en-US" altLang="en-US" sz="2400"/>
            </a:br>
            <a:r>
              <a:rPr lang="en-US" altLang="en-US" sz="2400"/>
              <a:t>at S</a:t>
            </a:r>
            <a:r>
              <a:rPr lang="en-US" altLang="en-US" sz="2400" baseline="-33000"/>
              <a:t>t+1</a:t>
            </a:r>
          </a:p>
        </p:txBody>
      </p:sp>
      <p:sp>
        <p:nvSpPr>
          <p:cNvPr id="65543" name="Line 7">
            <a:extLst>
              <a:ext uri="{FF2B5EF4-FFF2-40B4-BE49-F238E27FC236}">
                <a16:creationId xmlns:a16="http://schemas.microsoft.com/office/drawing/2014/main" id="{242F8E99-4603-0946-8839-4E8F35A94A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89700" y="4205288"/>
            <a:ext cx="552450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F8934742-69F9-3D4F-A303-92A2B1E7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943600"/>
            <a:ext cx="3657600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Averaged over</a:t>
            </a:r>
            <a:br>
              <a:rPr lang="en-US" altLang="en-US" sz="2400"/>
            </a:br>
            <a:r>
              <a:rPr lang="en-US" altLang="en-US" sz="2400"/>
              <a:t>all possible outcomes</a:t>
            </a:r>
            <a:br>
              <a:rPr lang="en-US" altLang="en-US" sz="2400"/>
            </a:br>
            <a:r>
              <a:rPr lang="en-US" altLang="en-US" sz="2400"/>
              <a:t>of A</a:t>
            </a:r>
            <a:r>
              <a:rPr lang="en-US" altLang="en-US" sz="2400" baseline="-33000"/>
              <a:t>t</a:t>
            </a:r>
            <a:r>
              <a:rPr lang="en-US" altLang="en-US" sz="2400"/>
              <a:t>, S</a:t>
            </a:r>
            <a:r>
              <a:rPr lang="en-US" altLang="en-US" sz="2400" baseline="-33000"/>
              <a:t>t+1</a:t>
            </a:r>
            <a:r>
              <a:rPr lang="en-US" altLang="en-US" sz="2400"/>
              <a:t>, R</a:t>
            </a:r>
            <a:r>
              <a:rPr lang="en-US" altLang="en-US" sz="2400" baseline="-33000"/>
              <a:t>t+1</a:t>
            </a:r>
          </a:p>
        </p:txBody>
      </p:sp>
      <p:sp>
        <p:nvSpPr>
          <p:cNvPr id="65545" name="Line 9">
            <a:extLst>
              <a:ext uri="{FF2B5EF4-FFF2-40B4-BE49-F238E27FC236}">
                <a16:creationId xmlns:a16="http://schemas.microsoft.com/office/drawing/2014/main" id="{9E7D7368-7573-D342-893B-F566915D6C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36725" y="4570413"/>
            <a:ext cx="825500" cy="128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6" name="Line 10">
            <a:extLst>
              <a:ext uri="{FF2B5EF4-FFF2-40B4-BE49-F238E27FC236}">
                <a16:creationId xmlns:a16="http://schemas.microsoft.com/office/drawing/2014/main" id="{58709D68-778D-8145-83C1-EF99ACDF96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0638" y="4570413"/>
            <a:ext cx="731837" cy="12842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7" name="Text Box 11">
            <a:extLst>
              <a:ext uri="{FF2B5EF4-FFF2-40B4-BE49-F238E27FC236}">
                <a16:creationId xmlns:a16="http://schemas.microsoft.com/office/drawing/2014/main" id="{EFD554C1-A3EE-264E-A6FE-33BEE94DA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29200"/>
            <a:ext cx="2286000" cy="118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Expected</a:t>
            </a:r>
            <a:br>
              <a:rPr lang="en-US" altLang="en-US" sz="2400"/>
            </a:br>
            <a:r>
              <a:rPr lang="en-US" altLang="en-US" sz="2400"/>
              <a:t>return</a:t>
            </a:r>
            <a:br>
              <a:rPr lang="en-US" altLang="en-US" sz="2400"/>
            </a:br>
            <a:r>
              <a:rPr lang="en-US" altLang="en-US" sz="2400"/>
              <a:t>at S</a:t>
            </a:r>
            <a:r>
              <a:rPr lang="en-US" altLang="en-US" sz="2400" baseline="-33000"/>
              <a:t>t</a:t>
            </a:r>
            <a:r>
              <a:rPr lang="en-US" altLang="en-US" sz="2400"/>
              <a:t> =</a:t>
            </a:r>
          </a:p>
        </p:txBody>
      </p:sp>
      <p:sp>
        <p:nvSpPr>
          <p:cNvPr id="15" name="Title 120">
            <a:extLst>
              <a:ext uri="{FF2B5EF4-FFF2-40B4-BE49-F238E27FC236}">
                <a16:creationId xmlns:a16="http://schemas.microsoft.com/office/drawing/2014/main" id="{F43F0AD7-A3A4-E34D-98BE-C58223AB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941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4400" dirty="0"/>
              <a:t>Bellman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32.png" descr="image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9" y="4629884"/>
            <a:ext cx="6166736" cy="247789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Gridwor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MDP example: </a:t>
            </a:r>
            <a:r>
              <a:rPr dirty="0" err="1"/>
              <a:t>Gridworld</a:t>
            </a:r>
            <a:endParaRPr dirty="0"/>
          </a:p>
        </p:txBody>
      </p:sp>
      <p:sp>
        <p:nvSpPr>
          <p:cNvPr id="385" name="Actions: north, south, east, west; deterministic.…"/>
          <p:cNvSpPr txBox="1">
            <a:spLocks noGrp="1"/>
          </p:cNvSpPr>
          <p:nvPr>
            <p:ph type="body" idx="1"/>
          </p:nvPr>
        </p:nvSpPr>
        <p:spPr>
          <a:xfrm>
            <a:off x="756496" y="1595931"/>
            <a:ext cx="8567632" cy="37798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702"/>
              </a:spcBef>
            </a:pPr>
            <a:r>
              <a:rPr sz="2800" dirty="0"/>
              <a:t>Actions: </a:t>
            </a: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north</a:t>
            </a:r>
            <a:r>
              <a:rPr sz="2800" dirty="0"/>
              <a:t>, </a:t>
            </a: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south</a:t>
            </a:r>
            <a:r>
              <a:rPr sz="2800" dirty="0"/>
              <a:t>, </a:t>
            </a: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east</a:t>
            </a:r>
            <a:r>
              <a:rPr sz="2800" dirty="0"/>
              <a:t>, </a:t>
            </a: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west</a:t>
            </a: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2800" dirty="0"/>
              <a:t>(d</a:t>
            </a:r>
            <a:r>
              <a:rPr sz="2800" dirty="0"/>
              <a:t>eterministic</a:t>
            </a:r>
            <a:r>
              <a:rPr lang="en-US" sz="2800" dirty="0"/>
              <a:t>)</a:t>
            </a:r>
            <a:endParaRPr sz="2800" dirty="0"/>
          </a:p>
          <a:p>
            <a:pPr>
              <a:spcBef>
                <a:spcPts val="1702"/>
              </a:spcBef>
            </a:pPr>
            <a:r>
              <a:rPr sz="2800" dirty="0"/>
              <a:t>If </a:t>
            </a:r>
            <a:r>
              <a:rPr lang="en-US" sz="2800" dirty="0"/>
              <a:t>action </a:t>
            </a:r>
            <a:r>
              <a:rPr sz="2800" dirty="0"/>
              <a:t>would take agent off the grid: no move but reward = –1</a:t>
            </a:r>
          </a:p>
          <a:p>
            <a:pPr>
              <a:spcBef>
                <a:spcPts val="1702"/>
              </a:spcBef>
            </a:pPr>
            <a:r>
              <a:rPr sz="2800" dirty="0"/>
              <a:t>Other actions produce reward = 0, except actions that move agent out of special states A and B as shown</a:t>
            </a:r>
          </a:p>
        </p:txBody>
      </p:sp>
      <p:sp>
        <p:nvSpPr>
          <p:cNvPr id="386" name="State-value function…"/>
          <p:cNvSpPr txBox="1"/>
          <p:nvPr/>
        </p:nvSpPr>
        <p:spPr>
          <a:xfrm>
            <a:off x="7115322" y="5305355"/>
            <a:ext cx="2457517" cy="144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1998" tIns="41998" rIns="41998" bIns="41998">
            <a:spAutoFit/>
          </a:bodyPr>
          <a:lstStyle/>
          <a:p>
            <a:r>
              <a:rPr sz="2205" dirty="0"/>
              <a:t>State-value function </a:t>
            </a:r>
          </a:p>
          <a:p>
            <a:r>
              <a:rPr sz="2205" dirty="0"/>
              <a:t>for equiprobable </a:t>
            </a:r>
          </a:p>
          <a:p>
            <a:r>
              <a:rPr sz="2205" dirty="0"/>
              <a:t>random policy;</a:t>
            </a:r>
          </a:p>
          <a:p>
            <a:pPr>
              <a:buFont typeface="Symbol"/>
            </a:pPr>
            <a:r>
              <a:rPr sz="2205" dirty="0">
                <a:latin typeface="Symbol"/>
                <a:ea typeface="Symbol"/>
                <a:cs typeface="Symbol"/>
                <a:sym typeface="Symbol"/>
              </a:rPr>
              <a:t>g </a:t>
            </a:r>
            <a:r>
              <a:rPr sz="2205" dirty="0"/>
              <a:t>= 0.9</a:t>
            </a:r>
          </a:p>
        </p:txBody>
      </p:sp>
    </p:spTree>
    <p:extLst>
      <p:ext uri="{BB962C8B-B14F-4D97-AF65-F5344CB8AC3E}">
        <p14:creationId xmlns:p14="http://schemas.microsoft.com/office/powerpoint/2010/main" val="2358529775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423A68CE-26CD-9D49-8921-D4FEBB7D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Text Box 3">
            <a:extLst>
              <a:ext uri="{FF2B5EF4-FFF2-40B4-BE49-F238E27FC236}">
                <a16:creationId xmlns:a16="http://schemas.microsoft.com/office/drawing/2014/main" id="{1B58C334-E1E1-B84F-9BCE-FB5225B10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- Value function (“goodness of state”) depends on the policy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(i.e., depends on how you act in the future)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- Value of terminal states (if any) defined to be 0</a:t>
            </a:r>
          </a:p>
        </p:txBody>
      </p:sp>
      <p:sp>
        <p:nvSpPr>
          <p:cNvPr id="57348" name="Line 4">
            <a:extLst>
              <a:ext uri="{FF2B5EF4-FFF2-40B4-BE49-F238E27FC236}">
                <a16:creationId xmlns:a16="http://schemas.microsoft.com/office/drawing/2014/main" id="{9C46E2E7-3730-3741-8D50-F26B23C726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3438" y="1976438"/>
            <a:ext cx="3017837" cy="1587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49" name="Line 5">
            <a:extLst>
              <a:ext uri="{FF2B5EF4-FFF2-40B4-BE49-F238E27FC236}">
                <a16:creationId xmlns:a16="http://schemas.microsoft.com/office/drawing/2014/main" id="{762B0FCA-F5B1-7F4E-B328-79668B24D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0163" y="1646238"/>
            <a:ext cx="1828800" cy="1587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350" name="Picture 6">
            <a:extLst>
              <a:ext uri="{FF2B5EF4-FFF2-40B4-BE49-F238E27FC236}">
                <a16:creationId xmlns:a16="http://schemas.microsoft.com/office/drawing/2014/main" id="{EF42F38F-7E42-1149-87C7-C87B348C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00584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FE142510-A38C-A843-B286-6FCB21B55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35524"/>
            <a:ext cx="8229600" cy="803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- Value function tells you which states are good,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	and where to go to maximize expected reward</a:t>
            </a:r>
          </a:p>
        </p:txBody>
      </p:sp>
      <p:sp>
        <p:nvSpPr>
          <p:cNvPr id="10" name="Title 120">
            <a:extLst>
              <a:ext uri="{FF2B5EF4-FFF2-40B4-BE49-F238E27FC236}">
                <a16:creationId xmlns:a16="http://schemas.microsoft.com/office/drawing/2014/main" id="{4875B6C3-E841-5545-A4AA-8819417E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70892"/>
          </a:xfrm>
        </p:spPr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E547E-D858-9145-8F16-30140C728053}"/>
              </a:ext>
            </a:extLst>
          </p:cNvPr>
          <p:cNvSpPr txBox="1"/>
          <p:nvPr/>
        </p:nvSpPr>
        <p:spPr>
          <a:xfrm>
            <a:off x="184269" y="3674961"/>
            <a:ext cx="1759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 for hitting boundary and 0 otherwise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95AE0-3B57-ED4E-BE27-11A2688850A9}"/>
              </a:ext>
            </a:extLst>
          </p:cNvPr>
          <p:cNvSpPr txBox="1"/>
          <p:nvPr/>
        </p:nvSpPr>
        <p:spPr>
          <a:xfrm>
            <a:off x="8796789" y="4321292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Symbol"/>
            </a:pPr>
            <a:r>
              <a:rPr lang="en-US" dirty="0">
                <a:latin typeface="Symbol"/>
                <a:ea typeface="Symbol"/>
                <a:cs typeface="Symbol"/>
                <a:sym typeface="Symbol"/>
              </a:rPr>
              <a:t>g </a:t>
            </a:r>
            <a:r>
              <a:rPr lang="en-US" dirty="0"/>
              <a:t>= 0.9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2§display§Q^\pi(s,a) = \mathbb{E}_\pi [G_t | s_t = s, a_t=a]§svg§600§FALSE" title="TexMaths">
            <a:extLst>
              <a:ext uri="{FF2B5EF4-FFF2-40B4-BE49-F238E27FC236}">
                <a16:creationId xmlns:a16="http://schemas.microsoft.com/office/drawing/2014/main" id="{613E8DFC-4678-FF4C-B39A-0616173FD864}"/>
              </a:ext>
            </a:extLst>
          </p:cNvPr>
          <p:cNvGrpSpPr/>
          <p:nvPr/>
        </p:nvGrpSpPr>
        <p:grpSpPr>
          <a:xfrm>
            <a:off x="3164040" y="5383385"/>
            <a:ext cx="4816440" cy="348120"/>
            <a:chOff x="3164040" y="4480560"/>
            <a:chExt cx="4816440" cy="34812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86A884-4B8A-AA49-B682-3D7023E24793}"/>
                </a:ext>
              </a:extLst>
            </p:cNvPr>
            <p:cNvSpPr/>
            <p:nvPr/>
          </p:nvSpPr>
          <p:spPr>
            <a:xfrm>
              <a:off x="3164040" y="4481279"/>
              <a:ext cx="48164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80" h="966">
                  <a:moveTo>
                    <a:pt x="669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3380" y="0"/>
                  </a:lnTo>
                  <a:lnTo>
                    <a:pt x="1338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8F8DE65-7165-4D48-82ED-CF04665C7E29}"/>
                </a:ext>
              </a:extLst>
            </p:cNvPr>
            <p:cNvSpPr/>
            <p:nvPr/>
          </p:nvSpPr>
          <p:spPr>
            <a:xfrm>
              <a:off x="3181320" y="44964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D5CB894-3ADB-034A-8E87-124375F96F4E}"/>
                </a:ext>
              </a:extLst>
            </p:cNvPr>
            <p:cNvSpPr/>
            <p:nvPr/>
          </p:nvSpPr>
          <p:spPr>
            <a:xfrm>
              <a:off x="3449160" y="4492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83BF5-DF94-C343-84ED-445F83200CBC}"/>
                </a:ext>
              </a:extLst>
            </p:cNvPr>
            <p:cNvSpPr/>
            <p:nvPr/>
          </p:nvSpPr>
          <p:spPr>
            <a:xfrm>
              <a:off x="366156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9949DA-9C25-C641-A92A-4098F6F4B770}"/>
                </a:ext>
              </a:extLst>
            </p:cNvPr>
            <p:cNvSpPr/>
            <p:nvPr/>
          </p:nvSpPr>
          <p:spPr>
            <a:xfrm>
              <a:off x="378036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C26147C-32A6-9D4A-B3EF-0A4C6B9D3EEC}"/>
                </a:ext>
              </a:extLst>
            </p:cNvPr>
            <p:cNvSpPr/>
            <p:nvPr/>
          </p:nvSpPr>
          <p:spPr>
            <a:xfrm>
              <a:off x="395460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67875A-0AC2-F34D-943C-0B8CCFD9F0EA}"/>
                </a:ext>
              </a:extLst>
            </p:cNvPr>
            <p:cNvSpPr/>
            <p:nvPr/>
          </p:nvSpPr>
          <p:spPr>
            <a:xfrm>
              <a:off x="409212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C2B9396-B09D-E240-92BF-40317B5DA166}"/>
                </a:ext>
              </a:extLst>
            </p:cNvPr>
            <p:cNvSpPr/>
            <p:nvPr/>
          </p:nvSpPr>
          <p:spPr>
            <a:xfrm>
              <a:off x="428148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4AAC2CD-578C-334D-BB98-AB51C8E30A4E}"/>
                </a:ext>
              </a:extLst>
            </p:cNvPr>
            <p:cNvSpPr/>
            <p:nvPr/>
          </p:nvSpPr>
          <p:spPr>
            <a:xfrm>
              <a:off x="451260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FBAC75B-531D-2B4C-81DD-5BD2F355263C}"/>
                </a:ext>
              </a:extLst>
            </p:cNvPr>
            <p:cNvSpPr/>
            <p:nvPr/>
          </p:nvSpPr>
          <p:spPr>
            <a:xfrm>
              <a:off x="4864320" y="45028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DBDB708-F86A-3D42-965D-7EA933143211}"/>
                </a:ext>
              </a:extLst>
            </p:cNvPr>
            <p:cNvSpPr/>
            <p:nvPr/>
          </p:nvSpPr>
          <p:spPr>
            <a:xfrm>
              <a:off x="5101200" y="46890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51E0F69-AC3A-3842-B3A8-1CA4F0B3E007}"/>
                </a:ext>
              </a:extLst>
            </p:cNvPr>
            <p:cNvSpPr/>
            <p:nvPr/>
          </p:nvSpPr>
          <p:spPr>
            <a:xfrm>
              <a:off x="5320440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ACF62B-699F-1844-934F-0AAE39016162}"/>
                </a:ext>
              </a:extLst>
            </p:cNvPr>
            <p:cNvSpPr/>
            <p:nvPr/>
          </p:nvSpPr>
          <p:spPr>
            <a:xfrm>
              <a:off x="5392800" y="44964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80638A8-AF96-854F-9070-F70A0222B39F}"/>
                </a:ext>
              </a:extLst>
            </p:cNvPr>
            <p:cNvSpPr/>
            <p:nvPr/>
          </p:nvSpPr>
          <p:spPr>
            <a:xfrm>
              <a:off x="565884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FF5B5E-1985-F144-BFF5-FD7AEC28BF17}"/>
                </a:ext>
              </a:extLst>
            </p:cNvPr>
            <p:cNvSpPr/>
            <p:nvPr/>
          </p:nvSpPr>
          <p:spPr>
            <a:xfrm>
              <a:off x="5812560" y="44805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7082A2-A602-E549-BFCF-3E93AB5D5EC2}"/>
                </a:ext>
              </a:extLst>
            </p:cNvPr>
            <p:cNvSpPr/>
            <p:nvPr/>
          </p:nvSpPr>
          <p:spPr>
            <a:xfrm>
              <a:off x="588528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7E24919-9B34-EA4A-8D23-ADCEDBC0AFFA}"/>
                </a:ext>
              </a:extLst>
            </p:cNvPr>
            <p:cNvSpPr/>
            <p:nvPr/>
          </p:nvSpPr>
          <p:spPr>
            <a:xfrm>
              <a:off x="603972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78BF878-AAB7-AE4A-86C5-DD467AD19187}"/>
                </a:ext>
              </a:extLst>
            </p:cNvPr>
            <p:cNvSpPr/>
            <p:nvPr/>
          </p:nvSpPr>
          <p:spPr>
            <a:xfrm>
              <a:off x="626796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4F7EE72-12D9-9848-811E-F5BBAC810B96}"/>
                </a:ext>
              </a:extLst>
            </p:cNvPr>
            <p:cNvSpPr/>
            <p:nvPr/>
          </p:nvSpPr>
          <p:spPr>
            <a:xfrm>
              <a:off x="6632999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6330E67-9FCD-2B4B-8292-4781D6035981}"/>
                </a:ext>
              </a:extLst>
            </p:cNvPr>
            <p:cNvSpPr/>
            <p:nvPr/>
          </p:nvSpPr>
          <p:spPr>
            <a:xfrm>
              <a:off x="680724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FC48DB4-F5CE-7B48-A0E8-A33297E02162}"/>
                </a:ext>
              </a:extLst>
            </p:cNvPr>
            <p:cNvSpPr/>
            <p:nvPr/>
          </p:nvSpPr>
          <p:spPr>
            <a:xfrm>
              <a:off x="694584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3398624-4A20-E243-8E69-4C286508EE2A}"/>
                </a:ext>
              </a:extLst>
            </p:cNvPr>
            <p:cNvSpPr/>
            <p:nvPr/>
          </p:nvSpPr>
          <p:spPr>
            <a:xfrm>
              <a:off x="712476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5868FE-9BB5-C242-B523-81370D65CAED}"/>
                </a:ext>
              </a:extLst>
            </p:cNvPr>
            <p:cNvSpPr/>
            <p:nvPr/>
          </p:nvSpPr>
          <p:spPr>
            <a:xfrm>
              <a:off x="735372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7F7CF33-DE95-1549-8793-CE36F698A13C}"/>
                </a:ext>
              </a:extLst>
            </p:cNvPr>
            <p:cNvSpPr/>
            <p:nvPr/>
          </p:nvSpPr>
          <p:spPr>
            <a:xfrm>
              <a:off x="7714079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8538A77-489F-4641-9505-8738BDB515CA}"/>
                </a:ext>
              </a:extLst>
            </p:cNvPr>
            <p:cNvSpPr/>
            <p:nvPr/>
          </p:nvSpPr>
          <p:spPr>
            <a:xfrm>
              <a:off x="7891199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BCEDF6B-266B-6947-BECA-8DE4A31E3070}"/>
              </a:ext>
            </a:extLst>
          </p:cNvPr>
          <p:cNvSpPr txBox="1"/>
          <p:nvPr/>
        </p:nvSpPr>
        <p:spPr>
          <a:xfrm>
            <a:off x="689399" y="4743304"/>
            <a:ext cx="859788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Value of taking action      from state      when acting according to policy      :</a:t>
            </a:r>
          </a:p>
        </p:txBody>
      </p:sp>
      <p:grpSp>
        <p:nvGrpSpPr>
          <p:cNvPr id="112" name="Group 111" descr="28§display§s§svg§600§FALSE" title="TexMaths">
            <a:extLst>
              <a:ext uri="{FF2B5EF4-FFF2-40B4-BE49-F238E27FC236}">
                <a16:creationId xmlns:a16="http://schemas.microsoft.com/office/drawing/2014/main" id="{C1F1EF8D-7742-964A-AB64-C0F257A35967}"/>
              </a:ext>
            </a:extLst>
          </p:cNvPr>
          <p:cNvGrpSpPr/>
          <p:nvPr/>
        </p:nvGrpSpPr>
        <p:grpSpPr>
          <a:xfrm>
            <a:off x="4821480" y="4839175"/>
            <a:ext cx="207360" cy="201240"/>
            <a:chOff x="4821480" y="3913200"/>
            <a:chExt cx="207360" cy="20124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EB6767E-AC98-E745-BBE5-D99FA23AF441}"/>
                </a:ext>
              </a:extLst>
            </p:cNvPr>
            <p:cNvSpPr/>
            <p:nvPr/>
          </p:nvSpPr>
          <p:spPr>
            <a:xfrm>
              <a:off x="4821480" y="3919320"/>
              <a:ext cx="20736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529">
                  <a:moveTo>
                    <a:pt x="289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577" y="0"/>
                  </a:lnTo>
                  <a:lnTo>
                    <a:pt x="577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7A17D58-99B3-504B-A2B6-D71DA2E69A57}"/>
                </a:ext>
              </a:extLst>
            </p:cNvPr>
            <p:cNvSpPr/>
            <p:nvPr/>
          </p:nvSpPr>
          <p:spPr>
            <a:xfrm>
              <a:off x="4844520" y="3913200"/>
              <a:ext cx="1641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3" y="176"/>
                    <a:pt x="398" y="176"/>
                  </a:cubicBezTo>
                  <a:cubicBezTo>
                    <a:pt x="426" y="176"/>
                    <a:pt x="457" y="154"/>
                    <a:pt x="457" y="106"/>
                  </a:cubicBezTo>
                  <a:cubicBezTo>
                    <a:pt x="457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7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1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5" name="Group 114" descr="28§display§\pi§svg§600§FALSE" title="TexMaths">
            <a:extLst>
              <a:ext uri="{FF2B5EF4-FFF2-40B4-BE49-F238E27FC236}">
                <a16:creationId xmlns:a16="http://schemas.microsoft.com/office/drawing/2014/main" id="{A9196349-A772-4442-9EB5-B29432E669EC}"/>
              </a:ext>
            </a:extLst>
          </p:cNvPr>
          <p:cNvGrpSpPr/>
          <p:nvPr/>
        </p:nvGrpSpPr>
        <p:grpSpPr>
          <a:xfrm>
            <a:off x="8778240" y="4834745"/>
            <a:ext cx="267840" cy="196200"/>
            <a:chOff x="8778240" y="3931920"/>
            <a:chExt cx="267840" cy="19620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076B6D4-7A5C-4F41-80BE-33E0139ACAF5}"/>
                </a:ext>
              </a:extLst>
            </p:cNvPr>
            <p:cNvSpPr/>
            <p:nvPr/>
          </p:nvSpPr>
          <p:spPr>
            <a:xfrm>
              <a:off x="8778240" y="3933000"/>
              <a:ext cx="26784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5" h="529">
                  <a:moveTo>
                    <a:pt x="373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745" y="0"/>
                  </a:lnTo>
                  <a:lnTo>
                    <a:pt x="745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D7C080E-478D-6F4E-A7F6-07EB7BFC969C}"/>
                </a:ext>
              </a:extLst>
            </p:cNvPr>
            <p:cNvSpPr/>
            <p:nvPr/>
          </p:nvSpPr>
          <p:spPr>
            <a:xfrm>
              <a:off x="8790480" y="3931920"/>
              <a:ext cx="23976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3" y="384"/>
                    <a:pt x="443" y="302"/>
                    <a:pt x="443" y="269"/>
                  </a:cubicBezTo>
                  <a:cubicBezTo>
                    <a:pt x="443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7" y="73"/>
                    <a:pt x="667" y="31"/>
                  </a:cubicBezTo>
                  <a:cubicBezTo>
                    <a:pt x="667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8" name="Group 117" descr="22§display§a§svg§600§FALSE" title="TexMaths">
            <a:extLst>
              <a:ext uri="{FF2B5EF4-FFF2-40B4-BE49-F238E27FC236}">
                <a16:creationId xmlns:a16="http://schemas.microsoft.com/office/drawing/2014/main" id="{6C7EE680-92CF-A343-9329-A291CD91056E}"/>
              </a:ext>
            </a:extLst>
          </p:cNvPr>
          <p:cNvGrpSpPr/>
          <p:nvPr/>
        </p:nvGrpSpPr>
        <p:grpSpPr>
          <a:xfrm>
            <a:off x="3291120" y="4859225"/>
            <a:ext cx="183240" cy="158040"/>
            <a:chOff x="3291120" y="3956400"/>
            <a:chExt cx="183240" cy="158040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5AC79D7-73A6-9944-ABCD-1928CE1E601D}"/>
                </a:ext>
              </a:extLst>
            </p:cNvPr>
            <p:cNvSpPr/>
            <p:nvPr/>
          </p:nvSpPr>
          <p:spPr>
            <a:xfrm>
              <a:off x="3291120" y="3961080"/>
              <a:ext cx="18324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416">
                  <a:moveTo>
                    <a:pt x="255" y="416"/>
                  </a:moveTo>
                  <a:lnTo>
                    <a:pt x="0" y="416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F916600-5CD1-A44B-AD93-3598563C4B84}"/>
                </a:ext>
              </a:extLst>
            </p:cNvPr>
            <p:cNvSpPr/>
            <p:nvPr/>
          </p:nvSpPr>
          <p:spPr>
            <a:xfrm>
              <a:off x="3305520" y="3956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49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5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5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2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1" y="51"/>
                    <a:pt x="391" y="51"/>
                    <a:pt x="391" y="46"/>
                  </a:cubicBezTo>
                  <a:cubicBezTo>
                    <a:pt x="391" y="29"/>
                    <a:pt x="380" y="20"/>
                    <a:pt x="365" y="20"/>
                  </a:cubicBezTo>
                  <a:cubicBezTo>
                    <a:pt x="341" y="20"/>
                    <a:pt x="325" y="42"/>
                    <a:pt x="323" y="62"/>
                  </a:cubicBezTo>
                  <a:close/>
                  <a:moveTo>
                    <a:pt x="259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 ==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return from that state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if agent follows policy</a:t>
            </a:r>
          </a:p>
        </p:txBody>
      </p:sp>
    </p:spTree>
    <p:extLst>
      <p:ext uri="{BB962C8B-B14F-4D97-AF65-F5344CB8AC3E}">
        <p14:creationId xmlns:p14="http://schemas.microsoft.com/office/powerpoint/2010/main" val="41173497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2§display§Q^\pi(s,a) = \mathbb{E}_\pi [G_t | s_t = s, a_t=a]§svg§600§FALSE" title="TexMaths">
            <a:extLst>
              <a:ext uri="{FF2B5EF4-FFF2-40B4-BE49-F238E27FC236}">
                <a16:creationId xmlns:a16="http://schemas.microsoft.com/office/drawing/2014/main" id="{613E8DFC-4678-FF4C-B39A-0616173FD864}"/>
              </a:ext>
            </a:extLst>
          </p:cNvPr>
          <p:cNvGrpSpPr/>
          <p:nvPr/>
        </p:nvGrpSpPr>
        <p:grpSpPr>
          <a:xfrm>
            <a:off x="3164040" y="5383385"/>
            <a:ext cx="4816440" cy="348120"/>
            <a:chOff x="3164040" y="4480560"/>
            <a:chExt cx="4816440" cy="34812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86A884-4B8A-AA49-B682-3D7023E24793}"/>
                </a:ext>
              </a:extLst>
            </p:cNvPr>
            <p:cNvSpPr/>
            <p:nvPr/>
          </p:nvSpPr>
          <p:spPr>
            <a:xfrm>
              <a:off x="3164040" y="4481279"/>
              <a:ext cx="48164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80" h="966">
                  <a:moveTo>
                    <a:pt x="669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3380" y="0"/>
                  </a:lnTo>
                  <a:lnTo>
                    <a:pt x="1338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8F8DE65-7165-4D48-82ED-CF04665C7E29}"/>
                </a:ext>
              </a:extLst>
            </p:cNvPr>
            <p:cNvSpPr/>
            <p:nvPr/>
          </p:nvSpPr>
          <p:spPr>
            <a:xfrm>
              <a:off x="3181320" y="44964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D5CB894-3ADB-034A-8E87-124375F96F4E}"/>
                </a:ext>
              </a:extLst>
            </p:cNvPr>
            <p:cNvSpPr/>
            <p:nvPr/>
          </p:nvSpPr>
          <p:spPr>
            <a:xfrm>
              <a:off x="3449160" y="4492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83BF5-DF94-C343-84ED-445F83200CBC}"/>
                </a:ext>
              </a:extLst>
            </p:cNvPr>
            <p:cNvSpPr/>
            <p:nvPr/>
          </p:nvSpPr>
          <p:spPr>
            <a:xfrm>
              <a:off x="366156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9949DA-9C25-C641-A92A-4098F6F4B770}"/>
                </a:ext>
              </a:extLst>
            </p:cNvPr>
            <p:cNvSpPr/>
            <p:nvPr/>
          </p:nvSpPr>
          <p:spPr>
            <a:xfrm>
              <a:off x="378036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C26147C-32A6-9D4A-B3EF-0A4C6B9D3EEC}"/>
                </a:ext>
              </a:extLst>
            </p:cNvPr>
            <p:cNvSpPr/>
            <p:nvPr/>
          </p:nvSpPr>
          <p:spPr>
            <a:xfrm>
              <a:off x="395460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67875A-0AC2-F34D-943C-0B8CCFD9F0EA}"/>
                </a:ext>
              </a:extLst>
            </p:cNvPr>
            <p:cNvSpPr/>
            <p:nvPr/>
          </p:nvSpPr>
          <p:spPr>
            <a:xfrm>
              <a:off x="409212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C2B9396-B09D-E240-92BF-40317B5DA166}"/>
                </a:ext>
              </a:extLst>
            </p:cNvPr>
            <p:cNvSpPr/>
            <p:nvPr/>
          </p:nvSpPr>
          <p:spPr>
            <a:xfrm>
              <a:off x="428148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4AAC2CD-578C-334D-BB98-AB51C8E30A4E}"/>
                </a:ext>
              </a:extLst>
            </p:cNvPr>
            <p:cNvSpPr/>
            <p:nvPr/>
          </p:nvSpPr>
          <p:spPr>
            <a:xfrm>
              <a:off x="451260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FBAC75B-531D-2B4C-81DD-5BD2F355263C}"/>
                </a:ext>
              </a:extLst>
            </p:cNvPr>
            <p:cNvSpPr/>
            <p:nvPr/>
          </p:nvSpPr>
          <p:spPr>
            <a:xfrm>
              <a:off x="4864320" y="45028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DBDB708-F86A-3D42-965D-7EA933143211}"/>
                </a:ext>
              </a:extLst>
            </p:cNvPr>
            <p:cNvSpPr/>
            <p:nvPr/>
          </p:nvSpPr>
          <p:spPr>
            <a:xfrm>
              <a:off x="5101200" y="46890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51E0F69-AC3A-3842-B3A8-1CA4F0B3E007}"/>
                </a:ext>
              </a:extLst>
            </p:cNvPr>
            <p:cNvSpPr/>
            <p:nvPr/>
          </p:nvSpPr>
          <p:spPr>
            <a:xfrm>
              <a:off x="5320440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ACF62B-699F-1844-934F-0AAE39016162}"/>
                </a:ext>
              </a:extLst>
            </p:cNvPr>
            <p:cNvSpPr/>
            <p:nvPr/>
          </p:nvSpPr>
          <p:spPr>
            <a:xfrm>
              <a:off x="5392800" y="44964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80638A8-AF96-854F-9070-F70A0222B39F}"/>
                </a:ext>
              </a:extLst>
            </p:cNvPr>
            <p:cNvSpPr/>
            <p:nvPr/>
          </p:nvSpPr>
          <p:spPr>
            <a:xfrm>
              <a:off x="565884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FF5B5E-1985-F144-BFF5-FD7AEC28BF17}"/>
                </a:ext>
              </a:extLst>
            </p:cNvPr>
            <p:cNvSpPr/>
            <p:nvPr/>
          </p:nvSpPr>
          <p:spPr>
            <a:xfrm>
              <a:off x="5812560" y="44805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7082A2-A602-E549-BFCF-3E93AB5D5EC2}"/>
                </a:ext>
              </a:extLst>
            </p:cNvPr>
            <p:cNvSpPr/>
            <p:nvPr/>
          </p:nvSpPr>
          <p:spPr>
            <a:xfrm>
              <a:off x="588528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7E24919-9B34-EA4A-8D23-ADCEDBC0AFFA}"/>
                </a:ext>
              </a:extLst>
            </p:cNvPr>
            <p:cNvSpPr/>
            <p:nvPr/>
          </p:nvSpPr>
          <p:spPr>
            <a:xfrm>
              <a:off x="603972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78BF878-AAB7-AE4A-86C5-DD467AD19187}"/>
                </a:ext>
              </a:extLst>
            </p:cNvPr>
            <p:cNvSpPr/>
            <p:nvPr/>
          </p:nvSpPr>
          <p:spPr>
            <a:xfrm>
              <a:off x="626796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4F7EE72-12D9-9848-811E-F5BBAC810B96}"/>
                </a:ext>
              </a:extLst>
            </p:cNvPr>
            <p:cNvSpPr/>
            <p:nvPr/>
          </p:nvSpPr>
          <p:spPr>
            <a:xfrm>
              <a:off x="6632999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6330E67-9FCD-2B4B-8292-4781D6035981}"/>
                </a:ext>
              </a:extLst>
            </p:cNvPr>
            <p:cNvSpPr/>
            <p:nvPr/>
          </p:nvSpPr>
          <p:spPr>
            <a:xfrm>
              <a:off x="680724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FC48DB4-F5CE-7B48-A0E8-A33297E02162}"/>
                </a:ext>
              </a:extLst>
            </p:cNvPr>
            <p:cNvSpPr/>
            <p:nvPr/>
          </p:nvSpPr>
          <p:spPr>
            <a:xfrm>
              <a:off x="694584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3398624-4A20-E243-8E69-4C286508EE2A}"/>
                </a:ext>
              </a:extLst>
            </p:cNvPr>
            <p:cNvSpPr/>
            <p:nvPr/>
          </p:nvSpPr>
          <p:spPr>
            <a:xfrm>
              <a:off x="712476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5868FE-9BB5-C242-B523-81370D65CAED}"/>
                </a:ext>
              </a:extLst>
            </p:cNvPr>
            <p:cNvSpPr/>
            <p:nvPr/>
          </p:nvSpPr>
          <p:spPr>
            <a:xfrm>
              <a:off x="735372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7F7CF33-DE95-1549-8793-CE36F698A13C}"/>
                </a:ext>
              </a:extLst>
            </p:cNvPr>
            <p:cNvSpPr/>
            <p:nvPr/>
          </p:nvSpPr>
          <p:spPr>
            <a:xfrm>
              <a:off x="7714079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8538A77-489F-4641-9505-8738BDB515CA}"/>
                </a:ext>
              </a:extLst>
            </p:cNvPr>
            <p:cNvSpPr/>
            <p:nvPr/>
          </p:nvSpPr>
          <p:spPr>
            <a:xfrm>
              <a:off x="7891199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BCEDF6B-266B-6947-BECA-8DE4A31E3070}"/>
              </a:ext>
            </a:extLst>
          </p:cNvPr>
          <p:cNvSpPr txBox="1"/>
          <p:nvPr/>
        </p:nvSpPr>
        <p:spPr>
          <a:xfrm>
            <a:off x="689399" y="4743304"/>
            <a:ext cx="859788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Value of taking action      from state      when acting according to policy      :</a:t>
            </a:r>
          </a:p>
        </p:txBody>
      </p:sp>
      <p:grpSp>
        <p:nvGrpSpPr>
          <p:cNvPr id="112" name="Group 111" descr="28§display§s§svg§600§FALSE" title="TexMaths">
            <a:extLst>
              <a:ext uri="{FF2B5EF4-FFF2-40B4-BE49-F238E27FC236}">
                <a16:creationId xmlns:a16="http://schemas.microsoft.com/office/drawing/2014/main" id="{C1F1EF8D-7742-964A-AB64-C0F257A35967}"/>
              </a:ext>
            </a:extLst>
          </p:cNvPr>
          <p:cNvGrpSpPr/>
          <p:nvPr/>
        </p:nvGrpSpPr>
        <p:grpSpPr>
          <a:xfrm>
            <a:off x="4821480" y="4827600"/>
            <a:ext cx="207360" cy="201240"/>
            <a:chOff x="4821480" y="3913200"/>
            <a:chExt cx="207360" cy="20124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EB6767E-AC98-E745-BBE5-D99FA23AF441}"/>
                </a:ext>
              </a:extLst>
            </p:cNvPr>
            <p:cNvSpPr/>
            <p:nvPr/>
          </p:nvSpPr>
          <p:spPr>
            <a:xfrm>
              <a:off x="4821480" y="3919320"/>
              <a:ext cx="20736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529">
                  <a:moveTo>
                    <a:pt x="289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577" y="0"/>
                  </a:lnTo>
                  <a:lnTo>
                    <a:pt x="577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7A17D58-99B3-504B-A2B6-D71DA2E69A57}"/>
                </a:ext>
              </a:extLst>
            </p:cNvPr>
            <p:cNvSpPr/>
            <p:nvPr/>
          </p:nvSpPr>
          <p:spPr>
            <a:xfrm>
              <a:off x="4844520" y="3913200"/>
              <a:ext cx="1641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3" y="176"/>
                    <a:pt x="398" y="176"/>
                  </a:cubicBezTo>
                  <a:cubicBezTo>
                    <a:pt x="426" y="176"/>
                    <a:pt x="457" y="154"/>
                    <a:pt x="457" y="106"/>
                  </a:cubicBezTo>
                  <a:cubicBezTo>
                    <a:pt x="457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7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1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5" name="Group 114" descr="28§display§\pi§svg§600§FALSE" title="TexMaths">
            <a:extLst>
              <a:ext uri="{FF2B5EF4-FFF2-40B4-BE49-F238E27FC236}">
                <a16:creationId xmlns:a16="http://schemas.microsoft.com/office/drawing/2014/main" id="{A9196349-A772-4442-9EB5-B29432E669EC}"/>
              </a:ext>
            </a:extLst>
          </p:cNvPr>
          <p:cNvGrpSpPr/>
          <p:nvPr/>
        </p:nvGrpSpPr>
        <p:grpSpPr>
          <a:xfrm>
            <a:off x="8778240" y="4834745"/>
            <a:ext cx="267840" cy="196200"/>
            <a:chOff x="8778240" y="3931920"/>
            <a:chExt cx="267840" cy="19620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076B6D4-7A5C-4F41-80BE-33E0139ACAF5}"/>
                </a:ext>
              </a:extLst>
            </p:cNvPr>
            <p:cNvSpPr/>
            <p:nvPr/>
          </p:nvSpPr>
          <p:spPr>
            <a:xfrm>
              <a:off x="8778240" y="3933000"/>
              <a:ext cx="26784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5" h="529">
                  <a:moveTo>
                    <a:pt x="373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745" y="0"/>
                  </a:lnTo>
                  <a:lnTo>
                    <a:pt x="745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D7C080E-478D-6F4E-A7F6-07EB7BFC969C}"/>
                </a:ext>
              </a:extLst>
            </p:cNvPr>
            <p:cNvSpPr/>
            <p:nvPr/>
          </p:nvSpPr>
          <p:spPr>
            <a:xfrm>
              <a:off x="8790480" y="3931920"/>
              <a:ext cx="23976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3" y="384"/>
                    <a:pt x="443" y="302"/>
                    <a:pt x="443" y="269"/>
                  </a:cubicBezTo>
                  <a:cubicBezTo>
                    <a:pt x="443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7" y="73"/>
                    <a:pt x="667" y="31"/>
                  </a:cubicBezTo>
                  <a:cubicBezTo>
                    <a:pt x="667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8" name="Group 117" descr="22§display§a§svg§600§FALSE" title="TexMaths">
            <a:extLst>
              <a:ext uri="{FF2B5EF4-FFF2-40B4-BE49-F238E27FC236}">
                <a16:creationId xmlns:a16="http://schemas.microsoft.com/office/drawing/2014/main" id="{6C7EE680-92CF-A343-9329-A291CD91056E}"/>
              </a:ext>
            </a:extLst>
          </p:cNvPr>
          <p:cNvGrpSpPr/>
          <p:nvPr/>
        </p:nvGrpSpPr>
        <p:grpSpPr>
          <a:xfrm>
            <a:off x="3291120" y="4859225"/>
            <a:ext cx="183240" cy="158040"/>
            <a:chOff x="3291120" y="3956400"/>
            <a:chExt cx="183240" cy="158040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5AC79D7-73A6-9944-ABCD-1928CE1E601D}"/>
                </a:ext>
              </a:extLst>
            </p:cNvPr>
            <p:cNvSpPr/>
            <p:nvPr/>
          </p:nvSpPr>
          <p:spPr>
            <a:xfrm>
              <a:off x="3291120" y="3961080"/>
              <a:ext cx="18324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416">
                  <a:moveTo>
                    <a:pt x="255" y="416"/>
                  </a:moveTo>
                  <a:lnTo>
                    <a:pt x="0" y="416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F916600-5CD1-A44B-AD93-3598563C4B84}"/>
                </a:ext>
              </a:extLst>
            </p:cNvPr>
            <p:cNvSpPr/>
            <p:nvPr/>
          </p:nvSpPr>
          <p:spPr>
            <a:xfrm>
              <a:off x="3305520" y="3956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49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5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5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2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1" y="51"/>
                    <a:pt x="391" y="51"/>
                    <a:pt x="391" y="46"/>
                  </a:cubicBezTo>
                  <a:cubicBezTo>
                    <a:pt x="391" y="29"/>
                    <a:pt x="380" y="20"/>
                    <a:pt x="365" y="20"/>
                  </a:cubicBezTo>
                  <a:cubicBezTo>
                    <a:pt x="341" y="20"/>
                    <a:pt x="325" y="42"/>
                    <a:pt x="323" y="62"/>
                  </a:cubicBezTo>
                  <a:close/>
                  <a:moveTo>
                    <a:pt x="259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 ==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return from that state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if agent follows policy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D116C42-458E-DE4F-852C-8788EA419929}"/>
              </a:ext>
            </a:extLst>
          </p:cNvPr>
          <p:cNvSpPr/>
          <p:nvPr/>
        </p:nvSpPr>
        <p:spPr>
          <a:xfrm>
            <a:off x="750240" y="6215726"/>
            <a:ext cx="8961120" cy="1192291"/>
          </a:xfrm>
          <a:custGeom>
            <a:avLst>
              <a:gd name="f0" fmla="val 6398"/>
              <a:gd name="f1" fmla="val -878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state/action pair ==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expected 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return when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                           taking action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from state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                        and following after that</a:t>
            </a:r>
          </a:p>
        </p:txBody>
      </p:sp>
    </p:spTree>
    <p:extLst>
      <p:ext uri="{BB962C8B-B14F-4D97-AF65-F5344CB8AC3E}">
        <p14:creationId xmlns:p14="http://schemas.microsoft.com/office/powerpoint/2010/main" val="30539380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2§display§Q^\pi(s,a) = \mathbb{E}_\pi [G_t | s_t = s, a_t=a]§svg§600§FALSE" title="TexMaths">
            <a:extLst>
              <a:ext uri="{FF2B5EF4-FFF2-40B4-BE49-F238E27FC236}">
                <a16:creationId xmlns:a16="http://schemas.microsoft.com/office/drawing/2014/main" id="{613E8DFC-4678-FF4C-B39A-0616173FD864}"/>
              </a:ext>
            </a:extLst>
          </p:cNvPr>
          <p:cNvGrpSpPr/>
          <p:nvPr/>
        </p:nvGrpSpPr>
        <p:grpSpPr>
          <a:xfrm>
            <a:off x="3164040" y="5383385"/>
            <a:ext cx="4816440" cy="348120"/>
            <a:chOff x="3164040" y="4480560"/>
            <a:chExt cx="4816440" cy="34812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86A884-4B8A-AA49-B682-3D7023E24793}"/>
                </a:ext>
              </a:extLst>
            </p:cNvPr>
            <p:cNvSpPr/>
            <p:nvPr/>
          </p:nvSpPr>
          <p:spPr>
            <a:xfrm>
              <a:off x="3164040" y="4481279"/>
              <a:ext cx="48164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80" h="966">
                  <a:moveTo>
                    <a:pt x="669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3380" y="0"/>
                  </a:lnTo>
                  <a:lnTo>
                    <a:pt x="1338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8F8DE65-7165-4D48-82ED-CF04665C7E29}"/>
                </a:ext>
              </a:extLst>
            </p:cNvPr>
            <p:cNvSpPr/>
            <p:nvPr/>
          </p:nvSpPr>
          <p:spPr>
            <a:xfrm>
              <a:off x="3181320" y="44964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D5CB894-3ADB-034A-8E87-124375F96F4E}"/>
                </a:ext>
              </a:extLst>
            </p:cNvPr>
            <p:cNvSpPr/>
            <p:nvPr/>
          </p:nvSpPr>
          <p:spPr>
            <a:xfrm>
              <a:off x="3449160" y="4492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83BF5-DF94-C343-84ED-445F83200CBC}"/>
                </a:ext>
              </a:extLst>
            </p:cNvPr>
            <p:cNvSpPr/>
            <p:nvPr/>
          </p:nvSpPr>
          <p:spPr>
            <a:xfrm>
              <a:off x="366156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9949DA-9C25-C641-A92A-4098F6F4B770}"/>
                </a:ext>
              </a:extLst>
            </p:cNvPr>
            <p:cNvSpPr/>
            <p:nvPr/>
          </p:nvSpPr>
          <p:spPr>
            <a:xfrm>
              <a:off x="378036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C26147C-32A6-9D4A-B3EF-0A4C6B9D3EEC}"/>
                </a:ext>
              </a:extLst>
            </p:cNvPr>
            <p:cNvSpPr/>
            <p:nvPr/>
          </p:nvSpPr>
          <p:spPr>
            <a:xfrm>
              <a:off x="395460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67875A-0AC2-F34D-943C-0B8CCFD9F0EA}"/>
                </a:ext>
              </a:extLst>
            </p:cNvPr>
            <p:cNvSpPr/>
            <p:nvPr/>
          </p:nvSpPr>
          <p:spPr>
            <a:xfrm>
              <a:off x="409212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C2B9396-B09D-E240-92BF-40317B5DA166}"/>
                </a:ext>
              </a:extLst>
            </p:cNvPr>
            <p:cNvSpPr/>
            <p:nvPr/>
          </p:nvSpPr>
          <p:spPr>
            <a:xfrm>
              <a:off x="428148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4AAC2CD-578C-334D-BB98-AB51C8E30A4E}"/>
                </a:ext>
              </a:extLst>
            </p:cNvPr>
            <p:cNvSpPr/>
            <p:nvPr/>
          </p:nvSpPr>
          <p:spPr>
            <a:xfrm>
              <a:off x="451260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FBAC75B-531D-2B4C-81DD-5BD2F355263C}"/>
                </a:ext>
              </a:extLst>
            </p:cNvPr>
            <p:cNvSpPr/>
            <p:nvPr/>
          </p:nvSpPr>
          <p:spPr>
            <a:xfrm>
              <a:off x="4864320" y="45028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DBDB708-F86A-3D42-965D-7EA933143211}"/>
                </a:ext>
              </a:extLst>
            </p:cNvPr>
            <p:cNvSpPr/>
            <p:nvPr/>
          </p:nvSpPr>
          <p:spPr>
            <a:xfrm>
              <a:off x="5101200" y="46890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51E0F69-AC3A-3842-B3A8-1CA4F0B3E007}"/>
                </a:ext>
              </a:extLst>
            </p:cNvPr>
            <p:cNvSpPr/>
            <p:nvPr/>
          </p:nvSpPr>
          <p:spPr>
            <a:xfrm>
              <a:off x="5320440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ACF62B-699F-1844-934F-0AAE39016162}"/>
                </a:ext>
              </a:extLst>
            </p:cNvPr>
            <p:cNvSpPr/>
            <p:nvPr/>
          </p:nvSpPr>
          <p:spPr>
            <a:xfrm>
              <a:off x="5392800" y="44964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80638A8-AF96-854F-9070-F70A0222B39F}"/>
                </a:ext>
              </a:extLst>
            </p:cNvPr>
            <p:cNvSpPr/>
            <p:nvPr/>
          </p:nvSpPr>
          <p:spPr>
            <a:xfrm>
              <a:off x="565884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FF5B5E-1985-F144-BFF5-FD7AEC28BF17}"/>
                </a:ext>
              </a:extLst>
            </p:cNvPr>
            <p:cNvSpPr/>
            <p:nvPr/>
          </p:nvSpPr>
          <p:spPr>
            <a:xfrm>
              <a:off x="5812560" y="44805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7082A2-A602-E549-BFCF-3E93AB5D5EC2}"/>
                </a:ext>
              </a:extLst>
            </p:cNvPr>
            <p:cNvSpPr/>
            <p:nvPr/>
          </p:nvSpPr>
          <p:spPr>
            <a:xfrm>
              <a:off x="588528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7E24919-9B34-EA4A-8D23-ADCEDBC0AFFA}"/>
                </a:ext>
              </a:extLst>
            </p:cNvPr>
            <p:cNvSpPr/>
            <p:nvPr/>
          </p:nvSpPr>
          <p:spPr>
            <a:xfrm>
              <a:off x="603972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78BF878-AAB7-AE4A-86C5-DD467AD19187}"/>
                </a:ext>
              </a:extLst>
            </p:cNvPr>
            <p:cNvSpPr/>
            <p:nvPr/>
          </p:nvSpPr>
          <p:spPr>
            <a:xfrm>
              <a:off x="626796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4F7EE72-12D9-9848-811E-F5BBAC810B96}"/>
                </a:ext>
              </a:extLst>
            </p:cNvPr>
            <p:cNvSpPr/>
            <p:nvPr/>
          </p:nvSpPr>
          <p:spPr>
            <a:xfrm>
              <a:off x="6632999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6330E67-9FCD-2B4B-8292-4781D6035981}"/>
                </a:ext>
              </a:extLst>
            </p:cNvPr>
            <p:cNvSpPr/>
            <p:nvPr/>
          </p:nvSpPr>
          <p:spPr>
            <a:xfrm>
              <a:off x="680724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FC48DB4-F5CE-7B48-A0E8-A33297E02162}"/>
                </a:ext>
              </a:extLst>
            </p:cNvPr>
            <p:cNvSpPr/>
            <p:nvPr/>
          </p:nvSpPr>
          <p:spPr>
            <a:xfrm>
              <a:off x="694584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3398624-4A20-E243-8E69-4C286508EE2A}"/>
                </a:ext>
              </a:extLst>
            </p:cNvPr>
            <p:cNvSpPr/>
            <p:nvPr/>
          </p:nvSpPr>
          <p:spPr>
            <a:xfrm>
              <a:off x="712476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5868FE-9BB5-C242-B523-81370D65CAED}"/>
                </a:ext>
              </a:extLst>
            </p:cNvPr>
            <p:cNvSpPr/>
            <p:nvPr/>
          </p:nvSpPr>
          <p:spPr>
            <a:xfrm>
              <a:off x="735372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7F7CF33-DE95-1549-8793-CE36F698A13C}"/>
                </a:ext>
              </a:extLst>
            </p:cNvPr>
            <p:cNvSpPr/>
            <p:nvPr/>
          </p:nvSpPr>
          <p:spPr>
            <a:xfrm>
              <a:off x="7714079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8538A77-489F-4641-9505-8738BDB515CA}"/>
                </a:ext>
              </a:extLst>
            </p:cNvPr>
            <p:cNvSpPr/>
            <p:nvPr/>
          </p:nvSpPr>
          <p:spPr>
            <a:xfrm>
              <a:off x="7891199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BCEDF6B-266B-6947-BECA-8DE4A31E3070}"/>
              </a:ext>
            </a:extLst>
          </p:cNvPr>
          <p:cNvSpPr txBox="1"/>
          <p:nvPr/>
        </p:nvSpPr>
        <p:spPr>
          <a:xfrm>
            <a:off x="689399" y="4743304"/>
            <a:ext cx="859788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Value of taking action      from state      when acting according to policy      :</a:t>
            </a:r>
          </a:p>
        </p:txBody>
      </p:sp>
      <p:grpSp>
        <p:nvGrpSpPr>
          <p:cNvPr id="112" name="Group 111" descr="28§display§s§svg§600§FALSE" title="TexMaths">
            <a:extLst>
              <a:ext uri="{FF2B5EF4-FFF2-40B4-BE49-F238E27FC236}">
                <a16:creationId xmlns:a16="http://schemas.microsoft.com/office/drawing/2014/main" id="{C1F1EF8D-7742-964A-AB64-C0F257A35967}"/>
              </a:ext>
            </a:extLst>
          </p:cNvPr>
          <p:cNvGrpSpPr/>
          <p:nvPr/>
        </p:nvGrpSpPr>
        <p:grpSpPr>
          <a:xfrm>
            <a:off x="4821480" y="4827600"/>
            <a:ext cx="207360" cy="201240"/>
            <a:chOff x="4821480" y="3913200"/>
            <a:chExt cx="207360" cy="20124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EB6767E-AC98-E745-BBE5-D99FA23AF441}"/>
                </a:ext>
              </a:extLst>
            </p:cNvPr>
            <p:cNvSpPr/>
            <p:nvPr/>
          </p:nvSpPr>
          <p:spPr>
            <a:xfrm>
              <a:off x="4821480" y="3919320"/>
              <a:ext cx="20736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529">
                  <a:moveTo>
                    <a:pt x="289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577" y="0"/>
                  </a:lnTo>
                  <a:lnTo>
                    <a:pt x="577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7A17D58-99B3-504B-A2B6-D71DA2E69A57}"/>
                </a:ext>
              </a:extLst>
            </p:cNvPr>
            <p:cNvSpPr/>
            <p:nvPr/>
          </p:nvSpPr>
          <p:spPr>
            <a:xfrm>
              <a:off x="4844520" y="3913200"/>
              <a:ext cx="1641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3" y="176"/>
                    <a:pt x="398" y="176"/>
                  </a:cubicBezTo>
                  <a:cubicBezTo>
                    <a:pt x="426" y="176"/>
                    <a:pt x="457" y="154"/>
                    <a:pt x="457" y="106"/>
                  </a:cubicBezTo>
                  <a:cubicBezTo>
                    <a:pt x="457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7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1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5" name="Group 114" descr="28§display§\pi§svg§600§FALSE" title="TexMaths">
            <a:extLst>
              <a:ext uri="{FF2B5EF4-FFF2-40B4-BE49-F238E27FC236}">
                <a16:creationId xmlns:a16="http://schemas.microsoft.com/office/drawing/2014/main" id="{A9196349-A772-4442-9EB5-B29432E669EC}"/>
              </a:ext>
            </a:extLst>
          </p:cNvPr>
          <p:cNvGrpSpPr/>
          <p:nvPr/>
        </p:nvGrpSpPr>
        <p:grpSpPr>
          <a:xfrm>
            <a:off x="8778240" y="4834745"/>
            <a:ext cx="267840" cy="196200"/>
            <a:chOff x="8778240" y="3931920"/>
            <a:chExt cx="267840" cy="19620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076B6D4-7A5C-4F41-80BE-33E0139ACAF5}"/>
                </a:ext>
              </a:extLst>
            </p:cNvPr>
            <p:cNvSpPr/>
            <p:nvPr/>
          </p:nvSpPr>
          <p:spPr>
            <a:xfrm>
              <a:off x="8778240" y="3933000"/>
              <a:ext cx="26784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5" h="529">
                  <a:moveTo>
                    <a:pt x="373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745" y="0"/>
                  </a:lnTo>
                  <a:lnTo>
                    <a:pt x="745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D7C080E-478D-6F4E-A7F6-07EB7BFC969C}"/>
                </a:ext>
              </a:extLst>
            </p:cNvPr>
            <p:cNvSpPr/>
            <p:nvPr/>
          </p:nvSpPr>
          <p:spPr>
            <a:xfrm>
              <a:off x="8790480" y="3931920"/>
              <a:ext cx="23976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3" y="384"/>
                    <a:pt x="443" y="302"/>
                    <a:pt x="443" y="269"/>
                  </a:cubicBezTo>
                  <a:cubicBezTo>
                    <a:pt x="443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7" y="73"/>
                    <a:pt x="667" y="31"/>
                  </a:cubicBezTo>
                  <a:cubicBezTo>
                    <a:pt x="667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8" name="Group 117" descr="22§display§a§svg§600§FALSE" title="TexMaths">
            <a:extLst>
              <a:ext uri="{FF2B5EF4-FFF2-40B4-BE49-F238E27FC236}">
                <a16:creationId xmlns:a16="http://schemas.microsoft.com/office/drawing/2014/main" id="{6C7EE680-92CF-A343-9329-A291CD91056E}"/>
              </a:ext>
            </a:extLst>
          </p:cNvPr>
          <p:cNvGrpSpPr/>
          <p:nvPr/>
        </p:nvGrpSpPr>
        <p:grpSpPr>
          <a:xfrm>
            <a:off x="3291120" y="4859225"/>
            <a:ext cx="183240" cy="158040"/>
            <a:chOff x="3291120" y="3956400"/>
            <a:chExt cx="183240" cy="158040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5AC79D7-73A6-9944-ABCD-1928CE1E601D}"/>
                </a:ext>
              </a:extLst>
            </p:cNvPr>
            <p:cNvSpPr/>
            <p:nvPr/>
          </p:nvSpPr>
          <p:spPr>
            <a:xfrm>
              <a:off x="3291120" y="3961080"/>
              <a:ext cx="18324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416">
                  <a:moveTo>
                    <a:pt x="255" y="416"/>
                  </a:moveTo>
                  <a:lnTo>
                    <a:pt x="0" y="416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F916600-5CD1-A44B-AD93-3598563C4B84}"/>
                </a:ext>
              </a:extLst>
            </p:cNvPr>
            <p:cNvSpPr/>
            <p:nvPr/>
          </p:nvSpPr>
          <p:spPr>
            <a:xfrm>
              <a:off x="3305520" y="3956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49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5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5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2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1" y="51"/>
                    <a:pt x="391" y="51"/>
                    <a:pt x="391" y="46"/>
                  </a:cubicBezTo>
                  <a:cubicBezTo>
                    <a:pt x="391" y="29"/>
                    <a:pt x="380" y="20"/>
                    <a:pt x="365" y="20"/>
                  </a:cubicBezTo>
                  <a:cubicBezTo>
                    <a:pt x="341" y="20"/>
                    <a:pt x="325" y="42"/>
                    <a:pt x="323" y="62"/>
                  </a:cubicBezTo>
                  <a:close/>
                  <a:moveTo>
                    <a:pt x="259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36EB5820-7276-874C-99BE-2B4C7F7AFAEF}"/>
              </a:ext>
            </a:extLst>
          </p:cNvPr>
          <p:cNvSpPr/>
          <p:nvPr/>
        </p:nvSpPr>
        <p:spPr>
          <a:xfrm>
            <a:off x="889560" y="3611454"/>
            <a:ext cx="7863840" cy="822960"/>
          </a:xfrm>
          <a:custGeom>
            <a:avLst>
              <a:gd name="f0" fmla="val 8280"/>
              <a:gd name="f1" fmla="val -1106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of a state ==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return from that state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if agent follows policy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D116C42-458E-DE4F-852C-8788EA419929}"/>
              </a:ext>
            </a:extLst>
          </p:cNvPr>
          <p:cNvSpPr/>
          <p:nvPr/>
        </p:nvSpPr>
        <p:spPr>
          <a:xfrm>
            <a:off x="750240" y="6215726"/>
            <a:ext cx="8961120" cy="596127"/>
          </a:xfrm>
          <a:custGeom>
            <a:avLst>
              <a:gd name="f0" fmla="val 6231"/>
              <a:gd name="f1" fmla="val -1465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algn="ctr" hangingPunct="0"/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Again, book uses </a:t>
            </a:r>
            <a:r>
              <a:rPr lang="en-US" sz="2400" i="1" dirty="0">
                <a:latin typeface="Times" pitchFamily="2" charset="0"/>
                <a:ea typeface="Noto Sans CJK SC Regular" pitchFamily="2"/>
                <a:cs typeface="FreeSans" pitchFamily="2"/>
              </a:rPr>
              <a:t>q</a:t>
            </a: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 as true expected value and </a:t>
            </a:r>
            <a:r>
              <a:rPr lang="en-US" sz="2400" i="1" dirty="0">
                <a:latin typeface="Times" pitchFamily="2" charset="0"/>
                <a:ea typeface="Noto Sans CJK SC Regular" pitchFamily="2"/>
                <a:cs typeface="FreeSans" pitchFamily="2"/>
              </a:rPr>
              <a:t>Q</a:t>
            </a: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 as estimate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6999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0" name="Group 29" descr="22§display§= \mathbb{E}_\pi  \left[ \sum_{k=0}^\infty \gamma^k r_{t+k+1} | s_t=s \right]&#10;§svg§600§FALSE" title="TexMaths">
            <a:extLst>
              <a:ext uri="{FF2B5EF4-FFF2-40B4-BE49-F238E27FC236}">
                <a16:creationId xmlns:a16="http://schemas.microsoft.com/office/drawing/2014/main" id="{B16E8710-DE4E-C44F-B19B-87C80AF6C181}"/>
              </a:ext>
            </a:extLst>
          </p:cNvPr>
          <p:cNvGrpSpPr/>
          <p:nvPr/>
        </p:nvGrpSpPr>
        <p:grpSpPr>
          <a:xfrm>
            <a:off x="4480560" y="3276305"/>
            <a:ext cx="4189319" cy="1044359"/>
            <a:chOff x="4480560" y="2373480"/>
            <a:chExt cx="4189319" cy="1044359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F8B8F3-1528-3D4B-BC2E-E56BD2CBF004}"/>
                </a:ext>
              </a:extLst>
            </p:cNvPr>
            <p:cNvSpPr/>
            <p:nvPr/>
          </p:nvSpPr>
          <p:spPr>
            <a:xfrm>
              <a:off x="4480560" y="2373480"/>
              <a:ext cx="4189319" cy="1040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38" h="2891">
                  <a:moveTo>
                    <a:pt x="5819" y="2891"/>
                  </a:moveTo>
                  <a:lnTo>
                    <a:pt x="0" y="2891"/>
                  </a:lnTo>
                  <a:lnTo>
                    <a:pt x="0" y="0"/>
                  </a:lnTo>
                  <a:lnTo>
                    <a:pt x="11638" y="0"/>
                  </a:lnTo>
                  <a:lnTo>
                    <a:pt x="11638" y="28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D3E1515-C379-734D-8EEC-825C373CAD51}"/>
                </a:ext>
              </a:extLst>
            </p:cNvPr>
            <p:cNvSpPr/>
            <p:nvPr/>
          </p:nvSpPr>
          <p:spPr>
            <a:xfrm>
              <a:off x="4500360" y="28551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418EAC3-560A-CC4F-BE82-62D96ED250C0}"/>
                </a:ext>
              </a:extLst>
            </p:cNvPr>
            <p:cNvSpPr/>
            <p:nvPr/>
          </p:nvSpPr>
          <p:spPr>
            <a:xfrm>
              <a:off x="4852080" y="27442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3DD9CB8-A8BA-8E48-86D6-358A05FA0363}"/>
                </a:ext>
              </a:extLst>
            </p:cNvPr>
            <p:cNvSpPr/>
            <p:nvPr/>
          </p:nvSpPr>
          <p:spPr>
            <a:xfrm>
              <a:off x="5088960" y="29296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7B773E-8C4E-BF49-89A5-FEAAD6FB2BE8}"/>
                </a:ext>
              </a:extLst>
            </p:cNvPr>
            <p:cNvSpPr/>
            <p:nvPr/>
          </p:nvSpPr>
          <p:spPr>
            <a:xfrm>
              <a:off x="5420520" y="2373480"/>
              <a:ext cx="103320" cy="1044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902">
                  <a:moveTo>
                    <a:pt x="0" y="2902"/>
                  </a:moveTo>
                  <a:lnTo>
                    <a:pt x="288" y="2902"/>
                  </a:lnTo>
                  <a:lnTo>
                    <a:pt x="288" y="2840"/>
                  </a:lnTo>
                  <a:lnTo>
                    <a:pt x="59" y="2840"/>
                  </a:lnTo>
                  <a:lnTo>
                    <a:pt x="59" y="59"/>
                  </a:lnTo>
                  <a:lnTo>
                    <a:pt x="288" y="59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6FF829D-196F-E248-9E20-567A8E5596C3}"/>
                </a:ext>
              </a:extLst>
            </p:cNvPr>
            <p:cNvSpPr/>
            <p:nvPr/>
          </p:nvSpPr>
          <p:spPr>
            <a:xfrm>
              <a:off x="5660639" y="2440080"/>
              <a:ext cx="240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308">
                  <a:moveTo>
                    <a:pt x="341" y="114"/>
                  </a:moveTo>
                  <a:cubicBezTo>
                    <a:pt x="304" y="73"/>
                    <a:pt x="293" y="59"/>
                    <a:pt x="268" y="42"/>
                  </a:cubicBezTo>
                  <a:cubicBezTo>
                    <a:pt x="227" y="11"/>
                    <a:pt x="183" y="0"/>
                    <a:pt x="145" y="0"/>
                  </a:cubicBezTo>
                  <a:cubicBezTo>
                    <a:pt x="62" y="0"/>
                    <a:pt x="0" y="73"/>
                    <a:pt x="0" y="154"/>
                  </a:cubicBezTo>
                  <a:cubicBezTo>
                    <a:pt x="0" y="233"/>
                    <a:pt x="59" y="308"/>
                    <a:pt x="143" y="308"/>
                  </a:cubicBezTo>
                  <a:cubicBezTo>
                    <a:pt x="238" y="308"/>
                    <a:pt x="304" y="229"/>
                    <a:pt x="328" y="194"/>
                  </a:cubicBezTo>
                  <a:cubicBezTo>
                    <a:pt x="363" y="235"/>
                    <a:pt x="374" y="246"/>
                    <a:pt x="400" y="266"/>
                  </a:cubicBezTo>
                  <a:cubicBezTo>
                    <a:pt x="442" y="295"/>
                    <a:pt x="486" y="308"/>
                    <a:pt x="524" y="308"/>
                  </a:cubicBezTo>
                  <a:cubicBezTo>
                    <a:pt x="607" y="308"/>
                    <a:pt x="669" y="235"/>
                    <a:pt x="669" y="154"/>
                  </a:cubicBezTo>
                  <a:cubicBezTo>
                    <a:pt x="669" y="73"/>
                    <a:pt x="609" y="0"/>
                    <a:pt x="526" y="0"/>
                  </a:cubicBezTo>
                  <a:cubicBezTo>
                    <a:pt x="431" y="0"/>
                    <a:pt x="365" y="77"/>
                    <a:pt x="341" y="114"/>
                  </a:cubicBezTo>
                  <a:close/>
                  <a:moveTo>
                    <a:pt x="361" y="139"/>
                  </a:moveTo>
                  <a:cubicBezTo>
                    <a:pt x="389" y="95"/>
                    <a:pt x="449" y="26"/>
                    <a:pt x="530" y="26"/>
                  </a:cubicBezTo>
                  <a:cubicBezTo>
                    <a:pt x="601" y="26"/>
                    <a:pt x="649" y="88"/>
                    <a:pt x="649" y="154"/>
                  </a:cubicBezTo>
                  <a:cubicBezTo>
                    <a:pt x="649" y="218"/>
                    <a:pt x="596" y="271"/>
                    <a:pt x="532" y="271"/>
                  </a:cubicBezTo>
                  <a:cubicBezTo>
                    <a:pt x="471" y="271"/>
                    <a:pt x="427" y="218"/>
                    <a:pt x="361" y="139"/>
                  </a:cubicBezTo>
                  <a:close/>
                  <a:moveTo>
                    <a:pt x="306" y="169"/>
                  </a:moveTo>
                  <a:cubicBezTo>
                    <a:pt x="279" y="213"/>
                    <a:pt x="220" y="282"/>
                    <a:pt x="136" y="282"/>
                  </a:cubicBezTo>
                  <a:cubicBezTo>
                    <a:pt x="68" y="282"/>
                    <a:pt x="20" y="220"/>
                    <a:pt x="20" y="154"/>
                  </a:cubicBezTo>
                  <a:cubicBezTo>
                    <a:pt x="20" y="88"/>
                    <a:pt x="73" y="37"/>
                    <a:pt x="134" y="37"/>
                  </a:cubicBezTo>
                  <a:cubicBezTo>
                    <a:pt x="198" y="37"/>
                    <a:pt x="242" y="90"/>
                    <a:pt x="306" y="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A5B528F-4C08-FE4E-A675-0351CB70B42E}"/>
                </a:ext>
              </a:extLst>
            </p:cNvPr>
            <p:cNvSpPr/>
            <p:nvPr/>
          </p:nvSpPr>
          <p:spPr>
            <a:xfrm>
              <a:off x="5549040" y="2651399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0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0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738FC26-4DEC-5849-A12F-74AD46B81A21}"/>
                </a:ext>
              </a:extLst>
            </p:cNvPr>
            <p:cNvSpPr/>
            <p:nvPr/>
          </p:nvSpPr>
          <p:spPr>
            <a:xfrm>
              <a:off x="5545800" y="3232080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2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667C8F1-A01C-2C40-9024-E83360554F40}"/>
                </a:ext>
              </a:extLst>
            </p:cNvPr>
            <p:cNvSpPr/>
            <p:nvPr/>
          </p:nvSpPr>
          <p:spPr>
            <a:xfrm>
              <a:off x="5697720" y="3307320"/>
              <a:ext cx="17928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185">
                  <a:moveTo>
                    <a:pt x="475" y="33"/>
                  </a:moveTo>
                  <a:cubicBezTo>
                    <a:pt x="484" y="33"/>
                    <a:pt x="499" y="33"/>
                    <a:pt x="499" y="15"/>
                  </a:cubicBezTo>
                  <a:cubicBezTo>
                    <a:pt x="499" y="0"/>
                    <a:pt x="484" y="0"/>
                    <a:pt x="475" y="0"/>
                  </a:cubicBezTo>
                  <a:lnTo>
                    <a:pt x="24" y="0"/>
                  </a:lnTo>
                  <a:cubicBezTo>
                    <a:pt x="15" y="0"/>
                    <a:pt x="0" y="0"/>
                    <a:pt x="0" y="15"/>
                  </a:cubicBezTo>
                  <a:cubicBezTo>
                    <a:pt x="0" y="33"/>
                    <a:pt x="15" y="33"/>
                    <a:pt x="26" y="33"/>
                  </a:cubicBezTo>
                  <a:close/>
                  <a:moveTo>
                    <a:pt x="475" y="185"/>
                  </a:moveTo>
                  <a:cubicBezTo>
                    <a:pt x="484" y="185"/>
                    <a:pt x="499" y="185"/>
                    <a:pt x="499" y="167"/>
                  </a:cubicBezTo>
                  <a:cubicBezTo>
                    <a:pt x="499" y="150"/>
                    <a:pt x="484" y="150"/>
                    <a:pt x="475" y="150"/>
                  </a:cubicBezTo>
                  <a:lnTo>
                    <a:pt x="26" y="150"/>
                  </a:lnTo>
                  <a:cubicBezTo>
                    <a:pt x="15" y="150"/>
                    <a:pt x="0" y="150"/>
                    <a:pt x="0" y="167"/>
                  </a:cubicBezTo>
                  <a:cubicBezTo>
                    <a:pt x="0" y="185"/>
                    <a:pt x="15" y="185"/>
                    <a:pt x="24" y="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39C4C75-EB57-9044-9621-4F0F03FFEB46}"/>
                </a:ext>
              </a:extLst>
            </p:cNvPr>
            <p:cNvSpPr/>
            <p:nvPr/>
          </p:nvSpPr>
          <p:spPr>
            <a:xfrm>
              <a:off x="5906160" y="3239279"/>
              <a:ext cx="1137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464">
                  <a:moveTo>
                    <a:pt x="317" y="235"/>
                  </a:moveTo>
                  <a:cubicBezTo>
                    <a:pt x="317" y="161"/>
                    <a:pt x="308" y="106"/>
                    <a:pt x="275" y="59"/>
                  </a:cubicBezTo>
                  <a:cubicBezTo>
                    <a:pt x="255" y="26"/>
                    <a:pt x="213" y="0"/>
                    <a:pt x="158" y="0"/>
                  </a:cubicBezTo>
                  <a:cubicBezTo>
                    <a:pt x="0" y="0"/>
                    <a:pt x="0" y="185"/>
                    <a:pt x="0" y="235"/>
                  </a:cubicBezTo>
                  <a:cubicBezTo>
                    <a:pt x="0" y="284"/>
                    <a:pt x="0" y="464"/>
                    <a:pt x="158" y="464"/>
                  </a:cubicBezTo>
                  <a:cubicBezTo>
                    <a:pt x="317" y="464"/>
                    <a:pt x="317" y="284"/>
                    <a:pt x="317" y="235"/>
                  </a:cubicBezTo>
                  <a:close/>
                  <a:moveTo>
                    <a:pt x="158" y="447"/>
                  </a:moveTo>
                  <a:cubicBezTo>
                    <a:pt x="128" y="447"/>
                    <a:pt x="86" y="427"/>
                    <a:pt x="73" y="372"/>
                  </a:cubicBezTo>
                  <a:cubicBezTo>
                    <a:pt x="62" y="332"/>
                    <a:pt x="62" y="275"/>
                    <a:pt x="62" y="227"/>
                  </a:cubicBezTo>
                  <a:cubicBezTo>
                    <a:pt x="62" y="176"/>
                    <a:pt x="62" y="125"/>
                    <a:pt x="73" y="88"/>
                  </a:cubicBezTo>
                  <a:cubicBezTo>
                    <a:pt x="86" y="33"/>
                    <a:pt x="130" y="20"/>
                    <a:pt x="158" y="20"/>
                  </a:cubicBezTo>
                  <a:cubicBezTo>
                    <a:pt x="196" y="20"/>
                    <a:pt x="231" y="42"/>
                    <a:pt x="242" y="81"/>
                  </a:cubicBezTo>
                  <a:cubicBezTo>
                    <a:pt x="253" y="117"/>
                    <a:pt x="253" y="167"/>
                    <a:pt x="253" y="227"/>
                  </a:cubicBezTo>
                  <a:cubicBezTo>
                    <a:pt x="253" y="275"/>
                    <a:pt x="253" y="326"/>
                    <a:pt x="246" y="370"/>
                  </a:cubicBezTo>
                  <a:cubicBezTo>
                    <a:pt x="231" y="431"/>
                    <a:pt x="185" y="447"/>
                    <a:pt x="158" y="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2752B2E-61CA-724B-8DB0-30CA6F9E0051}"/>
                </a:ext>
              </a:extLst>
            </p:cNvPr>
            <p:cNvSpPr/>
            <p:nvPr/>
          </p:nvSpPr>
          <p:spPr>
            <a:xfrm>
              <a:off x="6097680" y="28288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D83A922-0C2C-3744-B0E6-41A9D080E73C}"/>
                </a:ext>
              </a:extLst>
            </p:cNvPr>
            <p:cNvSpPr/>
            <p:nvPr/>
          </p:nvSpPr>
          <p:spPr>
            <a:xfrm>
              <a:off x="6308640" y="2669760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4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783E3DD-3074-D240-93EE-704A7BB64AA3}"/>
                </a:ext>
              </a:extLst>
            </p:cNvPr>
            <p:cNvSpPr/>
            <p:nvPr/>
          </p:nvSpPr>
          <p:spPr>
            <a:xfrm>
              <a:off x="6471720" y="28288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B921A71-3512-8148-98AB-CAC16BC207F9}"/>
                </a:ext>
              </a:extLst>
            </p:cNvPr>
            <p:cNvSpPr/>
            <p:nvPr/>
          </p:nvSpPr>
          <p:spPr>
            <a:xfrm>
              <a:off x="6628320" y="28818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C52A044-57FE-044C-8019-F60549AD08B5}"/>
                </a:ext>
              </a:extLst>
            </p:cNvPr>
            <p:cNvSpPr/>
            <p:nvPr/>
          </p:nvSpPr>
          <p:spPr>
            <a:xfrm>
              <a:off x="6740280" y="288360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9B444D0-8C46-D045-ADFE-D18CE4885842}"/>
                </a:ext>
              </a:extLst>
            </p:cNvPr>
            <p:cNvSpPr/>
            <p:nvPr/>
          </p:nvSpPr>
          <p:spPr>
            <a:xfrm>
              <a:off x="6954120" y="2865240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4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FD3F855-29CB-7346-BCBE-89ABB7A680AA}"/>
                </a:ext>
              </a:extLst>
            </p:cNvPr>
            <p:cNvSpPr/>
            <p:nvPr/>
          </p:nvSpPr>
          <p:spPr>
            <a:xfrm>
              <a:off x="7106040" y="288360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34AA22A-9BBB-824A-B36F-AD7AEC28F2F5}"/>
                </a:ext>
              </a:extLst>
            </p:cNvPr>
            <p:cNvSpPr/>
            <p:nvPr/>
          </p:nvSpPr>
          <p:spPr>
            <a:xfrm>
              <a:off x="7328520" y="287244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F1374EC-A59B-184E-8B6B-5DD6FE5CE6CB}"/>
                </a:ext>
              </a:extLst>
            </p:cNvPr>
            <p:cNvSpPr/>
            <p:nvPr/>
          </p:nvSpPr>
          <p:spPr>
            <a:xfrm>
              <a:off x="7502040" y="27212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E3E22D5-15B8-5D4D-8E0F-11054826DFED}"/>
                </a:ext>
              </a:extLst>
            </p:cNvPr>
            <p:cNvSpPr/>
            <p:nvPr/>
          </p:nvSpPr>
          <p:spPr>
            <a:xfrm>
              <a:off x="7574760" y="28288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904E58C-B204-5E43-9EF8-E3AB457BFBC0}"/>
                </a:ext>
              </a:extLst>
            </p:cNvPr>
            <p:cNvSpPr/>
            <p:nvPr/>
          </p:nvSpPr>
          <p:spPr>
            <a:xfrm>
              <a:off x="7729200" y="28818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E7CBDA8-2913-B14E-9EF7-ADCA9B8125DD}"/>
                </a:ext>
              </a:extLst>
            </p:cNvPr>
            <p:cNvSpPr/>
            <p:nvPr/>
          </p:nvSpPr>
          <p:spPr>
            <a:xfrm>
              <a:off x="7957440" y="28551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88DEA8-0B40-9247-9C91-AFB76D410D00}"/>
                </a:ext>
              </a:extLst>
            </p:cNvPr>
            <p:cNvSpPr/>
            <p:nvPr/>
          </p:nvSpPr>
          <p:spPr>
            <a:xfrm>
              <a:off x="8322480" y="28288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C4B2919-E0C7-1D4B-9806-D82E406394F4}"/>
                </a:ext>
              </a:extLst>
            </p:cNvPr>
            <p:cNvSpPr/>
            <p:nvPr/>
          </p:nvSpPr>
          <p:spPr>
            <a:xfrm>
              <a:off x="8470800" y="2373480"/>
              <a:ext cx="103320" cy="1044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902">
                  <a:moveTo>
                    <a:pt x="229" y="2840"/>
                  </a:moveTo>
                  <a:lnTo>
                    <a:pt x="0" y="2840"/>
                  </a:lnTo>
                  <a:lnTo>
                    <a:pt x="0" y="2902"/>
                  </a:lnTo>
                  <a:lnTo>
                    <a:pt x="288" y="2902"/>
                  </a:lnTo>
                  <a:lnTo>
                    <a:pt x="28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2§display§Q^\pi(s,a) = \mathbb{E}_\pi [G_t | s_t = s, a_t=a]§svg§600§FALSE" title="TexMaths">
            <a:extLst>
              <a:ext uri="{FF2B5EF4-FFF2-40B4-BE49-F238E27FC236}">
                <a16:creationId xmlns:a16="http://schemas.microsoft.com/office/drawing/2014/main" id="{613E8DFC-4678-FF4C-B39A-0616173FD864}"/>
              </a:ext>
            </a:extLst>
          </p:cNvPr>
          <p:cNvGrpSpPr/>
          <p:nvPr/>
        </p:nvGrpSpPr>
        <p:grpSpPr>
          <a:xfrm>
            <a:off x="3164040" y="5383385"/>
            <a:ext cx="4816440" cy="348120"/>
            <a:chOff x="3164040" y="4480560"/>
            <a:chExt cx="4816440" cy="34812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886A884-4B8A-AA49-B682-3D7023E24793}"/>
                </a:ext>
              </a:extLst>
            </p:cNvPr>
            <p:cNvSpPr/>
            <p:nvPr/>
          </p:nvSpPr>
          <p:spPr>
            <a:xfrm>
              <a:off x="3164040" y="4481279"/>
              <a:ext cx="48164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80" h="966">
                  <a:moveTo>
                    <a:pt x="669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3380" y="0"/>
                  </a:lnTo>
                  <a:lnTo>
                    <a:pt x="13380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8F8DE65-7165-4D48-82ED-CF04665C7E29}"/>
                </a:ext>
              </a:extLst>
            </p:cNvPr>
            <p:cNvSpPr/>
            <p:nvPr/>
          </p:nvSpPr>
          <p:spPr>
            <a:xfrm>
              <a:off x="3181320" y="44964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D5CB894-3ADB-034A-8E87-124375F96F4E}"/>
                </a:ext>
              </a:extLst>
            </p:cNvPr>
            <p:cNvSpPr/>
            <p:nvPr/>
          </p:nvSpPr>
          <p:spPr>
            <a:xfrm>
              <a:off x="3449160" y="4492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6183BF5-DF94-C343-84ED-445F83200CBC}"/>
                </a:ext>
              </a:extLst>
            </p:cNvPr>
            <p:cNvSpPr/>
            <p:nvPr/>
          </p:nvSpPr>
          <p:spPr>
            <a:xfrm>
              <a:off x="366156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9949DA-9C25-C641-A92A-4098F6F4B770}"/>
                </a:ext>
              </a:extLst>
            </p:cNvPr>
            <p:cNvSpPr/>
            <p:nvPr/>
          </p:nvSpPr>
          <p:spPr>
            <a:xfrm>
              <a:off x="378036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C26147C-32A6-9D4A-B3EF-0A4C6B9D3EEC}"/>
                </a:ext>
              </a:extLst>
            </p:cNvPr>
            <p:cNvSpPr/>
            <p:nvPr/>
          </p:nvSpPr>
          <p:spPr>
            <a:xfrm>
              <a:off x="395460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F67875A-0AC2-F34D-943C-0B8CCFD9F0EA}"/>
                </a:ext>
              </a:extLst>
            </p:cNvPr>
            <p:cNvSpPr/>
            <p:nvPr/>
          </p:nvSpPr>
          <p:spPr>
            <a:xfrm>
              <a:off x="409212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C2B9396-B09D-E240-92BF-40317B5DA166}"/>
                </a:ext>
              </a:extLst>
            </p:cNvPr>
            <p:cNvSpPr/>
            <p:nvPr/>
          </p:nvSpPr>
          <p:spPr>
            <a:xfrm>
              <a:off x="4281480" y="4480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4AAC2CD-578C-334D-BB98-AB51C8E30A4E}"/>
                </a:ext>
              </a:extLst>
            </p:cNvPr>
            <p:cNvSpPr/>
            <p:nvPr/>
          </p:nvSpPr>
          <p:spPr>
            <a:xfrm>
              <a:off x="451260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FBAC75B-531D-2B4C-81DD-5BD2F355263C}"/>
                </a:ext>
              </a:extLst>
            </p:cNvPr>
            <p:cNvSpPr/>
            <p:nvPr/>
          </p:nvSpPr>
          <p:spPr>
            <a:xfrm>
              <a:off x="4864320" y="45028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DBDB708-F86A-3D42-965D-7EA933143211}"/>
                </a:ext>
              </a:extLst>
            </p:cNvPr>
            <p:cNvSpPr/>
            <p:nvPr/>
          </p:nvSpPr>
          <p:spPr>
            <a:xfrm>
              <a:off x="5101200" y="46890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51E0F69-AC3A-3842-B3A8-1CA4F0B3E007}"/>
                </a:ext>
              </a:extLst>
            </p:cNvPr>
            <p:cNvSpPr/>
            <p:nvPr/>
          </p:nvSpPr>
          <p:spPr>
            <a:xfrm>
              <a:off x="5320440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ACF62B-699F-1844-934F-0AAE39016162}"/>
                </a:ext>
              </a:extLst>
            </p:cNvPr>
            <p:cNvSpPr/>
            <p:nvPr/>
          </p:nvSpPr>
          <p:spPr>
            <a:xfrm>
              <a:off x="5392800" y="44964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80638A8-AF96-854F-9070-F70A0222B39F}"/>
                </a:ext>
              </a:extLst>
            </p:cNvPr>
            <p:cNvSpPr/>
            <p:nvPr/>
          </p:nvSpPr>
          <p:spPr>
            <a:xfrm>
              <a:off x="565884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0FF5B5E-1985-F144-BFF5-FD7AEC28BF17}"/>
                </a:ext>
              </a:extLst>
            </p:cNvPr>
            <p:cNvSpPr/>
            <p:nvPr/>
          </p:nvSpPr>
          <p:spPr>
            <a:xfrm>
              <a:off x="5812560" y="44805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D7082A2-A602-E549-BFCF-3E93AB5D5EC2}"/>
                </a:ext>
              </a:extLst>
            </p:cNvPr>
            <p:cNvSpPr/>
            <p:nvPr/>
          </p:nvSpPr>
          <p:spPr>
            <a:xfrm>
              <a:off x="5885280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7E24919-9B34-EA4A-8D23-ADCEDBC0AFFA}"/>
                </a:ext>
              </a:extLst>
            </p:cNvPr>
            <p:cNvSpPr/>
            <p:nvPr/>
          </p:nvSpPr>
          <p:spPr>
            <a:xfrm>
              <a:off x="603972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78BF878-AAB7-AE4A-86C5-DD467AD19187}"/>
                </a:ext>
              </a:extLst>
            </p:cNvPr>
            <p:cNvSpPr/>
            <p:nvPr/>
          </p:nvSpPr>
          <p:spPr>
            <a:xfrm>
              <a:off x="626796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4F7EE72-12D9-9848-811E-F5BBAC810B96}"/>
                </a:ext>
              </a:extLst>
            </p:cNvPr>
            <p:cNvSpPr/>
            <p:nvPr/>
          </p:nvSpPr>
          <p:spPr>
            <a:xfrm>
              <a:off x="6632999" y="4587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6330E67-9FCD-2B4B-8292-4781D6035981}"/>
                </a:ext>
              </a:extLst>
            </p:cNvPr>
            <p:cNvSpPr/>
            <p:nvPr/>
          </p:nvSpPr>
          <p:spPr>
            <a:xfrm>
              <a:off x="6807240" y="47048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FC48DB4-F5CE-7B48-A0E8-A33297E02162}"/>
                </a:ext>
              </a:extLst>
            </p:cNvPr>
            <p:cNvSpPr/>
            <p:nvPr/>
          </p:nvSpPr>
          <p:spPr>
            <a:xfrm>
              <a:off x="6945840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3398624-4A20-E243-8E69-4C286508EE2A}"/>
                </a:ext>
              </a:extLst>
            </p:cNvPr>
            <p:cNvSpPr/>
            <p:nvPr/>
          </p:nvSpPr>
          <p:spPr>
            <a:xfrm>
              <a:off x="7124760" y="46414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65868FE-9BB5-C242-B523-81370D65CAED}"/>
                </a:ext>
              </a:extLst>
            </p:cNvPr>
            <p:cNvSpPr/>
            <p:nvPr/>
          </p:nvSpPr>
          <p:spPr>
            <a:xfrm>
              <a:off x="7353720" y="4613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7F7CF33-DE95-1549-8793-CE36F698A13C}"/>
                </a:ext>
              </a:extLst>
            </p:cNvPr>
            <p:cNvSpPr/>
            <p:nvPr/>
          </p:nvSpPr>
          <p:spPr>
            <a:xfrm>
              <a:off x="7714079" y="458747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18538A77-489F-4641-9505-8738BDB515CA}"/>
                </a:ext>
              </a:extLst>
            </p:cNvPr>
            <p:cNvSpPr/>
            <p:nvPr/>
          </p:nvSpPr>
          <p:spPr>
            <a:xfrm>
              <a:off x="7891199" y="44805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1" name="Group 80" descr="22§display§= \mathbb{E}_\pi  \left[ \sum_{k=0}^\infty \gamma^k r_{t+k+1} | s_t=s, a_t=a \right]&#10;§svg§600§FALSE" title="TexMaths">
            <a:extLst>
              <a:ext uri="{FF2B5EF4-FFF2-40B4-BE49-F238E27FC236}">
                <a16:creationId xmlns:a16="http://schemas.microsoft.com/office/drawing/2014/main" id="{F7C9B46D-B651-4741-96F7-675CEAE8E3FF}"/>
              </a:ext>
            </a:extLst>
          </p:cNvPr>
          <p:cNvGrpSpPr/>
          <p:nvPr/>
        </p:nvGrpSpPr>
        <p:grpSpPr>
          <a:xfrm>
            <a:off x="4488840" y="5892425"/>
            <a:ext cx="5294879" cy="1044359"/>
            <a:chOff x="4488840" y="4989600"/>
            <a:chExt cx="5294879" cy="1044359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A6634B1-22F4-B54D-8617-0F0304DCCFFA}"/>
                </a:ext>
              </a:extLst>
            </p:cNvPr>
            <p:cNvSpPr/>
            <p:nvPr/>
          </p:nvSpPr>
          <p:spPr>
            <a:xfrm>
              <a:off x="4488840" y="4989600"/>
              <a:ext cx="5294879" cy="1040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09" h="2891">
                  <a:moveTo>
                    <a:pt x="7355" y="2891"/>
                  </a:moveTo>
                  <a:lnTo>
                    <a:pt x="0" y="2891"/>
                  </a:lnTo>
                  <a:lnTo>
                    <a:pt x="0" y="0"/>
                  </a:lnTo>
                  <a:lnTo>
                    <a:pt x="14709" y="0"/>
                  </a:lnTo>
                  <a:lnTo>
                    <a:pt x="14709" y="28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BD36826-3DCE-F049-97B5-7C4BED66E796}"/>
                </a:ext>
              </a:extLst>
            </p:cNvPr>
            <p:cNvSpPr/>
            <p:nvPr/>
          </p:nvSpPr>
          <p:spPr>
            <a:xfrm>
              <a:off x="4508640" y="547127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4AA4CCB-D223-9C4A-8501-DEF60EA60C4F}"/>
                </a:ext>
              </a:extLst>
            </p:cNvPr>
            <p:cNvSpPr/>
            <p:nvPr/>
          </p:nvSpPr>
          <p:spPr>
            <a:xfrm>
              <a:off x="4860360" y="5360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2DC1C67-E406-7244-949E-2CC30665F60F}"/>
                </a:ext>
              </a:extLst>
            </p:cNvPr>
            <p:cNvSpPr/>
            <p:nvPr/>
          </p:nvSpPr>
          <p:spPr>
            <a:xfrm>
              <a:off x="5097240" y="5545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819DEC9-AFBE-8848-90A2-CBABFC7882ED}"/>
                </a:ext>
              </a:extLst>
            </p:cNvPr>
            <p:cNvSpPr/>
            <p:nvPr/>
          </p:nvSpPr>
          <p:spPr>
            <a:xfrm>
              <a:off x="5428800" y="4989600"/>
              <a:ext cx="103320" cy="1044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902">
                  <a:moveTo>
                    <a:pt x="0" y="2902"/>
                  </a:moveTo>
                  <a:lnTo>
                    <a:pt x="288" y="2902"/>
                  </a:lnTo>
                  <a:lnTo>
                    <a:pt x="288" y="2840"/>
                  </a:lnTo>
                  <a:lnTo>
                    <a:pt x="59" y="2840"/>
                  </a:lnTo>
                  <a:lnTo>
                    <a:pt x="59" y="59"/>
                  </a:lnTo>
                  <a:lnTo>
                    <a:pt x="288" y="59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E892E06-7E67-BB4B-97FA-D920C934AC79}"/>
                </a:ext>
              </a:extLst>
            </p:cNvPr>
            <p:cNvSpPr/>
            <p:nvPr/>
          </p:nvSpPr>
          <p:spPr>
            <a:xfrm>
              <a:off x="5668919" y="5056200"/>
              <a:ext cx="24048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308">
                  <a:moveTo>
                    <a:pt x="341" y="114"/>
                  </a:moveTo>
                  <a:cubicBezTo>
                    <a:pt x="304" y="73"/>
                    <a:pt x="293" y="59"/>
                    <a:pt x="268" y="42"/>
                  </a:cubicBezTo>
                  <a:cubicBezTo>
                    <a:pt x="227" y="11"/>
                    <a:pt x="183" y="0"/>
                    <a:pt x="145" y="0"/>
                  </a:cubicBezTo>
                  <a:cubicBezTo>
                    <a:pt x="62" y="0"/>
                    <a:pt x="0" y="73"/>
                    <a:pt x="0" y="154"/>
                  </a:cubicBezTo>
                  <a:cubicBezTo>
                    <a:pt x="0" y="233"/>
                    <a:pt x="59" y="308"/>
                    <a:pt x="143" y="308"/>
                  </a:cubicBezTo>
                  <a:cubicBezTo>
                    <a:pt x="238" y="308"/>
                    <a:pt x="304" y="229"/>
                    <a:pt x="328" y="194"/>
                  </a:cubicBezTo>
                  <a:cubicBezTo>
                    <a:pt x="363" y="235"/>
                    <a:pt x="374" y="246"/>
                    <a:pt x="400" y="266"/>
                  </a:cubicBezTo>
                  <a:cubicBezTo>
                    <a:pt x="442" y="295"/>
                    <a:pt x="486" y="308"/>
                    <a:pt x="524" y="308"/>
                  </a:cubicBezTo>
                  <a:cubicBezTo>
                    <a:pt x="607" y="308"/>
                    <a:pt x="669" y="235"/>
                    <a:pt x="669" y="154"/>
                  </a:cubicBezTo>
                  <a:cubicBezTo>
                    <a:pt x="669" y="73"/>
                    <a:pt x="609" y="0"/>
                    <a:pt x="526" y="0"/>
                  </a:cubicBezTo>
                  <a:cubicBezTo>
                    <a:pt x="431" y="0"/>
                    <a:pt x="365" y="77"/>
                    <a:pt x="341" y="114"/>
                  </a:cubicBezTo>
                  <a:close/>
                  <a:moveTo>
                    <a:pt x="361" y="139"/>
                  </a:moveTo>
                  <a:cubicBezTo>
                    <a:pt x="389" y="95"/>
                    <a:pt x="449" y="26"/>
                    <a:pt x="530" y="26"/>
                  </a:cubicBezTo>
                  <a:cubicBezTo>
                    <a:pt x="601" y="26"/>
                    <a:pt x="649" y="88"/>
                    <a:pt x="649" y="154"/>
                  </a:cubicBezTo>
                  <a:cubicBezTo>
                    <a:pt x="649" y="218"/>
                    <a:pt x="596" y="271"/>
                    <a:pt x="532" y="271"/>
                  </a:cubicBezTo>
                  <a:cubicBezTo>
                    <a:pt x="471" y="271"/>
                    <a:pt x="427" y="218"/>
                    <a:pt x="361" y="139"/>
                  </a:cubicBezTo>
                  <a:close/>
                  <a:moveTo>
                    <a:pt x="306" y="169"/>
                  </a:moveTo>
                  <a:cubicBezTo>
                    <a:pt x="279" y="213"/>
                    <a:pt x="220" y="282"/>
                    <a:pt x="136" y="282"/>
                  </a:cubicBezTo>
                  <a:cubicBezTo>
                    <a:pt x="68" y="282"/>
                    <a:pt x="20" y="220"/>
                    <a:pt x="20" y="154"/>
                  </a:cubicBezTo>
                  <a:cubicBezTo>
                    <a:pt x="20" y="88"/>
                    <a:pt x="73" y="37"/>
                    <a:pt x="134" y="37"/>
                  </a:cubicBezTo>
                  <a:cubicBezTo>
                    <a:pt x="198" y="37"/>
                    <a:pt x="242" y="90"/>
                    <a:pt x="306" y="1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5E031F2-FC81-8F40-8C57-F6A0F92B8B45}"/>
                </a:ext>
              </a:extLst>
            </p:cNvPr>
            <p:cNvSpPr/>
            <p:nvPr/>
          </p:nvSpPr>
          <p:spPr>
            <a:xfrm>
              <a:off x="5557320" y="526752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0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0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412790D-5ACF-6744-BD04-1A6737305018}"/>
                </a:ext>
              </a:extLst>
            </p:cNvPr>
            <p:cNvSpPr/>
            <p:nvPr/>
          </p:nvSpPr>
          <p:spPr>
            <a:xfrm>
              <a:off x="5554080" y="5848199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2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756A652-41BE-824F-A92A-92F6801C0BAE}"/>
                </a:ext>
              </a:extLst>
            </p:cNvPr>
            <p:cNvSpPr/>
            <p:nvPr/>
          </p:nvSpPr>
          <p:spPr>
            <a:xfrm>
              <a:off x="5706000" y="5923440"/>
              <a:ext cx="179280" cy="6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185">
                  <a:moveTo>
                    <a:pt x="475" y="33"/>
                  </a:moveTo>
                  <a:cubicBezTo>
                    <a:pt x="484" y="33"/>
                    <a:pt x="499" y="33"/>
                    <a:pt x="499" y="15"/>
                  </a:cubicBezTo>
                  <a:cubicBezTo>
                    <a:pt x="499" y="0"/>
                    <a:pt x="484" y="0"/>
                    <a:pt x="475" y="0"/>
                  </a:cubicBezTo>
                  <a:lnTo>
                    <a:pt x="24" y="0"/>
                  </a:lnTo>
                  <a:cubicBezTo>
                    <a:pt x="15" y="0"/>
                    <a:pt x="0" y="0"/>
                    <a:pt x="0" y="15"/>
                  </a:cubicBezTo>
                  <a:cubicBezTo>
                    <a:pt x="0" y="33"/>
                    <a:pt x="15" y="33"/>
                    <a:pt x="26" y="33"/>
                  </a:cubicBezTo>
                  <a:close/>
                  <a:moveTo>
                    <a:pt x="475" y="185"/>
                  </a:moveTo>
                  <a:cubicBezTo>
                    <a:pt x="484" y="185"/>
                    <a:pt x="499" y="185"/>
                    <a:pt x="499" y="167"/>
                  </a:cubicBezTo>
                  <a:cubicBezTo>
                    <a:pt x="499" y="150"/>
                    <a:pt x="484" y="150"/>
                    <a:pt x="475" y="150"/>
                  </a:cubicBezTo>
                  <a:lnTo>
                    <a:pt x="26" y="150"/>
                  </a:lnTo>
                  <a:cubicBezTo>
                    <a:pt x="15" y="150"/>
                    <a:pt x="0" y="150"/>
                    <a:pt x="0" y="167"/>
                  </a:cubicBezTo>
                  <a:cubicBezTo>
                    <a:pt x="0" y="185"/>
                    <a:pt x="15" y="185"/>
                    <a:pt x="24" y="1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B2CB368-E644-C848-88A5-94952A2A4D6A}"/>
                </a:ext>
              </a:extLst>
            </p:cNvPr>
            <p:cNvSpPr/>
            <p:nvPr/>
          </p:nvSpPr>
          <p:spPr>
            <a:xfrm>
              <a:off x="5914439" y="5855399"/>
              <a:ext cx="1137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464">
                  <a:moveTo>
                    <a:pt x="317" y="235"/>
                  </a:moveTo>
                  <a:cubicBezTo>
                    <a:pt x="317" y="161"/>
                    <a:pt x="308" y="106"/>
                    <a:pt x="275" y="59"/>
                  </a:cubicBezTo>
                  <a:cubicBezTo>
                    <a:pt x="255" y="26"/>
                    <a:pt x="213" y="0"/>
                    <a:pt x="158" y="0"/>
                  </a:cubicBezTo>
                  <a:cubicBezTo>
                    <a:pt x="0" y="0"/>
                    <a:pt x="0" y="185"/>
                    <a:pt x="0" y="235"/>
                  </a:cubicBezTo>
                  <a:cubicBezTo>
                    <a:pt x="0" y="284"/>
                    <a:pt x="0" y="464"/>
                    <a:pt x="158" y="464"/>
                  </a:cubicBezTo>
                  <a:cubicBezTo>
                    <a:pt x="317" y="464"/>
                    <a:pt x="317" y="284"/>
                    <a:pt x="317" y="235"/>
                  </a:cubicBezTo>
                  <a:close/>
                  <a:moveTo>
                    <a:pt x="158" y="447"/>
                  </a:moveTo>
                  <a:cubicBezTo>
                    <a:pt x="128" y="447"/>
                    <a:pt x="86" y="427"/>
                    <a:pt x="73" y="372"/>
                  </a:cubicBezTo>
                  <a:cubicBezTo>
                    <a:pt x="62" y="332"/>
                    <a:pt x="62" y="275"/>
                    <a:pt x="62" y="227"/>
                  </a:cubicBezTo>
                  <a:cubicBezTo>
                    <a:pt x="62" y="176"/>
                    <a:pt x="62" y="125"/>
                    <a:pt x="73" y="88"/>
                  </a:cubicBezTo>
                  <a:cubicBezTo>
                    <a:pt x="86" y="33"/>
                    <a:pt x="130" y="20"/>
                    <a:pt x="158" y="20"/>
                  </a:cubicBezTo>
                  <a:cubicBezTo>
                    <a:pt x="196" y="20"/>
                    <a:pt x="231" y="42"/>
                    <a:pt x="242" y="81"/>
                  </a:cubicBezTo>
                  <a:cubicBezTo>
                    <a:pt x="253" y="117"/>
                    <a:pt x="253" y="167"/>
                    <a:pt x="253" y="227"/>
                  </a:cubicBezTo>
                  <a:cubicBezTo>
                    <a:pt x="253" y="275"/>
                    <a:pt x="253" y="326"/>
                    <a:pt x="246" y="370"/>
                  </a:cubicBezTo>
                  <a:cubicBezTo>
                    <a:pt x="231" y="431"/>
                    <a:pt x="185" y="447"/>
                    <a:pt x="158" y="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6BD4F45-BC84-8746-A431-1F7FC46AC537}"/>
                </a:ext>
              </a:extLst>
            </p:cNvPr>
            <p:cNvSpPr/>
            <p:nvPr/>
          </p:nvSpPr>
          <p:spPr>
            <a:xfrm>
              <a:off x="6105959" y="544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0DA35CFB-7A6B-B14F-854C-ED16A874902F}"/>
                </a:ext>
              </a:extLst>
            </p:cNvPr>
            <p:cNvSpPr/>
            <p:nvPr/>
          </p:nvSpPr>
          <p:spPr>
            <a:xfrm>
              <a:off x="6316920" y="5285880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4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B4CF5C9-DDC5-424F-A1C8-892DCE224D9A}"/>
                </a:ext>
              </a:extLst>
            </p:cNvPr>
            <p:cNvSpPr/>
            <p:nvPr/>
          </p:nvSpPr>
          <p:spPr>
            <a:xfrm>
              <a:off x="6480000" y="544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60F5EEA-BD4C-534A-A1A3-8928912EA0BB}"/>
                </a:ext>
              </a:extLst>
            </p:cNvPr>
            <p:cNvSpPr/>
            <p:nvPr/>
          </p:nvSpPr>
          <p:spPr>
            <a:xfrm>
              <a:off x="6636600" y="549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FF110B4-A516-F24D-96F4-8A37FB2E5557}"/>
                </a:ext>
              </a:extLst>
            </p:cNvPr>
            <p:cNvSpPr/>
            <p:nvPr/>
          </p:nvSpPr>
          <p:spPr>
            <a:xfrm>
              <a:off x="6748559" y="549972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ADBBD2F-4809-9E4B-84A4-61C6A81C3572}"/>
                </a:ext>
              </a:extLst>
            </p:cNvPr>
            <p:cNvSpPr/>
            <p:nvPr/>
          </p:nvSpPr>
          <p:spPr>
            <a:xfrm>
              <a:off x="6962400" y="5481360"/>
              <a:ext cx="119880" cy="17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4" h="480">
                  <a:moveTo>
                    <a:pt x="163" y="20"/>
                  </a:moveTo>
                  <a:cubicBezTo>
                    <a:pt x="163" y="20"/>
                    <a:pt x="165" y="11"/>
                    <a:pt x="165" y="9"/>
                  </a:cubicBezTo>
                  <a:cubicBezTo>
                    <a:pt x="165" y="7"/>
                    <a:pt x="163" y="0"/>
                    <a:pt x="154" y="0"/>
                  </a:cubicBezTo>
                  <a:cubicBezTo>
                    <a:pt x="141" y="0"/>
                    <a:pt x="84" y="4"/>
                    <a:pt x="66" y="7"/>
                  </a:cubicBezTo>
                  <a:cubicBezTo>
                    <a:pt x="62" y="7"/>
                    <a:pt x="53" y="9"/>
                    <a:pt x="53" y="22"/>
                  </a:cubicBezTo>
                  <a:cubicBezTo>
                    <a:pt x="53" y="33"/>
                    <a:pt x="62" y="33"/>
                    <a:pt x="70" y="33"/>
                  </a:cubicBezTo>
                  <a:cubicBezTo>
                    <a:pt x="101" y="33"/>
                    <a:pt x="101" y="37"/>
                    <a:pt x="101" y="42"/>
                  </a:cubicBezTo>
                  <a:cubicBezTo>
                    <a:pt x="101" y="46"/>
                    <a:pt x="101" y="51"/>
                    <a:pt x="99" y="57"/>
                  </a:cubicBezTo>
                  <a:lnTo>
                    <a:pt x="4" y="442"/>
                  </a:lnTo>
                  <a:cubicBezTo>
                    <a:pt x="0" y="453"/>
                    <a:pt x="0" y="455"/>
                    <a:pt x="0" y="458"/>
                  </a:cubicBezTo>
                  <a:cubicBezTo>
                    <a:pt x="0" y="466"/>
                    <a:pt x="9" y="480"/>
                    <a:pt x="24" y="480"/>
                  </a:cubicBezTo>
                  <a:cubicBezTo>
                    <a:pt x="42" y="480"/>
                    <a:pt x="51" y="464"/>
                    <a:pt x="55" y="451"/>
                  </a:cubicBezTo>
                  <a:cubicBezTo>
                    <a:pt x="55" y="447"/>
                    <a:pt x="86" y="328"/>
                    <a:pt x="88" y="319"/>
                  </a:cubicBezTo>
                  <a:cubicBezTo>
                    <a:pt x="136" y="323"/>
                    <a:pt x="176" y="339"/>
                    <a:pt x="176" y="374"/>
                  </a:cubicBezTo>
                  <a:cubicBezTo>
                    <a:pt x="176" y="376"/>
                    <a:pt x="176" y="381"/>
                    <a:pt x="174" y="387"/>
                  </a:cubicBezTo>
                  <a:cubicBezTo>
                    <a:pt x="172" y="398"/>
                    <a:pt x="172" y="400"/>
                    <a:pt x="172" y="409"/>
                  </a:cubicBezTo>
                  <a:cubicBezTo>
                    <a:pt x="172" y="458"/>
                    <a:pt x="211" y="480"/>
                    <a:pt x="244" y="480"/>
                  </a:cubicBezTo>
                  <a:cubicBezTo>
                    <a:pt x="310" y="480"/>
                    <a:pt x="330" y="376"/>
                    <a:pt x="330" y="374"/>
                  </a:cubicBezTo>
                  <a:cubicBezTo>
                    <a:pt x="330" y="365"/>
                    <a:pt x="321" y="365"/>
                    <a:pt x="319" y="365"/>
                  </a:cubicBezTo>
                  <a:cubicBezTo>
                    <a:pt x="310" y="365"/>
                    <a:pt x="308" y="370"/>
                    <a:pt x="306" y="383"/>
                  </a:cubicBezTo>
                  <a:cubicBezTo>
                    <a:pt x="297" y="411"/>
                    <a:pt x="279" y="460"/>
                    <a:pt x="244" y="460"/>
                  </a:cubicBezTo>
                  <a:cubicBezTo>
                    <a:pt x="227" y="460"/>
                    <a:pt x="222" y="442"/>
                    <a:pt x="222" y="425"/>
                  </a:cubicBezTo>
                  <a:cubicBezTo>
                    <a:pt x="222" y="414"/>
                    <a:pt x="222" y="411"/>
                    <a:pt x="224" y="394"/>
                  </a:cubicBezTo>
                  <a:cubicBezTo>
                    <a:pt x="227" y="392"/>
                    <a:pt x="229" y="381"/>
                    <a:pt x="229" y="372"/>
                  </a:cubicBezTo>
                  <a:cubicBezTo>
                    <a:pt x="229" y="312"/>
                    <a:pt x="147" y="301"/>
                    <a:pt x="119" y="301"/>
                  </a:cubicBezTo>
                  <a:cubicBezTo>
                    <a:pt x="139" y="288"/>
                    <a:pt x="163" y="266"/>
                    <a:pt x="176" y="255"/>
                  </a:cubicBezTo>
                  <a:cubicBezTo>
                    <a:pt x="209" y="222"/>
                    <a:pt x="244" y="191"/>
                    <a:pt x="282" y="191"/>
                  </a:cubicBezTo>
                  <a:cubicBezTo>
                    <a:pt x="290" y="191"/>
                    <a:pt x="299" y="194"/>
                    <a:pt x="304" y="200"/>
                  </a:cubicBezTo>
                  <a:cubicBezTo>
                    <a:pt x="275" y="205"/>
                    <a:pt x="268" y="227"/>
                    <a:pt x="268" y="238"/>
                  </a:cubicBezTo>
                  <a:cubicBezTo>
                    <a:pt x="268" y="253"/>
                    <a:pt x="282" y="264"/>
                    <a:pt x="297" y="264"/>
                  </a:cubicBezTo>
                  <a:cubicBezTo>
                    <a:pt x="315" y="264"/>
                    <a:pt x="334" y="249"/>
                    <a:pt x="334" y="220"/>
                  </a:cubicBezTo>
                  <a:cubicBezTo>
                    <a:pt x="334" y="198"/>
                    <a:pt x="319" y="172"/>
                    <a:pt x="282" y="172"/>
                  </a:cubicBezTo>
                  <a:cubicBezTo>
                    <a:pt x="244" y="172"/>
                    <a:pt x="209" y="200"/>
                    <a:pt x="174" y="231"/>
                  </a:cubicBezTo>
                  <a:cubicBezTo>
                    <a:pt x="145" y="260"/>
                    <a:pt x="123" y="279"/>
                    <a:pt x="95" y="2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1A75807-7721-774A-BE18-776882BDEF29}"/>
                </a:ext>
              </a:extLst>
            </p:cNvPr>
            <p:cNvSpPr/>
            <p:nvPr/>
          </p:nvSpPr>
          <p:spPr>
            <a:xfrm>
              <a:off x="7114319" y="549972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975CF97-C202-3441-9969-1B97A6797AE0}"/>
                </a:ext>
              </a:extLst>
            </p:cNvPr>
            <p:cNvSpPr/>
            <p:nvPr/>
          </p:nvSpPr>
          <p:spPr>
            <a:xfrm>
              <a:off x="7336800" y="548855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8994721-AEE3-D740-8F3C-01EFD8C8BF29}"/>
                </a:ext>
              </a:extLst>
            </p:cNvPr>
            <p:cNvSpPr/>
            <p:nvPr/>
          </p:nvSpPr>
          <p:spPr>
            <a:xfrm>
              <a:off x="7510319" y="53373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645F495-027D-A14A-B396-C1FC43A5B9A2}"/>
                </a:ext>
              </a:extLst>
            </p:cNvPr>
            <p:cNvSpPr/>
            <p:nvPr/>
          </p:nvSpPr>
          <p:spPr>
            <a:xfrm>
              <a:off x="7583040" y="544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9597A4C-5F78-E84B-A819-B0DE463EE4D9}"/>
                </a:ext>
              </a:extLst>
            </p:cNvPr>
            <p:cNvSpPr/>
            <p:nvPr/>
          </p:nvSpPr>
          <p:spPr>
            <a:xfrm>
              <a:off x="7737479" y="549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59D63AF-8A94-9843-8482-6DB264B94661}"/>
                </a:ext>
              </a:extLst>
            </p:cNvPr>
            <p:cNvSpPr/>
            <p:nvPr/>
          </p:nvSpPr>
          <p:spPr>
            <a:xfrm>
              <a:off x="7965720" y="547127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BCD23CF5-6D96-D24D-95C7-A3E32F99B1AC}"/>
                </a:ext>
              </a:extLst>
            </p:cNvPr>
            <p:cNvSpPr/>
            <p:nvPr/>
          </p:nvSpPr>
          <p:spPr>
            <a:xfrm>
              <a:off x="8330760" y="544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FB19BDE-5016-0D45-83FB-CB7AE72AC7E1}"/>
                </a:ext>
              </a:extLst>
            </p:cNvPr>
            <p:cNvSpPr/>
            <p:nvPr/>
          </p:nvSpPr>
          <p:spPr>
            <a:xfrm>
              <a:off x="8505000" y="55616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4795293-C08A-5445-B2C2-F3763A35E8C4}"/>
                </a:ext>
              </a:extLst>
            </p:cNvPr>
            <p:cNvSpPr/>
            <p:nvPr/>
          </p:nvSpPr>
          <p:spPr>
            <a:xfrm>
              <a:off x="8643600" y="54450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4D1DF1F-AA8E-5846-901E-859D4E496B7E}"/>
                </a:ext>
              </a:extLst>
            </p:cNvPr>
            <p:cNvSpPr/>
            <p:nvPr/>
          </p:nvSpPr>
          <p:spPr>
            <a:xfrm>
              <a:off x="8823240" y="549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FFCC8A4-35FD-C344-BB2D-8E00E88D132E}"/>
                </a:ext>
              </a:extLst>
            </p:cNvPr>
            <p:cNvSpPr/>
            <p:nvPr/>
          </p:nvSpPr>
          <p:spPr>
            <a:xfrm>
              <a:off x="9051480" y="547127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809D5E9-7438-E848-9824-B83EC4871021}"/>
                </a:ext>
              </a:extLst>
            </p:cNvPr>
            <p:cNvSpPr/>
            <p:nvPr/>
          </p:nvSpPr>
          <p:spPr>
            <a:xfrm>
              <a:off x="9411840" y="54450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90BB77B9-C6A8-CA40-A43D-D37B43F337A6}"/>
                </a:ext>
              </a:extLst>
            </p:cNvPr>
            <p:cNvSpPr/>
            <p:nvPr/>
          </p:nvSpPr>
          <p:spPr>
            <a:xfrm>
              <a:off x="9585360" y="4989600"/>
              <a:ext cx="103320" cy="1044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2902">
                  <a:moveTo>
                    <a:pt x="229" y="2840"/>
                  </a:moveTo>
                  <a:lnTo>
                    <a:pt x="0" y="2840"/>
                  </a:lnTo>
                  <a:lnTo>
                    <a:pt x="0" y="2902"/>
                  </a:lnTo>
                  <a:lnTo>
                    <a:pt x="288" y="2902"/>
                  </a:lnTo>
                  <a:lnTo>
                    <a:pt x="28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BCEDF6B-266B-6947-BECA-8DE4A31E3070}"/>
              </a:ext>
            </a:extLst>
          </p:cNvPr>
          <p:cNvSpPr txBox="1"/>
          <p:nvPr/>
        </p:nvSpPr>
        <p:spPr>
          <a:xfrm>
            <a:off x="689399" y="4743304"/>
            <a:ext cx="859788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Value of taking action      from state      when acting according to policy      :</a:t>
            </a:r>
          </a:p>
        </p:txBody>
      </p:sp>
      <p:grpSp>
        <p:nvGrpSpPr>
          <p:cNvPr id="112" name="Group 111" descr="28§display§s§svg§600§FALSE" title="TexMaths">
            <a:extLst>
              <a:ext uri="{FF2B5EF4-FFF2-40B4-BE49-F238E27FC236}">
                <a16:creationId xmlns:a16="http://schemas.microsoft.com/office/drawing/2014/main" id="{C1F1EF8D-7742-964A-AB64-C0F257A35967}"/>
              </a:ext>
            </a:extLst>
          </p:cNvPr>
          <p:cNvGrpSpPr/>
          <p:nvPr/>
        </p:nvGrpSpPr>
        <p:grpSpPr>
          <a:xfrm>
            <a:off x="4821480" y="4827600"/>
            <a:ext cx="207360" cy="201240"/>
            <a:chOff x="4821480" y="3913200"/>
            <a:chExt cx="207360" cy="20124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EB6767E-AC98-E745-BBE5-D99FA23AF441}"/>
                </a:ext>
              </a:extLst>
            </p:cNvPr>
            <p:cNvSpPr/>
            <p:nvPr/>
          </p:nvSpPr>
          <p:spPr>
            <a:xfrm>
              <a:off x="4821480" y="3919320"/>
              <a:ext cx="20736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529">
                  <a:moveTo>
                    <a:pt x="289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577" y="0"/>
                  </a:lnTo>
                  <a:lnTo>
                    <a:pt x="577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F7A17D58-99B3-504B-A2B6-D71DA2E69A57}"/>
                </a:ext>
              </a:extLst>
            </p:cNvPr>
            <p:cNvSpPr/>
            <p:nvPr/>
          </p:nvSpPr>
          <p:spPr>
            <a:xfrm>
              <a:off x="4844520" y="3913200"/>
              <a:ext cx="1641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3" y="176"/>
                    <a:pt x="398" y="176"/>
                  </a:cubicBezTo>
                  <a:cubicBezTo>
                    <a:pt x="426" y="176"/>
                    <a:pt x="457" y="154"/>
                    <a:pt x="457" y="106"/>
                  </a:cubicBezTo>
                  <a:cubicBezTo>
                    <a:pt x="457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7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1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5" name="Group 114" descr="28§display§\pi§svg§600§FALSE" title="TexMaths">
            <a:extLst>
              <a:ext uri="{FF2B5EF4-FFF2-40B4-BE49-F238E27FC236}">
                <a16:creationId xmlns:a16="http://schemas.microsoft.com/office/drawing/2014/main" id="{A9196349-A772-4442-9EB5-B29432E669EC}"/>
              </a:ext>
            </a:extLst>
          </p:cNvPr>
          <p:cNvGrpSpPr/>
          <p:nvPr/>
        </p:nvGrpSpPr>
        <p:grpSpPr>
          <a:xfrm>
            <a:off x="8778240" y="4834745"/>
            <a:ext cx="267840" cy="196200"/>
            <a:chOff x="8778240" y="3931920"/>
            <a:chExt cx="267840" cy="196200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076B6D4-7A5C-4F41-80BE-33E0139ACAF5}"/>
                </a:ext>
              </a:extLst>
            </p:cNvPr>
            <p:cNvSpPr/>
            <p:nvPr/>
          </p:nvSpPr>
          <p:spPr>
            <a:xfrm>
              <a:off x="8778240" y="3933000"/>
              <a:ext cx="26784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5" h="529">
                  <a:moveTo>
                    <a:pt x="373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745" y="0"/>
                  </a:lnTo>
                  <a:lnTo>
                    <a:pt x="745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D7C080E-478D-6F4E-A7F6-07EB7BFC969C}"/>
                </a:ext>
              </a:extLst>
            </p:cNvPr>
            <p:cNvSpPr/>
            <p:nvPr/>
          </p:nvSpPr>
          <p:spPr>
            <a:xfrm>
              <a:off x="8790480" y="3931920"/>
              <a:ext cx="23976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3" y="384"/>
                    <a:pt x="443" y="302"/>
                    <a:pt x="443" y="269"/>
                  </a:cubicBezTo>
                  <a:cubicBezTo>
                    <a:pt x="443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7" y="73"/>
                    <a:pt x="667" y="31"/>
                  </a:cubicBezTo>
                  <a:cubicBezTo>
                    <a:pt x="667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8" name="Group 117" descr="22§display§a§svg§600§FALSE" title="TexMaths">
            <a:extLst>
              <a:ext uri="{FF2B5EF4-FFF2-40B4-BE49-F238E27FC236}">
                <a16:creationId xmlns:a16="http://schemas.microsoft.com/office/drawing/2014/main" id="{6C7EE680-92CF-A343-9329-A291CD91056E}"/>
              </a:ext>
            </a:extLst>
          </p:cNvPr>
          <p:cNvGrpSpPr/>
          <p:nvPr/>
        </p:nvGrpSpPr>
        <p:grpSpPr>
          <a:xfrm>
            <a:off x="3291120" y="4859225"/>
            <a:ext cx="183240" cy="158040"/>
            <a:chOff x="3291120" y="3956400"/>
            <a:chExt cx="183240" cy="158040"/>
          </a:xfrm>
        </p:grpSpPr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5AC79D7-73A6-9944-ABCD-1928CE1E601D}"/>
                </a:ext>
              </a:extLst>
            </p:cNvPr>
            <p:cNvSpPr/>
            <p:nvPr/>
          </p:nvSpPr>
          <p:spPr>
            <a:xfrm>
              <a:off x="3291120" y="3961080"/>
              <a:ext cx="18324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416">
                  <a:moveTo>
                    <a:pt x="255" y="416"/>
                  </a:moveTo>
                  <a:lnTo>
                    <a:pt x="0" y="416"/>
                  </a:lnTo>
                  <a:lnTo>
                    <a:pt x="0" y="0"/>
                  </a:lnTo>
                  <a:lnTo>
                    <a:pt x="510" y="0"/>
                  </a:lnTo>
                  <a:lnTo>
                    <a:pt x="510" y="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F916600-5CD1-A44B-AD93-3598563C4B84}"/>
                </a:ext>
              </a:extLst>
            </p:cNvPr>
            <p:cNvSpPr/>
            <p:nvPr/>
          </p:nvSpPr>
          <p:spPr>
            <a:xfrm>
              <a:off x="3305520" y="3956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49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5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5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2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1" y="51"/>
                    <a:pt x="391" y="51"/>
                    <a:pt x="391" y="46"/>
                  </a:cubicBezTo>
                  <a:cubicBezTo>
                    <a:pt x="391" y="29"/>
                    <a:pt x="380" y="20"/>
                    <a:pt x="365" y="20"/>
                  </a:cubicBezTo>
                  <a:cubicBezTo>
                    <a:pt x="341" y="20"/>
                    <a:pt x="325" y="42"/>
                    <a:pt x="323" y="62"/>
                  </a:cubicBezTo>
                  <a:close/>
                  <a:moveTo>
                    <a:pt x="259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146762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4 value functions"/>
          <p:cNvSpPr txBox="1">
            <a:spLocks noGrp="1"/>
          </p:cNvSpPr>
          <p:nvPr>
            <p:ph type="title"/>
          </p:nvPr>
        </p:nvSpPr>
        <p:spPr>
          <a:xfrm>
            <a:off x="738778" y="241313"/>
            <a:ext cx="8603069" cy="1673367"/>
          </a:xfrm>
          <a:prstGeom prst="rect">
            <a:avLst/>
          </a:prstGeom>
        </p:spPr>
        <p:txBody>
          <a:bodyPr/>
          <a:lstStyle/>
          <a:p>
            <a:r>
              <a:rPr dirty="0"/>
              <a:t>4 value functions</a:t>
            </a:r>
          </a:p>
        </p:txBody>
      </p:sp>
      <p:sp>
        <p:nvSpPr>
          <p:cNvPr id="318" name="All theoretical objects, mathematical ideals (expected values)…"/>
          <p:cNvSpPr txBox="1">
            <a:spLocks noGrp="1"/>
          </p:cNvSpPr>
          <p:nvPr>
            <p:ph type="body" sz="quarter" idx="1"/>
          </p:nvPr>
        </p:nvSpPr>
        <p:spPr>
          <a:xfrm>
            <a:off x="659773" y="4960511"/>
            <a:ext cx="8603068" cy="1673367"/>
          </a:xfrm>
          <a:prstGeom prst="rect">
            <a:avLst/>
          </a:prstGeom>
        </p:spPr>
        <p:txBody>
          <a:bodyPr/>
          <a:lstStyle/>
          <a:p>
            <a:pPr marL="272206" indent="-272206">
              <a:defRPr sz="2000"/>
            </a:pPr>
            <a:r>
              <a:t>All theoretical objects, mathematical ideals (expected values)</a:t>
            </a:r>
          </a:p>
          <a:p>
            <a:pPr marL="272206" indent="-272206">
              <a:defRPr sz="2000"/>
            </a:pPr>
            <a:r>
              <a:t>Distinct from their estimates: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2309030" y="2016000"/>
            <a:ext cx="3721636" cy="2381620"/>
            <a:chOff x="0" y="0"/>
            <a:chExt cx="3376200" cy="2160562"/>
          </a:xfrm>
        </p:grpSpPr>
        <p:graphicFrame>
          <p:nvGraphicFramePr>
            <p:cNvPr id="319" name="Table"/>
            <p:cNvGraphicFramePr/>
            <p:nvPr>
              <p:extLst>
                <p:ext uri="{D42A27DB-BD31-4B8C-83A1-F6EECF244321}">
                  <p14:modId xmlns:p14="http://schemas.microsoft.com/office/powerpoint/2010/main" val="1409187171"/>
                </p:ext>
              </p:extLst>
            </p:nvPr>
          </p:nvGraphicFramePr>
          <p:xfrm>
            <a:off x="0" y="0"/>
            <a:ext cx="3376200" cy="2160562"/>
          </p:xfrm>
          <a:graphic>
            <a:graphicData uri="http://schemas.openxmlformats.org/drawingml/2006/table">
              <a:tbl>
                <a:tblPr firstRow="1" firstCol="1">
                  <a:tableStyleId>{00A15C55-8517-42AA-B614-E9B94910E393}</a:tableStyleId>
                </a:tblPr>
                <a:tblGrid>
                  <a:gridCol w="113096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29533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29533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59160">
                  <a:tc>
                    <a:txBody>
                      <a:bodyPr/>
                      <a:lstStyle/>
                      <a:p>
                        <a:pPr algn="ctr">
                          <a:buClrTx/>
                          <a:tabLst>
                            <a:tab pos="1181100" algn="l"/>
                          </a:tabLst>
                          <a:defRPr sz="1800" baseline="0">
                            <a:uFillTx/>
                            <a:sym typeface="Helvetica"/>
                          </a:defRPr>
                        </a:pPr>
                        <a:endParaRPr/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tabLst>
                            <a:tab pos="1181100" algn="l"/>
                          </a:tabLst>
                          <a:defRPr sz="1800" b="0" baseline="0">
                            <a:uFillTx/>
                          </a:defRPr>
                        </a:pPr>
                        <a:r>
                          <a:rPr>
                            <a:sym typeface="Helvetica Light"/>
                          </a:rPr>
                          <a:t>state
values</a:t>
                        </a:r>
                        <a:endParaRPr>
                          <a:latin typeface="Helvetica Light"/>
                          <a:ea typeface="Helvetica Light"/>
                          <a:cs typeface="Helvetica Light"/>
                          <a:sym typeface="Helvetica Light"/>
                        </a:endParaRPr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tabLst>
                            <a:tab pos="1181100" algn="l"/>
                          </a:tabLst>
                          <a:defRPr sz="1800" b="0" baseline="0">
                            <a:uFillTx/>
                          </a:defRPr>
                        </a:pPr>
                        <a:r>
                          <a:rPr>
                            <a:sym typeface="Helvetica Light"/>
                          </a:rPr>
                          <a:t>action values</a:t>
                        </a:r>
                        <a:endParaRPr>
                          <a:latin typeface="Helvetica Light"/>
                          <a:ea typeface="Helvetica Light"/>
                          <a:cs typeface="Helvetica Light"/>
                          <a:sym typeface="Helvetica Light"/>
                        </a:endParaRPr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03790">
                  <a:tc>
                    <a:txBody>
                      <a:bodyPr/>
                      <a:lstStyle/>
                      <a:p>
                        <a:pPr marR="38100" algn="r">
                          <a:buClrTx/>
                          <a:tabLst>
                            <a:tab pos="1181100" algn="l"/>
                          </a:tabLst>
                          <a:defRPr sz="1800" b="0" baseline="0">
                            <a:uFillTx/>
                          </a:defRPr>
                        </a:pPr>
                        <a:r>
                          <a:rPr dirty="0">
                            <a:sym typeface="Helvetica Light"/>
                          </a:rPr>
                          <a:t>prediction</a:t>
                        </a:r>
                        <a:endParaRPr dirty="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endParaRPr>
                      </a:p>
                    </a:txBody>
                    <a:tcPr marL="25400" marR="25400" marT="25400" marB="254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defRPr sz="3800" baseline="0">
                            <a:uFillTx/>
                            <a:sym typeface="Helvetica Light"/>
                          </a:defRPr>
                        </a:pPr>
                        <a:endParaRPr dirty="0"/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defRPr sz="3800" baseline="0">
                            <a:uFillTx/>
                            <a:sym typeface="Helvetica Light"/>
                          </a:defRPr>
                        </a:pPr>
                        <a:endParaRPr/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03790">
                  <a:tc>
                    <a:txBody>
                      <a:bodyPr/>
                      <a:lstStyle/>
                      <a:p>
                        <a:pPr marR="38100" algn="r">
                          <a:buClrTx/>
                          <a:tabLst>
                            <a:tab pos="1181100" algn="l"/>
                          </a:tabLst>
                          <a:defRPr sz="1800" b="0" baseline="0">
                            <a:uFillTx/>
                          </a:defRPr>
                        </a:pPr>
                        <a:r>
                          <a:rPr>
                            <a:sym typeface="Helvetica Light"/>
                          </a:rPr>
                          <a:t>control</a:t>
                        </a:r>
                        <a:endParaRPr>
                          <a:latin typeface="Helvetica Light"/>
                          <a:ea typeface="Helvetica Light"/>
                          <a:cs typeface="Helvetica Light"/>
                          <a:sym typeface="Helvetica Light"/>
                        </a:endParaRPr>
                      </a:p>
                    </a:txBody>
                    <a:tcPr marL="25400" marR="25400" marT="25400" marB="254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defRPr sz="3800" baseline="0">
                            <a:uFillTx/>
                            <a:sym typeface="Helvetica Light"/>
                          </a:defRPr>
                        </a:pPr>
                        <a:endParaRPr/>
                      </a:p>
                    </a:txBody>
                    <a:tcPr marL="12700" marR="12700" marT="12700" marB="12700" anchor="ctr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buClrTx/>
                          <a:defRPr sz="3800" baseline="0">
                            <a:uFillTx/>
                            <a:sym typeface="Helvetica Light"/>
                          </a:defRPr>
                        </a:pPr>
                        <a:endParaRPr dirty="0"/>
                      </a:p>
                    </a:txBody>
                    <a:tcPr marL="12700" marR="12700" marT="12700" marB="127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3271" y="1806481"/>
              <a:ext cx="312540" cy="280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995" y="1806481"/>
              <a:ext cx="339329" cy="2541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670" y="930769"/>
              <a:ext cx="383978" cy="263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622" y="912909"/>
              <a:ext cx="357189" cy="280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005" y="6061050"/>
            <a:ext cx="3225661" cy="4307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990275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654B470-5277-9A4C-ABC5-FB56790973E2}"/>
              </a:ext>
            </a:extLst>
          </p:cNvPr>
          <p:cNvSpPr/>
          <p:nvPr/>
        </p:nvSpPr>
        <p:spPr>
          <a:xfrm>
            <a:off x="227160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F9AA7C-3696-1C4A-991A-5D8423958963}"/>
              </a:ext>
            </a:extLst>
          </p:cNvPr>
          <p:cNvSpPr/>
          <p:nvPr/>
        </p:nvSpPr>
        <p:spPr>
          <a:xfrm>
            <a:off x="327743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A4C087-E5A5-F446-900A-7053AE2C449E}"/>
              </a:ext>
            </a:extLst>
          </p:cNvPr>
          <p:cNvSpPr/>
          <p:nvPr/>
        </p:nvSpPr>
        <p:spPr>
          <a:xfrm>
            <a:off x="428328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E31157-DAA9-EC49-A1D4-F481F8564C54}"/>
              </a:ext>
            </a:extLst>
          </p:cNvPr>
          <p:cNvSpPr/>
          <p:nvPr/>
        </p:nvSpPr>
        <p:spPr>
          <a:xfrm>
            <a:off x="528912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4E26F1-48DA-8245-920E-4110AA7C93FF}"/>
              </a:ext>
            </a:extLst>
          </p:cNvPr>
          <p:cNvSpPr/>
          <p:nvPr/>
        </p:nvSpPr>
        <p:spPr>
          <a:xfrm>
            <a:off x="629495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9398BC2-3689-CD4A-AE6E-357A0DC768B9}"/>
              </a:ext>
            </a:extLst>
          </p:cNvPr>
          <p:cNvSpPr/>
          <p:nvPr/>
        </p:nvSpPr>
        <p:spPr>
          <a:xfrm>
            <a:off x="730079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85B54E66-40BF-A84C-871E-451338B176D3}"/>
              </a:ext>
            </a:extLst>
          </p:cNvPr>
          <p:cNvGrpSpPr/>
          <p:nvPr/>
        </p:nvGrpSpPr>
        <p:grpSpPr>
          <a:xfrm>
            <a:off x="2619000" y="2969649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C974DF5-E4E9-8942-BD15-DCC36DC7413F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30C7F8E-829E-2140-9595-0FB5F0AA6E97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A524E-0D0E-824B-B810-9194360DFDA1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C764E628-A19B-8A49-8928-180490497EC3}"/>
              </a:ext>
            </a:extLst>
          </p:cNvPr>
          <p:cNvGrpSpPr/>
          <p:nvPr/>
        </p:nvGrpSpPr>
        <p:grpSpPr>
          <a:xfrm>
            <a:off x="4507200" y="2958490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ABEC7F-B782-354B-B050-ACDBBAFD4B91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79623B-FEF0-4543-9E27-98B8C6351C56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4674FC-441F-BD42-B10D-4DE350DF4EAA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1859C4A5-1769-CF48-928B-1B60BD0FCAD6}"/>
              </a:ext>
            </a:extLst>
          </p:cNvPr>
          <p:cNvGrpSpPr/>
          <p:nvPr/>
        </p:nvGrpSpPr>
        <p:grpSpPr>
          <a:xfrm>
            <a:off x="3533400" y="2958490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4FC748-A952-F04A-840D-99CA6A96DB5C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CCA0C58-9270-2B41-BF8D-C2D33B1A3C39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18FB8D-7893-3C4B-A8CA-247A72EC2956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5C1464D6-3C50-344A-8C62-D5530622F679}"/>
              </a:ext>
            </a:extLst>
          </p:cNvPr>
          <p:cNvGrpSpPr/>
          <p:nvPr/>
        </p:nvGrpSpPr>
        <p:grpSpPr>
          <a:xfrm>
            <a:off x="5545080" y="2958490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D6B74E8-DB55-8941-80AA-7A84B9E85CC7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BD59CE4-058D-A24C-A8D4-95B967A1BF46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465725-9AD6-7B43-B344-C260753CABB1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1BD6390-F89D-8C44-A0D7-19461DEEE323}"/>
              </a:ext>
            </a:extLst>
          </p:cNvPr>
          <p:cNvGrpSpPr/>
          <p:nvPr/>
        </p:nvGrpSpPr>
        <p:grpSpPr>
          <a:xfrm>
            <a:off x="6642360" y="2958490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52E3C4-2FB2-3C41-B306-CA402DDBC04D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DF5760-3E2A-4F4A-8520-4C6CC9400888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994CCF2-AA37-EB4C-9F85-7CD4F76C97E7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7FA81716-D255-074E-9989-9514A01CEA41}"/>
              </a:ext>
            </a:extLst>
          </p:cNvPr>
          <p:cNvGrpSpPr/>
          <p:nvPr/>
        </p:nvGrpSpPr>
        <p:grpSpPr>
          <a:xfrm>
            <a:off x="7648199" y="2963530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19DFEA3-4A79-9F4F-BB6E-690D709ABE60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620BA72-EF5C-6746-9555-DA3A4E780280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539744A-1E3C-F440-8762-CFBA298B0AF7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D927F159-9F0E-7D4B-9CD4-9953CD03DF80}"/>
              </a:ext>
            </a:extLst>
          </p:cNvPr>
          <p:cNvGrpSpPr/>
          <p:nvPr/>
        </p:nvGrpSpPr>
        <p:grpSpPr>
          <a:xfrm>
            <a:off x="7727759" y="1770489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A86D7D6-DDA5-2940-A8BC-846D9BBB9390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AE34D9-7B9B-2147-89FD-3510D5DBE9BA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22129E0-C192-644C-B65A-FBD5A219BB50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CE7866-50BD-1641-A4E5-FE95835FD492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8CAFFF9-554A-AF45-9A0A-A4EA8D94AF2C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1792D9-CA08-A64C-9EC6-F6BEFD795418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FE5F5E1-581C-8E4C-AA3E-36E2B2BEA429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B09425-D46E-D044-8468-7B985954D88F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29C15A0-49DB-A148-A315-CFFE3095CE25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7EB60B6-625B-9640-8C23-B70A1E77F0B6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22B85EF-7F0B-CD47-9C7D-6AAA839A59B7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024D859-5744-9045-992F-3A51F92EE17B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0948B2D5-24A1-6E4C-BAE4-DE16ED57D4A7}"/>
              </a:ext>
            </a:extLst>
          </p:cNvPr>
          <p:cNvGrpSpPr/>
          <p:nvPr/>
        </p:nvGrpSpPr>
        <p:grpSpPr>
          <a:xfrm>
            <a:off x="983160" y="1948330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FCA9BC0-5A72-E348-BA8E-4225A38F81D5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5675674-E917-1C4B-B959-B4CE5C9B7FD3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749E587-A384-9940-9B5E-F475E8889E7D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7262A2E-5ECD-EC49-8AE4-41B8380F9CC2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324285-7C0D-B945-96DC-BDD7139E9359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3F4147-F99B-4F43-81A6-C1BB228230F0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60D707-F03F-794B-94FF-DB522A2AAB6F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5291575-965C-7C42-A22C-C720BA6CE3CC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718C296-4750-884E-9182-73C0E21D8E42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39318A5-6519-2442-91EB-FE5FD43BFEED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FD820F-37D8-C04F-BF51-2783D59DFE7F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A732C453-6B27-9447-AADE-F1276B16BBB4}"/>
              </a:ext>
            </a:extLst>
          </p:cNvPr>
          <p:cNvGrpSpPr/>
          <p:nvPr/>
        </p:nvGrpSpPr>
        <p:grpSpPr>
          <a:xfrm>
            <a:off x="4189319" y="1893610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165CF91-00C9-114F-B30F-2685EF12EB05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E2217A7-408A-8B45-B2F4-CEB387C339F7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88FABB7-889A-9140-B098-22235733A0EA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CA3E4BF-25EE-EC48-8ADB-850FCCC75C37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F8C60D3-C222-6F40-BFBF-0F734D99CF2F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29A0C8C-9B82-0F46-BDCD-D7FF34A92B38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9593EE9-F5DB-C14E-8E32-2D936A78015E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CBEFAE-41D0-434C-83D0-5A52429A64C1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2438902-3A36-444E-9529-B0ED4B847FF7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E95FBAA-8A33-D843-A3A5-FC349EEB57AD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F419F2-DAF3-4945-AD54-B9B98CFF9A1B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5C2A724-CB6D-EA43-8C73-EF9EFBCD777E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96236D7F-B3D2-974F-9B1F-77E58988E461}"/>
              </a:ext>
            </a:extLst>
          </p:cNvPr>
          <p:cNvSpPr/>
          <p:nvPr/>
        </p:nvSpPr>
        <p:spPr>
          <a:xfrm>
            <a:off x="2271600" y="2318409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49C85B6A-0984-B64F-A61B-E4556573F2FE}"/>
              </a:ext>
            </a:extLst>
          </p:cNvPr>
          <p:cNvSpPr/>
          <p:nvPr/>
        </p:nvSpPr>
        <p:spPr>
          <a:xfrm flipH="1">
            <a:off x="8138160" y="2226969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724291F5-E218-8C4D-A4BF-EAD63B044AB4}"/>
              </a:ext>
            </a:extLst>
          </p:cNvPr>
          <p:cNvSpPr/>
          <p:nvPr/>
        </p:nvSpPr>
        <p:spPr>
          <a:xfrm flipH="1">
            <a:off x="4283280" y="2304730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0C19066C-1D84-D84F-B2CC-3676BEC10145}"/>
              </a:ext>
            </a:extLst>
          </p:cNvPr>
          <p:cNvSpPr/>
          <p:nvPr/>
        </p:nvSpPr>
        <p:spPr>
          <a:xfrm flipH="1">
            <a:off x="4923360" y="2304730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F2926F95-9FA0-B444-ABBF-01993B72B213}"/>
              </a:ext>
            </a:extLst>
          </p:cNvPr>
          <p:cNvSpPr/>
          <p:nvPr/>
        </p:nvSpPr>
        <p:spPr>
          <a:xfrm>
            <a:off x="5106960" y="2304730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3EC17FE0-60BD-0D41-91D5-494260AB10C1}"/>
              </a:ext>
            </a:extLst>
          </p:cNvPr>
          <p:cNvSpPr/>
          <p:nvPr/>
        </p:nvSpPr>
        <p:spPr>
          <a:xfrm>
            <a:off x="5106960" y="2304730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2" name="Title 101">
            <a:extLst>
              <a:ext uri="{FF2B5EF4-FFF2-40B4-BE49-F238E27FC236}">
                <a16:creationId xmlns:a16="http://schemas.microsoft.com/office/drawing/2014/main" id="{E798FB4D-7D80-0748-945E-E1B6BA3D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1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064A5CA7-FF8F-804E-A6A3-31C388E43F8E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terminal state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0F6D918-DC51-B341-B27D-3C0CBCB6DAA7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  <p:extLst>
      <p:ext uri="{BB962C8B-B14F-4D97-AF65-F5344CB8AC3E}">
        <p14:creationId xmlns:p14="http://schemas.microsoft.com/office/powerpoint/2010/main" val="33124134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654B470-5277-9A4C-ABC5-FB56790973E2}"/>
              </a:ext>
            </a:extLst>
          </p:cNvPr>
          <p:cNvSpPr/>
          <p:nvPr/>
        </p:nvSpPr>
        <p:spPr>
          <a:xfrm>
            <a:off x="227160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F9AA7C-3696-1C4A-991A-5D8423958963}"/>
              </a:ext>
            </a:extLst>
          </p:cNvPr>
          <p:cNvSpPr/>
          <p:nvPr/>
        </p:nvSpPr>
        <p:spPr>
          <a:xfrm>
            <a:off x="327743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A4C087-E5A5-F446-900A-7053AE2C449E}"/>
              </a:ext>
            </a:extLst>
          </p:cNvPr>
          <p:cNvSpPr/>
          <p:nvPr/>
        </p:nvSpPr>
        <p:spPr>
          <a:xfrm>
            <a:off x="428328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E31157-DAA9-EC49-A1D4-F481F8564C54}"/>
              </a:ext>
            </a:extLst>
          </p:cNvPr>
          <p:cNvSpPr/>
          <p:nvPr/>
        </p:nvSpPr>
        <p:spPr>
          <a:xfrm>
            <a:off x="528912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4E26F1-48DA-8245-920E-4110AA7C93FF}"/>
              </a:ext>
            </a:extLst>
          </p:cNvPr>
          <p:cNvSpPr/>
          <p:nvPr/>
        </p:nvSpPr>
        <p:spPr>
          <a:xfrm>
            <a:off x="629495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9398BC2-3689-CD4A-AE6E-357A0DC768B9}"/>
              </a:ext>
            </a:extLst>
          </p:cNvPr>
          <p:cNvSpPr/>
          <p:nvPr/>
        </p:nvSpPr>
        <p:spPr>
          <a:xfrm>
            <a:off x="730079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85B54E66-40BF-A84C-871E-451338B176D3}"/>
              </a:ext>
            </a:extLst>
          </p:cNvPr>
          <p:cNvGrpSpPr/>
          <p:nvPr/>
        </p:nvGrpSpPr>
        <p:grpSpPr>
          <a:xfrm>
            <a:off x="2619000" y="2969649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C974DF5-E4E9-8942-BD15-DCC36DC7413F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30C7F8E-829E-2140-9595-0FB5F0AA6E97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A524E-0D0E-824B-B810-9194360DFDA1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C764E628-A19B-8A49-8928-180490497EC3}"/>
              </a:ext>
            </a:extLst>
          </p:cNvPr>
          <p:cNvGrpSpPr/>
          <p:nvPr/>
        </p:nvGrpSpPr>
        <p:grpSpPr>
          <a:xfrm>
            <a:off x="4507200" y="2958490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ABEC7F-B782-354B-B050-ACDBBAFD4B91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79623B-FEF0-4543-9E27-98B8C6351C56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4674FC-441F-BD42-B10D-4DE350DF4EAA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1859C4A5-1769-CF48-928B-1B60BD0FCAD6}"/>
              </a:ext>
            </a:extLst>
          </p:cNvPr>
          <p:cNvGrpSpPr/>
          <p:nvPr/>
        </p:nvGrpSpPr>
        <p:grpSpPr>
          <a:xfrm>
            <a:off x="3533400" y="2958490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4FC748-A952-F04A-840D-99CA6A96DB5C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CCA0C58-9270-2B41-BF8D-C2D33B1A3C39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18FB8D-7893-3C4B-A8CA-247A72EC2956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5C1464D6-3C50-344A-8C62-D5530622F679}"/>
              </a:ext>
            </a:extLst>
          </p:cNvPr>
          <p:cNvGrpSpPr/>
          <p:nvPr/>
        </p:nvGrpSpPr>
        <p:grpSpPr>
          <a:xfrm>
            <a:off x="5545080" y="2958490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D6B74E8-DB55-8941-80AA-7A84B9E85CC7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BD59CE4-058D-A24C-A8D4-95B967A1BF46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465725-9AD6-7B43-B344-C260753CABB1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1BD6390-F89D-8C44-A0D7-19461DEEE323}"/>
              </a:ext>
            </a:extLst>
          </p:cNvPr>
          <p:cNvGrpSpPr/>
          <p:nvPr/>
        </p:nvGrpSpPr>
        <p:grpSpPr>
          <a:xfrm>
            <a:off x="6642360" y="2958490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52E3C4-2FB2-3C41-B306-CA402DDBC04D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DF5760-3E2A-4F4A-8520-4C6CC9400888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994CCF2-AA37-EB4C-9F85-7CD4F76C97E7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7FA81716-D255-074E-9989-9514A01CEA41}"/>
              </a:ext>
            </a:extLst>
          </p:cNvPr>
          <p:cNvGrpSpPr/>
          <p:nvPr/>
        </p:nvGrpSpPr>
        <p:grpSpPr>
          <a:xfrm>
            <a:off x="7648199" y="2963530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19DFEA3-4A79-9F4F-BB6E-690D709ABE60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620BA72-EF5C-6746-9555-DA3A4E780280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539744A-1E3C-F440-8762-CFBA298B0AF7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D927F159-9F0E-7D4B-9CD4-9953CD03DF80}"/>
              </a:ext>
            </a:extLst>
          </p:cNvPr>
          <p:cNvGrpSpPr/>
          <p:nvPr/>
        </p:nvGrpSpPr>
        <p:grpSpPr>
          <a:xfrm>
            <a:off x="7727759" y="1770489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A86D7D6-DDA5-2940-A8BC-846D9BBB9390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AE34D9-7B9B-2147-89FD-3510D5DBE9BA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22129E0-C192-644C-B65A-FBD5A219BB50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CE7866-50BD-1641-A4E5-FE95835FD492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8CAFFF9-554A-AF45-9A0A-A4EA8D94AF2C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1792D9-CA08-A64C-9EC6-F6BEFD795418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FE5F5E1-581C-8E4C-AA3E-36E2B2BEA429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B09425-D46E-D044-8468-7B985954D88F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29C15A0-49DB-A148-A315-CFFE3095CE25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7EB60B6-625B-9640-8C23-B70A1E77F0B6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22B85EF-7F0B-CD47-9C7D-6AAA839A59B7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024D859-5744-9045-992F-3A51F92EE17B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0948B2D5-24A1-6E4C-BAE4-DE16ED57D4A7}"/>
              </a:ext>
            </a:extLst>
          </p:cNvPr>
          <p:cNvGrpSpPr/>
          <p:nvPr/>
        </p:nvGrpSpPr>
        <p:grpSpPr>
          <a:xfrm>
            <a:off x="983160" y="1948330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FCA9BC0-5A72-E348-BA8E-4225A38F81D5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5675674-E917-1C4B-B959-B4CE5C9B7FD3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749E587-A384-9940-9B5E-F475E8889E7D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7262A2E-5ECD-EC49-8AE4-41B8380F9CC2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324285-7C0D-B945-96DC-BDD7139E9359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3F4147-F99B-4F43-81A6-C1BB228230F0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60D707-F03F-794B-94FF-DB522A2AAB6F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5291575-965C-7C42-A22C-C720BA6CE3CC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718C296-4750-884E-9182-73C0E21D8E42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39318A5-6519-2442-91EB-FE5FD43BFEED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FD820F-37D8-C04F-BF51-2783D59DFE7F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A732C453-6B27-9447-AADE-F1276B16BBB4}"/>
              </a:ext>
            </a:extLst>
          </p:cNvPr>
          <p:cNvGrpSpPr/>
          <p:nvPr/>
        </p:nvGrpSpPr>
        <p:grpSpPr>
          <a:xfrm>
            <a:off x="4189319" y="1893610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165CF91-00C9-114F-B30F-2685EF12EB05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E2217A7-408A-8B45-B2F4-CEB387C339F7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88FABB7-889A-9140-B098-22235733A0EA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CA3E4BF-25EE-EC48-8ADB-850FCCC75C37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F8C60D3-C222-6F40-BFBF-0F734D99CF2F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29A0C8C-9B82-0F46-BDCD-D7FF34A92B38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9593EE9-F5DB-C14E-8E32-2D936A78015E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CBEFAE-41D0-434C-83D0-5A52429A64C1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2438902-3A36-444E-9529-B0ED4B847FF7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E95FBAA-8A33-D843-A3A5-FC349EEB57AD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F419F2-DAF3-4945-AD54-B9B98CFF9A1B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5C2A724-CB6D-EA43-8C73-EF9EFBCD777E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96236D7F-B3D2-974F-9B1F-77E58988E461}"/>
              </a:ext>
            </a:extLst>
          </p:cNvPr>
          <p:cNvSpPr/>
          <p:nvPr/>
        </p:nvSpPr>
        <p:spPr>
          <a:xfrm>
            <a:off x="2271600" y="2318409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49C85B6A-0984-B64F-A61B-E4556573F2FE}"/>
              </a:ext>
            </a:extLst>
          </p:cNvPr>
          <p:cNvSpPr/>
          <p:nvPr/>
        </p:nvSpPr>
        <p:spPr>
          <a:xfrm flipH="1">
            <a:off x="8138160" y="2226969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724291F5-E218-8C4D-A4BF-EAD63B044AB4}"/>
              </a:ext>
            </a:extLst>
          </p:cNvPr>
          <p:cNvSpPr/>
          <p:nvPr/>
        </p:nvSpPr>
        <p:spPr>
          <a:xfrm flipH="1">
            <a:off x="4283280" y="2304730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0C19066C-1D84-D84F-B2CC-3676BEC10145}"/>
              </a:ext>
            </a:extLst>
          </p:cNvPr>
          <p:cNvSpPr/>
          <p:nvPr/>
        </p:nvSpPr>
        <p:spPr>
          <a:xfrm flipH="1">
            <a:off x="4923360" y="2304730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F2926F95-9FA0-B444-ABBF-01993B72B213}"/>
              </a:ext>
            </a:extLst>
          </p:cNvPr>
          <p:cNvSpPr/>
          <p:nvPr/>
        </p:nvSpPr>
        <p:spPr>
          <a:xfrm>
            <a:off x="5106960" y="2304730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3EC17FE0-60BD-0D41-91D5-494260AB10C1}"/>
              </a:ext>
            </a:extLst>
          </p:cNvPr>
          <p:cNvSpPr/>
          <p:nvPr/>
        </p:nvSpPr>
        <p:spPr>
          <a:xfrm>
            <a:off x="5106960" y="2304730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2" name="Title 101">
            <a:extLst>
              <a:ext uri="{FF2B5EF4-FFF2-40B4-BE49-F238E27FC236}">
                <a16:creationId xmlns:a16="http://schemas.microsoft.com/office/drawing/2014/main" id="{E798FB4D-7D80-0748-945E-E1B6BA3D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1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064A5CA7-FF8F-804E-A6A3-31C388E43F8E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0F6D918-DC51-B341-B27D-3C0CBCB6DAA7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45C0CB7D-0000-3441-843C-E391015B8E59}"/>
              </a:ext>
            </a:extLst>
          </p:cNvPr>
          <p:cNvSpPr/>
          <p:nvPr/>
        </p:nvSpPr>
        <p:spPr>
          <a:xfrm>
            <a:off x="4252680" y="597099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80" name="Group 79" descr="28§display§s_1§svg§600§FALSE" title="TexMaths">
            <a:extLst>
              <a:ext uri="{FF2B5EF4-FFF2-40B4-BE49-F238E27FC236}">
                <a16:creationId xmlns:a16="http://schemas.microsoft.com/office/drawing/2014/main" id="{D0111F36-8C2F-304E-B6E2-F95AF597E21B}"/>
              </a:ext>
            </a:extLst>
          </p:cNvPr>
          <p:cNvGrpSpPr/>
          <p:nvPr/>
        </p:nvGrpSpPr>
        <p:grpSpPr>
          <a:xfrm>
            <a:off x="4623120" y="6073593"/>
            <a:ext cx="467999" cy="303839"/>
            <a:chOff x="2642040" y="2205719"/>
            <a:chExt cx="467999" cy="303839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2B1B4B9-A6B6-B54C-BC4F-85D9DA8EB326}"/>
                </a:ext>
              </a:extLst>
            </p:cNvPr>
            <p:cNvSpPr/>
            <p:nvPr/>
          </p:nvSpPr>
          <p:spPr>
            <a:xfrm>
              <a:off x="2726279" y="2252878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Times New Roman" panose="02020603050405020304" pitchFamily="18" charset="0"/>
                  <a:ea typeface="Noto Sans CJK SC Regular" pitchFamily="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37D4EC4-2F13-624C-BD61-8B38A5634AD6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FC56ED1-2540-1E40-966E-37F3A0DB76AD}"/>
              </a:ext>
            </a:extLst>
          </p:cNvPr>
          <p:cNvCxnSpPr>
            <a:cxnSpLocks/>
          </p:cNvCxnSpPr>
          <p:nvPr/>
        </p:nvCxnSpPr>
        <p:spPr>
          <a:xfrm>
            <a:off x="2859120" y="4004841"/>
            <a:ext cx="1330199" cy="186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EEB1A3-18F2-C445-A624-2057A5103A42}"/>
              </a:ext>
            </a:extLst>
          </p:cNvPr>
          <p:cNvCxnSpPr>
            <a:cxnSpLocks/>
          </p:cNvCxnSpPr>
          <p:nvPr/>
        </p:nvCxnSpPr>
        <p:spPr>
          <a:xfrm flipH="1">
            <a:off x="5345567" y="4004841"/>
            <a:ext cx="2302632" cy="186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D0835B7D-EECD-6E43-94CC-537260B5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11" y="5100755"/>
            <a:ext cx="1675217" cy="28174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6EA7FBE-E97C-8948-A3A9-5D1CC66D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12" y="5137355"/>
            <a:ext cx="1743728" cy="2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4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F48AFCBE-CF2A-2E40-A859-4A9D1CDB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 dirty="0"/>
              <a:t>Timeline of interaction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1D72E2-7B2A-5A44-9985-EC8BD58E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8FE12F4D-58B2-E247-9A96-E644847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B124DC-2637-A54F-A83F-FA076DF8A658}"/>
              </a:ext>
            </a:extLst>
          </p:cNvPr>
          <p:cNvSpPr/>
          <p:nvPr/>
        </p:nvSpPr>
        <p:spPr>
          <a:xfrm>
            <a:off x="4558838" y="4220157"/>
            <a:ext cx="4365243" cy="1011599"/>
          </a:xfrm>
          <a:custGeom>
            <a:avLst>
              <a:gd name="f0" fmla="val 13531"/>
              <a:gd name="f1" fmla="val -2808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altLang="en-US" sz="2000" dirty="0">
                <a:cs typeface="Segoe UI" panose="020B0502040204020203" pitchFamily="34" charset="0"/>
              </a:rPr>
              <a:t>Also common to see </a:t>
            </a:r>
            <a:r>
              <a:rPr lang="en-US" altLang="en-US" sz="2000" i="1" dirty="0">
                <a:cs typeface="Segoe UI" panose="020B0502040204020203" pitchFamily="34" charset="0"/>
              </a:rPr>
              <a:t>R </a:t>
            </a:r>
            <a:r>
              <a:rPr lang="en-US" altLang="en-US" sz="2000" dirty="0">
                <a:cs typeface="Segoe UI" panose="020B0502040204020203" pitchFamily="34" charset="0"/>
              </a:rPr>
              <a:t>as part of the</a:t>
            </a:r>
          </a:p>
          <a:p>
            <a:pPr lvl="0" hangingPunct="0"/>
            <a:r>
              <a:rPr lang="en-US" altLang="en-US" sz="2000" dirty="0">
                <a:cs typeface="Segoe UI" panose="020B0502040204020203" pitchFamily="34" charset="0"/>
              </a:rPr>
              <a:t>previous time step, i.e., S</a:t>
            </a:r>
            <a:r>
              <a:rPr lang="en-US" altLang="en-US" sz="2000" baseline="-33000" dirty="0">
                <a:cs typeface="Segoe UI" panose="020B0502040204020203" pitchFamily="34" charset="0"/>
              </a:rPr>
              <a:t>0</a:t>
            </a:r>
            <a:r>
              <a:rPr lang="en-US" altLang="en-US" sz="2000" dirty="0">
                <a:cs typeface="Segoe UI" panose="020B0502040204020203" pitchFamily="34" charset="0"/>
              </a:rPr>
              <a:t>, A</a:t>
            </a:r>
            <a:r>
              <a:rPr lang="en-US" altLang="en-US" sz="2000" baseline="-33000" dirty="0">
                <a:cs typeface="Segoe UI" panose="020B0502040204020203" pitchFamily="34" charset="0"/>
              </a:rPr>
              <a:t>0</a:t>
            </a:r>
            <a:r>
              <a:rPr lang="en-US" altLang="en-US" sz="2000" dirty="0">
                <a:cs typeface="Segoe UI" panose="020B0502040204020203" pitchFamily="34" charset="0"/>
              </a:rPr>
              <a:t>, R</a:t>
            </a:r>
            <a:r>
              <a:rPr lang="en-US" altLang="en-US" sz="2000" baseline="-33000" dirty="0">
                <a:cs typeface="Segoe UI" panose="020B0502040204020203" pitchFamily="34" charset="0"/>
              </a:rPr>
              <a:t>0</a:t>
            </a:r>
            <a:r>
              <a:rPr lang="en-US" altLang="en-US" sz="2000" dirty="0">
                <a:cs typeface="Segoe UI" panose="020B0502040204020203" pitchFamily="34" charset="0"/>
              </a:rPr>
              <a:t>, S</a:t>
            </a:r>
            <a:r>
              <a:rPr lang="en-US" altLang="en-US" sz="2000" baseline="-33000" dirty="0">
                <a:cs typeface="Segoe UI" panose="020B0502040204020203" pitchFamily="34" charset="0"/>
              </a:rPr>
              <a:t>1</a:t>
            </a:r>
            <a:r>
              <a:rPr lang="en-US" altLang="en-US" sz="2000" dirty="0">
                <a:cs typeface="Segoe UI" panose="020B0502040204020203" pitchFamily="34" charset="0"/>
              </a:rPr>
              <a:t>, …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81479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654B470-5277-9A4C-ABC5-FB56790973E2}"/>
              </a:ext>
            </a:extLst>
          </p:cNvPr>
          <p:cNvSpPr/>
          <p:nvPr/>
        </p:nvSpPr>
        <p:spPr>
          <a:xfrm>
            <a:off x="227160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F9AA7C-3696-1C4A-991A-5D8423958963}"/>
              </a:ext>
            </a:extLst>
          </p:cNvPr>
          <p:cNvSpPr/>
          <p:nvPr/>
        </p:nvSpPr>
        <p:spPr>
          <a:xfrm>
            <a:off x="327743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A4C087-E5A5-F446-900A-7053AE2C449E}"/>
              </a:ext>
            </a:extLst>
          </p:cNvPr>
          <p:cNvSpPr/>
          <p:nvPr/>
        </p:nvSpPr>
        <p:spPr>
          <a:xfrm>
            <a:off x="428328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E31157-DAA9-EC49-A1D4-F481F8564C54}"/>
              </a:ext>
            </a:extLst>
          </p:cNvPr>
          <p:cNvSpPr/>
          <p:nvPr/>
        </p:nvSpPr>
        <p:spPr>
          <a:xfrm>
            <a:off x="5289120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4E26F1-48DA-8245-920E-4110AA7C93FF}"/>
              </a:ext>
            </a:extLst>
          </p:cNvPr>
          <p:cNvSpPr/>
          <p:nvPr/>
        </p:nvSpPr>
        <p:spPr>
          <a:xfrm>
            <a:off x="629495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9398BC2-3689-CD4A-AE6E-357A0DC768B9}"/>
              </a:ext>
            </a:extLst>
          </p:cNvPr>
          <p:cNvSpPr/>
          <p:nvPr/>
        </p:nvSpPr>
        <p:spPr>
          <a:xfrm>
            <a:off x="7300799" y="2867050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85B54E66-40BF-A84C-871E-451338B176D3}"/>
              </a:ext>
            </a:extLst>
          </p:cNvPr>
          <p:cNvGrpSpPr/>
          <p:nvPr/>
        </p:nvGrpSpPr>
        <p:grpSpPr>
          <a:xfrm>
            <a:off x="2619000" y="2969649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C974DF5-E4E9-8942-BD15-DCC36DC7413F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30C7F8E-829E-2140-9595-0FB5F0AA6E97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A524E-0D0E-824B-B810-9194360DFDA1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C764E628-A19B-8A49-8928-180490497EC3}"/>
              </a:ext>
            </a:extLst>
          </p:cNvPr>
          <p:cNvGrpSpPr/>
          <p:nvPr/>
        </p:nvGrpSpPr>
        <p:grpSpPr>
          <a:xfrm>
            <a:off x="4507200" y="2958490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CABEC7F-B782-354B-B050-ACDBBAFD4B91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979623B-FEF0-4543-9E27-98B8C6351C56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4674FC-441F-BD42-B10D-4DE350DF4EAA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1859C4A5-1769-CF48-928B-1B60BD0FCAD6}"/>
              </a:ext>
            </a:extLst>
          </p:cNvPr>
          <p:cNvGrpSpPr/>
          <p:nvPr/>
        </p:nvGrpSpPr>
        <p:grpSpPr>
          <a:xfrm>
            <a:off x="3533400" y="2958490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4FC748-A952-F04A-840D-99CA6A96DB5C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CCA0C58-9270-2B41-BF8D-C2D33B1A3C39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18FB8D-7893-3C4B-A8CA-247A72EC2956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5C1464D6-3C50-344A-8C62-D5530622F679}"/>
              </a:ext>
            </a:extLst>
          </p:cNvPr>
          <p:cNvGrpSpPr/>
          <p:nvPr/>
        </p:nvGrpSpPr>
        <p:grpSpPr>
          <a:xfrm>
            <a:off x="5545080" y="2958490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D6B74E8-DB55-8941-80AA-7A84B9E85CC7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BD59CE4-058D-A24C-A8D4-95B967A1BF46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465725-9AD6-7B43-B344-C260753CABB1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1BD6390-F89D-8C44-A0D7-19461DEEE323}"/>
              </a:ext>
            </a:extLst>
          </p:cNvPr>
          <p:cNvGrpSpPr/>
          <p:nvPr/>
        </p:nvGrpSpPr>
        <p:grpSpPr>
          <a:xfrm>
            <a:off x="6642360" y="2958490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52E3C4-2FB2-3C41-B306-CA402DDBC04D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DF5760-3E2A-4F4A-8520-4C6CC9400888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994CCF2-AA37-EB4C-9F85-7CD4F76C97E7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7FA81716-D255-074E-9989-9514A01CEA41}"/>
              </a:ext>
            </a:extLst>
          </p:cNvPr>
          <p:cNvGrpSpPr/>
          <p:nvPr/>
        </p:nvGrpSpPr>
        <p:grpSpPr>
          <a:xfrm>
            <a:off x="7648199" y="2963530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19DFEA3-4A79-9F4F-BB6E-690D709ABE60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620BA72-EF5C-6746-9555-DA3A4E780280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539744A-1E3C-F440-8762-CFBA298B0AF7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D927F159-9F0E-7D4B-9CD4-9953CD03DF80}"/>
              </a:ext>
            </a:extLst>
          </p:cNvPr>
          <p:cNvGrpSpPr/>
          <p:nvPr/>
        </p:nvGrpSpPr>
        <p:grpSpPr>
          <a:xfrm>
            <a:off x="7727759" y="1770489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A86D7D6-DDA5-2940-A8BC-846D9BBB9390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BAE34D9-7B9B-2147-89FD-3510D5DBE9BA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22129E0-C192-644C-B65A-FBD5A219BB50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ACE7866-50BD-1641-A4E5-FE95835FD492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8CAFFF9-554A-AF45-9A0A-A4EA8D94AF2C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B1792D9-CA08-A64C-9EC6-F6BEFD795418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FE5F5E1-581C-8E4C-AA3E-36E2B2BEA429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DB09425-D46E-D044-8468-7B985954D88F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29C15A0-49DB-A148-A315-CFFE3095CE25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7EB60B6-625B-9640-8C23-B70A1E77F0B6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22B85EF-7F0B-CD47-9C7D-6AAA839A59B7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024D859-5744-9045-992F-3A51F92EE17B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0948B2D5-24A1-6E4C-BAE4-DE16ED57D4A7}"/>
              </a:ext>
            </a:extLst>
          </p:cNvPr>
          <p:cNvGrpSpPr/>
          <p:nvPr/>
        </p:nvGrpSpPr>
        <p:grpSpPr>
          <a:xfrm>
            <a:off x="983160" y="1948330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FCA9BC0-5A72-E348-BA8E-4225A38F81D5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5675674-E917-1C4B-B959-B4CE5C9B7FD3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749E587-A384-9940-9B5E-F475E8889E7D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7262A2E-5ECD-EC49-8AE4-41B8380F9CC2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6324285-7C0D-B945-96DC-BDD7139E9359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53F4147-F99B-4F43-81A6-C1BB228230F0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60D707-F03F-794B-94FF-DB522A2AAB6F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5291575-965C-7C42-A22C-C720BA6CE3CC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718C296-4750-884E-9182-73C0E21D8E42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39318A5-6519-2442-91EB-FE5FD43BFEED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EFD820F-37D8-C04F-BF51-2783D59DFE7F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A732C453-6B27-9447-AADE-F1276B16BBB4}"/>
              </a:ext>
            </a:extLst>
          </p:cNvPr>
          <p:cNvGrpSpPr/>
          <p:nvPr/>
        </p:nvGrpSpPr>
        <p:grpSpPr>
          <a:xfrm>
            <a:off x="4189319" y="1893610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165CF91-00C9-114F-B30F-2685EF12EB05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E2217A7-408A-8B45-B2F4-CEB387C339F7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88FABB7-889A-9140-B098-22235733A0EA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CA3E4BF-25EE-EC48-8ADB-850FCCC75C37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F8C60D3-C222-6F40-BFBF-0F734D99CF2F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29A0C8C-9B82-0F46-BDCD-D7FF34A92B38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9593EE9-F5DB-C14E-8E32-2D936A78015E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FCBEFAE-41D0-434C-83D0-5A52429A64C1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2438902-3A36-444E-9529-B0ED4B847FF7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E95FBAA-8A33-D843-A3A5-FC349EEB57AD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F419F2-DAF3-4945-AD54-B9B98CFF9A1B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5C2A724-CB6D-EA43-8C73-EF9EFBCD777E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96236D7F-B3D2-974F-9B1F-77E58988E461}"/>
              </a:ext>
            </a:extLst>
          </p:cNvPr>
          <p:cNvSpPr/>
          <p:nvPr/>
        </p:nvSpPr>
        <p:spPr>
          <a:xfrm>
            <a:off x="2271600" y="2318409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49C85B6A-0984-B64F-A61B-E4556573F2FE}"/>
              </a:ext>
            </a:extLst>
          </p:cNvPr>
          <p:cNvSpPr/>
          <p:nvPr/>
        </p:nvSpPr>
        <p:spPr>
          <a:xfrm flipH="1">
            <a:off x="8138160" y="2226969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724291F5-E218-8C4D-A4BF-EAD63B044AB4}"/>
              </a:ext>
            </a:extLst>
          </p:cNvPr>
          <p:cNvSpPr/>
          <p:nvPr/>
        </p:nvSpPr>
        <p:spPr>
          <a:xfrm flipH="1">
            <a:off x="4283280" y="2304730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0C19066C-1D84-D84F-B2CC-3676BEC10145}"/>
              </a:ext>
            </a:extLst>
          </p:cNvPr>
          <p:cNvSpPr/>
          <p:nvPr/>
        </p:nvSpPr>
        <p:spPr>
          <a:xfrm flipH="1">
            <a:off x="4923360" y="2304730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F2926F95-9FA0-B444-ABBF-01993B72B213}"/>
              </a:ext>
            </a:extLst>
          </p:cNvPr>
          <p:cNvSpPr/>
          <p:nvPr/>
        </p:nvSpPr>
        <p:spPr>
          <a:xfrm>
            <a:off x="5106960" y="2304730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3EC17FE0-60BD-0D41-91D5-494260AB10C1}"/>
              </a:ext>
            </a:extLst>
          </p:cNvPr>
          <p:cNvSpPr/>
          <p:nvPr/>
        </p:nvSpPr>
        <p:spPr>
          <a:xfrm>
            <a:off x="5106960" y="2304730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FE1408-7688-AC47-A761-40F1D274C381}"/>
              </a:ext>
            </a:extLst>
          </p:cNvPr>
          <p:cNvSpPr txBox="1"/>
          <p:nvPr/>
        </p:nvSpPr>
        <p:spPr>
          <a:xfrm>
            <a:off x="525240" y="4322170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78" name="Straight Connector 77">
            <a:extLst>
              <a:ext uri="{FF2B5EF4-FFF2-40B4-BE49-F238E27FC236}">
                <a16:creationId xmlns:a16="http://schemas.microsoft.com/office/drawing/2014/main" id="{E97482B9-D32C-3842-B0D1-880D146E12AF}"/>
              </a:ext>
            </a:extLst>
          </p:cNvPr>
          <p:cNvSpPr/>
          <p:nvPr/>
        </p:nvSpPr>
        <p:spPr>
          <a:xfrm>
            <a:off x="2902680" y="4596489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Straight Connector 78">
            <a:extLst>
              <a:ext uri="{FF2B5EF4-FFF2-40B4-BE49-F238E27FC236}">
                <a16:creationId xmlns:a16="http://schemas.microsoft.com/office/drawing/2014/main" id="{B2FE060A-D813-8849-BF25-0E2AF975A60C}"/>
              </a:ext>
            </a:extLst>
          </p:cNvPr>
          <p:cNvSpPr/>
          <p:nvPr/>
        </p:nvSpPr>
        <p:spPr>
          <a:xfrm>
            <a:off x="3908520" y="4596489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0" name="Straight Connector 79">
            <a:extLst>
              <a:ext uri="{FF2B5EF4-FFF2-40B4-BE49-F238E27FC236}">
                <a16:creationId xmlns:a16="http://schemas.microsoft.com/office/drawing/2014/main" id="{7C55A57D-C682-4247-A89D-4A5A4DF6A087}"/>
              </a:ext>
            </a:extLst>
          </p:cNvPr>
          <p:cNvSpPr/>
          <p:nvPr/>
        </p:nvSpPr>
        <p:spPr>
          <a:xfrm>
            <a:off x="4914360" y="4596489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Straight Connector 80">
            <a:extLst>
              <a:ext uri="{FF2B5EF4-FFF2-40B4-BE49-F238E27FC236}">
                <a16:creationId xmlns:a16="http://schemas.microsoft.com/office/drawing/2014/main" id="{23030153-3210-9145-AB9B-12A5F69082EC}"/>
              </a:ext>
            </a:extLst>
          </p:cNvPr>
          <p:cNvSpPr/>
          <p:nvPr/>
        </p:nvSpPr>
        <p:spPr>
          <a:xfrm>
            <a:off x="5920199" y="4596489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2" name="Straight Connector 81">
            <a:extLst>
              <a:ext uri="{FF2B5EF4-FFF2-40B4-BE49-F238E27FC236}">
                <a16:creationId xmlns:a16="http://schemas.microsoft.com/office/drawing/2014/main" id="{FEEAFD31-4209-9641-A593-F6B797EC8DBC}"/>
              </a:ext>
            </a:extLst>
          </p:cNvPr>
          <p:cNvSpPr/>
          <p:nvPr/>
        </p:nvSpPr>
        <p:spPr>
          <a:xfrm>
            <a:off x="6926040" y="4596489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83" name="Group 82" descr="28§display§\gamma=0.9§svg§600§FALSE" title="TexMaths">
            <a:extLst>
              <a:ext uri="{FF2B5EF4-FFF2-40B4-BE49-F238E27FC236}">
                <a16:creationId xmlns:a16="http://schemas.microsoft.com/office/drawing/2014/main" id="{DF4B8009-1720-E04F-AB2D-AF9C2C3DD873}"/>
              </a:ext>
            </a:extLst>
          </p:cNvPr>
          <p:cNvGrpSpPr/>
          <p:nvPr/>
        </p:nvGrpSpPr>
        <p:grpSpPr>
          <a:xfrm>
            <a:off x="3200400" y="5083930"/>
            <a:ext cx="1406880" cy="391680"/>
            <a:chOff x="3200400" y="4320000"/>
            <a:chExt cx="1406880" cy="391680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EB78F54-2DC4-3643-8EED-8D22A0F5CA13}"/>
                </a:ext>
              </a:extLst>
            </p:cNvPr>
            <p:cNvSpPr/>
            <p:nvPr/>
          </p:nvSpPr>
          <p:spPr>
            <a:xfrm>
              <a:off x="3200400" y="4331160"/>
              <a:ext cx="1406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9" h="1030">
                  <a:moveTo>
                    <a:pt x="1955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3909" y="0"/>
                  </a:lnTo>
                  <a:lnTo>
                    <a:pt x="3909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B9F9F35-F355-814E-9289-15C4DFD0C5FF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D581BF3-6BB9-3F47-B6F8-E9B3D8CCDAB1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EB42319-A0DD-4E41-A398-F64732482631}"/>
                </a:ext>
              </a:extLst>
            </p:cNvPr>
            <p:cNvSpPr/>
            <p:nvPr/>
          </p:nvSpPr>
          <p:spPr>
            <a:xfrm>
              <a:off x="4060440" y="432000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5"/>
                  </a:cubicBezTo>
                  <a:cubicBezTo>
                    <a:pt x="515" y="621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1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0637B6B-2EAC-F24A-9B18-96FF36712C39}"/>
                </a:ext>
              </a:extLst>
            </p:cNvPr>
            <p:cNvSpPr/>
            <p:nvPr/>
          </p:nvSpPr>
          <p:spPr>
            <a:xfrm>
              <a:off x="4301279" y="45680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F5CB662-D9FC-4F49-9575-FFF83B5C4A33}"/>
                </a:ext>
              </a:extLst>
            </p:cNvPr>
            <p:cNvSpPr/>
            <p:nvPr/>
          </p:nvSpPr>
          <p:spPr>
            <a:xfrm>
              <a:off x="4403880" y="4320000"/>
              <a:ext cx="1839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848">
                  <a:moveTo>
                    <a:pt x="403" y="428"/>
                  </a:moveTo>
                  <a:lnTo>
                    <a:pt x="403" y="468"/>
                  </a:lnTo>
                  <a:cubicBezTo>
                    <a:pt x="403" y="759"/>
                    <a:pt x="274" y="815"/>
                    <a:pt x="202" y="815"/>
                  </a:cubicBezTo>
                  <a:cubicBezTo>
                    <a:pt x="182" y="815"/>
                    <a:pt x="115" y="812"/>
                    <a:pt x="81" y="770"/>
                  </a:cubicBezTo>
                  <a:cubicBezTo>
                    <a:pt x="134" y="770"/>
                    <a:pt x="146" y="733"/>
                    <a:pt x="146" y="714"/>
                  </a:cubicBezTo>
                  <a:cubicBezTo>
                    <a:pt x="146" y="675"/>
                    <a:pt x="115" y="655"/>
                    <a:pt x="87" y="655"/>
                  </a:cubicBezTo>
                  <a:cubicBezTo>
                    <a:pt x="67" y="655"/>
                    <a:pt x="31" y="666"/>
                    <a:pt x="31" y="717"/>
                  </a:cubicBezTo>
                  <a:cubicBezTo>
                    <a:pt x="31" y="798"/>
                    <a:pt x="98" y="848"/>
                    <a:pt x="202" y="848"/>
                  </a:cubicBezTo>
                  <a:cubicBezTo>
                    <a:pt x="361" y="848"/>
                    <a:pt x="512" y="680"/>
                    <a:pt x="512" y="417"/>
                  </a:cubicBezTo>
                  <a:cubicBezTo>
                    <a:pt x="512" y="84"/>
                    <a:pt x="372" y="0"/>
                    <a:pt x="260" y="0"/>
                  </a:cubicBezTo>
                  <a:cubicBezTo>
                    <a:pt x="193" y="0"/>
                    <a:pt x="132" y="22"/>
                    <a:pt x="78" y="78"/>
                  </a:cubicBezTo>
                  <a:cubicBezTo>
                    <a:pt x="28" y="134"/>
                    <a:pt x="0" y="185"/>
                    <a:pt x="0" y="277"/>
                  </a:cubicBezTo>
                  <a:cubicBezTo>
                    <a:pt x="0" y="431"/>
                    <a:pt x="109" y="551"/>
                    <a:pt x="246" y="551"/>
                  </a:cubicBezTo>
                  <a:cubicBezTo>
                    <a:pt x="322" y="551"/>
                    <a:pt x="372" y="501"/>
                    <a:pt x="403" y="428"/>
                  </a:cubicBezTo>
                  <a:close/>
                  <a:moveTo>
                    <a:pt x="249" y="524"/>
                  </a:moveTo>
                  <a:cubicBezTo>
                    <a:pt x="230" y="524"/>
                    <a:pt x="171" y="524"/>
                    <a:pt x="134" y="448"/>
                  </a:cubicBezTo>
                  <a:cubicBezTo>
                    <a:pt x="112" y="400"/>
                    <a:pt x="112" y="339"/>
                    <a:pt x="112" y="280"/>
                  </a:cubicBezTo>
                  <a:cubicBezTo>
                    <a:pt x="112" y="213"/>
                    <a:pt x="112" y="154"/>
                    <a:pt x="137" y="109"/>
                  </a:cubicBezTo>
                  <a:cubicBezTo>
                    <a:pt x="171" y="48"/>
                    <a:pt x="218" y="31"/>
                    <a:pt x="260" y="31"/>
                  </a:cubicBezTo>
                  <a:cubicBezTo>
                    <a:pt x="319" y="31"/>
                    <a:pt x="358" y="73"/>
                    <a:pt x="381" y="129"/>
                  </a:cubicBezTo>
                  <a:cubicBezTo>
                    <a:pt x="395" y="168"/>
                    <a:pt x="400" y="246"/>
                    <a:pt x="400" y="302"/>
                  </a:cubicBezTo>
                  <a:cubicBezTo>
                    <a:pt x="400" y="406"/>
                    <a:pt x="358" y="524"/>
                    <a:pt x="249" y="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90" name="Freeform 89">
            <a:extLst>
              <a:ext uri="{FF2B5EF4-FFF2-40B4-BE49-F238E27FC236}">
                <a16:creationId xmlns:a16="http://schemas.microsoft.com/office/drawing/2014/main" id="{418C508E-C697-834A-8F61-C0F209B0BFA2}"/>
              </a:ext>
            </a:extLst>
          </p:cNvPr>
          <p:cNvSpPr/>
          <p:nvPr/>
        </p:nvSpPr>
        <p:spPr>
          <a:xfrm>
            <a:off x="2286000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BBBF5881-3995-0248-9815-2D6FCE5F6729}"/>
              </a:ext>
            </a:extLst>
          </p:cNvPr>
          <p:cNvSpPr/>
          <p:nvPr/>
        </p:nvSpPr>
        <p:spPr>
          <a:xfrm>
            <a:off x="3291839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5DA228DE-F3AD-2D49-B7D4-D51C1BBCD598}"/>
              </a:ext>
            </a:extLst>
          </p:cNvPr>
          <p:cNvSpPr/>
          <p:nvPr/>
        </p:nvSpPr>
        <p:spPr>
          <a:xfrm>
            <a:off x="4297680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532DC853-3D59-AB4E-B611-DBC59E05CA4D}"/>
              </a:ext>
            </a:extLst>
          </p:cNvPr>
          <p:cNvSpPr/>
          <p:nvPr/>
        </p:nvSpPr>
        <p:spPr>
          <a:xfrm>
            <a:off x="5303520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0A36F5D1-1257-7240-A45B-5278A630AB8F}"/>
              </a:ext>
            </a:extLst>
          </p:cNvPr>
          <p:cNvSpPr/>
          <p:nvPr/>
        </p:nvSpPr>
        <p:spPr>
          <a:xfrm>
            <a:off x="6309360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A90FA979-325B-984A-A908-AF1B809EBC8F}"/>
              </a:ext>
            </a:extLst>
          </p:cNvPr>
          <p:cNvSpPr/>
          <p:nvPr/>
        </p:nvSpPr>
        <p:spPr>
          <a:xfrm>
            <a:off x="7315200" y="588456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6953F9A-39AC-6F4E-A9F6-2C32453179FE}"/>
              </a:ext>
            </a:extLst>
          </p:cNvPr>
          <p:cNvSpPr txBox="1"/>
          <p:nvPr/>
        </p:nvSpPr>
        <p:spPr>
          <a:xfrm>
            <a:off x="7406640" y="625032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B5C4FF7-85FE-CF4C-B0E9-335A0C886A81}"/>
              </a:ext>
            </a:extLst>
          </p:cNvPr>
          <p:cNvSpPr txBox="1"/>
          <p:nvPr/>
        </p:nvSpPr>
        <p:spPr>
          <a:xfrm>
            <a:off x="6400799" y="625032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9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362C93-3CF1-7F49-A339-EF0BF2C4D988}"/>
              </a:ext>
            </a:extLst>
          </p:cNvPr>
          <p:cNvSpPr txBox="1"/>
          <p:nvPr/>
        </p:nvSpPr>
        <p:spPr>
          <a:xfrm>
            <a:off x="5394960" y="625032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8.1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3CB8E8-BCB6-224E-A256-17EC0573A1BF}"/>
              </a:ext>
            </a:extLst>
          </p:cNvPr>
          <p:cNvSpPr txBox="1"/>
          <p:nvPr/>
        </p:nvSpPr>
        <p:spPr>
          <a:xfrm>
            <a:off x="4389120" y="625032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7.3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1B73BE-B56B-DC46-800F-DDE356CC723A}"/>
              </a:ext>
            </a:extLst>
          </p:cNvPr>
          <p:cNvSpPr txBox="1"/>
          <p:nvPr/>
        </p:nvSpPr>
        <p:spPr>
          <a:xfrm>
            <a:off x="3383280" y="625032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6.6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41BF0D-E5A0-BC43-99DE-A6333D600A2E}"/>
              </a:ext>
            </a:extLst>
          </p:cNvPr>
          <p:cNvSpPr txBox="1"/>
          <p:nvPr/>
        </p:nvSpPr>
        <p:spPr>
          <a:xfrm>
            <a:off x="2377439" y="6223690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2" name="Title 101">
            <a:extLst>
              <a:ext uri="{FF2B5EF4-FFF2-40B4-BE49-F238E27FC236}">
                <a16:creationId xmlns:a16="http://schemas.microsoft.com/office/drawing/2014/main" id="{E798FB4D-7D80-0748-945E-E1B6BA3D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1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064A5CA7-FF8F-804E-A6A3-31C388E43F8E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0F6D918-DC51-B341-B27D-3C0CBCB6DAA7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70FBA63-4B35-764E-AF70-9A7976B35BC5}"/>
              </a:ext>
            </a:extLst>
          </p:cNvPr>
          <p:cNvSpPr/>
          <p:nvPr/>
        </p:nvSpPr>
        <p:spPr>
          <a:xfrm>
            <a:off x="227160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EA3794E-7623-4544-BA51-FD948D89CC41}"/>
              </a:ext>
            </a:extLst>
          </p:cNvPr>
          <p:cNvSpPr/>
          <p:nvPr/>
        </p:nvSpPr>
        <p:spPr>
          <a:xfrm>
            <a:off x="327743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CBAE91D-4263-534C-AA38-4A94AF83D673}"/>
              </a:ext>
            </a:extLst>
          </p:cNvPr>
          <p:cNvSpPr/>
          <p:nvPr/>
        </p:nvSpPr>
        <p:spPr>
          <a:xfrm>
            <a:off x="428328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AE7A61C-BE6F-CB49-BBA4-12B9BA6CC2C2}"/>
              </a:ext>
            </a:extLst>
          </p:cNvPr>
          <p:cNvSpPr/>
          <p:nvPr/>
        </p:nvSpPr>
        <p:spPr>
          <a:xfrm>
            <a:off x="528912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874A41-8C4A-284A-AB35-2FD420E01139}"/>
              </a:ext>
            </a:extLst>
          </p:cNvPr>
          <p:cNvSpPr/>
          <p:nvPr/>
        </p:nvSpPr>
        <p:spPr>
          <a:xfrm>
            <a:off x="629495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BC97E35-B139-1641-9CAA-2125D0003810}"/>
              </a:ext>
            </a:extLst>
          </p:cNvPr>
          <p:cNvSpPr/>
          <p:nvPr/>
        </p:nvSpPr>
        <p:spPr>
          <a:xfrm>
            <a:off x="730079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6BB21D9F-1B2B-D84E-B024-AF723B61D9CB}"/>
              </a:ext>
            </a:extLst>
          </p:cNvPr>
          <p:cNvGrpSpPr/>
          <p:nvPr/>
        </p:nvGrpSpPr>
        <p:grpSpPr>
          <a:xfrm>
            <a:off x="2619000" y="2923354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565BB2B-8DC2-024C-BF12-CDF6A402EDB4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E70A37A-089B-224F-B761-16691DAB3E58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617F42-DB40-B949-8867-56673C9B7224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929FCB47-EEA1-DA4C-B959-C19F4CE9B621}"/>
              </a:ext>
            </a:extLst>
          </p:cNvPr>
          <p:cNvGrpSpPr/>
          <p:nvPr/>
        </p:nvGrpSpPr>
        <p:grpSpPr>
          <a:xfrm>
            <a:off x="4507200" y="2912195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D97CCA-3F76-5148-9EAF-2045C9459535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559C38-B29D-2442-980A-1E140D7AB149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BCDEB3A-4452-EE4C-B691-546E7ECBA2F8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DD32BF86-A4D5-BF45-BBB5-0E74C44DD7F4}"/>
              </a:ext>
            </a:extLst>
          </p:cNvPr>
          <p:cNvGrpSpPr/>
          <p:nvPr/>
        </p:nvGrpSpPr>
        <p:grpSpPr>
          <a:xfrm>
            <a:off x="3533400" y="2912195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33C6543-53CC-C04B-B3BB-A5F31F9B4C0B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5A59F59-5718-FF43-B972-46BDACF92B20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2ACA2F-86E8-DA45-8706-D1F292C17134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07256304-9335-F847-AD1A-E5A4C768E6EA}"/>
              </a:ext>
            </a:extLst>
          </p:cNvPr>
          <p:cNvGrpSpPr/>
          <p:nvPr/>
        </p:nvGrpSpPr>
        <p:grpSpPr>
          <a:xfrm>
            <a:off x="5545080" y="2912195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3F9CD4-E556-384A-8191-7E2800D65141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44905B-D640-B04B-98FF-3F0A61F9EA52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77101F-9830-0841-963C-7CE14EE5C56E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44682C8-5581-5F4D-9061-336BF46C561A}"/>
              </a:ext>
            </a:extLst>
          </p:cNvPr>
          <p:cNvGrpSpPr/>
          <p:nvPr/>
        </p:nvGrpSpPr>
        <p:grpSpPr>
          <a:xfrm>
            <a:off x="6642360" y="2912195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8FFCA31-6449-944D-B9EC-05F7CADA7813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C578769-53C4-1449-991E-88A42B80341B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9B37DF4-8C96-AC4D-9086-677F4EEB30B9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B54D227D-F81B-1E4C-9696-9AA94F8A8DBC}"/>
              </a:ext>
            </a:extLst>
          </p:cNvPr>
          <p:cNvGrpSpPr/>
          <p:nvPr/>
        </p:nvGrpSpPr>
        <p:grpSpPr>
          <a:xfrm>
            <a:off x="7648199" y="2917235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5BB65D-B53C-8B42-A0AC-AA19C0C75AA2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4FF7330-E686-5443-B62B-6F2C416F0319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A72CE3-A933-1C48-BDC8-85E3EDE4B6C9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55F58A7E-5FDB-7B4E-80B1-FA38B15EBA07}"/>
              </a:ext>
            </a:extLst>
          </p:cNvPr>
          <p:cNvGrpSpPr/>
          <p:nvPr/>
        </p:nvGrpSpPr>
        <p:grpSpPr>
          <a:xfrm>
            <a:off x="7727759" y="1724194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E6A2504-4899-0B49-B36B-8130937C0C61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A4B5E4-CFA0-0B4F-AA65-E4FFB1EBE921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D2BE100-7D9B-6D44-838A-A783A997BC89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E85C7B4-4874-2843-9BCF-C0FC452434BA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9A8C4D-F833-944E-B5F4-E4522C1B861C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4BC458D-F935-E649-9744-4D41E0D2FC71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8BAF4D0-7815-8E4C-8E84-88185FE91D6C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FBD05B-6386-E246-91E5-FB8A5ED475C9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6FA0C4F-53EF-E046-8F6C-AE7F35B66C0A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20C16C-AE50-AD40-94D1-C4DDA1FF1F0A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2EEFDAA-285C-FD40-B21C-ABF818F2B403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349285B-9491-CA47-8FAA-7D89FDAAE221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661D7BE2-C78B-5D42-AE79-98D6A61CB0BB}"/>
              </a:ext>
            </a:extLst>
          </p:cNvPr>
          <p:cNvGrpSpPr/>
          <p:nvPr/>
        </p:nvGrpSpPr>
        <p:grpSpPr>
          <a:xfrm>
            <a:off x="983160" y="1902035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24016AA-6729-9740-AF25-1A94E5E6E948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D502468-951F-754D-9935-6FAEB1993855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8F8C34E-B54A-9042-BC0E-5E0CD29EE6C3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26B9A29-BDFD-F54F-AF5A-842EF0301DE0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62BFE2C-B9DA-6341-B119-823254F1FEB3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B454355-280F-A147-99DE-DE5DF67AC775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555451-080E-2548-BBD9-C4603A7D9576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571830C-3076-DB40-AFD6-0EA89CC4AC15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EAFA2BD-F263-4C42-9A5C-35A8ED79E0FF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C7052F-B8B2-FF47-AC42-800560BB60EB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C44359-2D59-2940-8E0C-87B4B389A362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29F7EB11-04F5-DA45-AB56-4700A528EDBB}"/>
              </a:ext>
            </a:extLst>
          </p:cNvPr>
          <p:cNvGrpSpPr/>
          <p:nvPr/>
        </p:nvGrpSpPr>
        <p:grpSpPr>
          <a:xfrm>
            <a:off x="4189319" y="1847315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FD82BED-62D7-A647-995C-5D4815BC95F6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F5297BA-0058-6E4C-BEBD-7691EE52D144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FCBF713-FF66-0A4C-955C-0FE557242832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F63FAE0-0616-054B-9389-E33FAFFBDE11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9E6A3E9-418A-1B40-AC94-2AA40EA4C3D7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486DCBD-C095-B44A-9B0C-864592467911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CEB785B-BCE3-CF43-BD9C-BEF2F70DE5B5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6239AD6-6741-5F44-9DC2-C58390C6EE7A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A1C8804-3E13-1041-9E67-1E7458CB27FC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BA465A1-10B8-A34C-8737-C1234C3E1F8D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976D143-DE8D-8540-A852-34AC3736136C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41EB222-3E13-F24D-B2F9-EADD33DE0643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F632C5A1-93C4-924B-A8C4-0FAA8F1F7039}"/>
              </a:ext>
            </a:extLst>
          </p:cNvPr>
          <p:cNvSpPr/>
          <p:nvPr/>
        </p:nvSpPr>
        <p:spPr>
          <a:xfrm>
            <a:off x="2271600" y="2272114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825FACD3-FDE1-BB43-8AF2-2A28EB670B3B}"/>
              </a:ext>
            </a:extLst>
          </p:cNvPr>
          <p:cNvSpPr/>
          <p:nvPr/>
        </p:nvSpPr>
        <p:spPr>
          <a:xfrm flipH="1">
            <a:off x="8138160" y="2180674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FDAA330F-6743-A94A-B84A-1F1D848C1F9D}"/>
              </a:ext>
            </a:extLst>
          </p:cNvPr>
          <p:cNvSpPr/>
          <p:nvPr/>
        </p:nvSpPr>
        <p:spPr>
          <a:xfrm flipH="1">
            <a:off x="4283280" y="2258435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50A7B80F-3A5F-0E46-B7CC-6A8243A6C168}"/>
              </a:ext>
            </a:extLst>
          </p:cNvPr>
          <p:cNvSpPr/>
          <p:nvPr/>
        </p:nvSpPr>
        <p:spPr>
          <a:xfrm flipH="1">
            <a:off x="4923360" y="2258435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B6086B68-09CA-7544-985E-8AE8CA2FEFFB}"/>
              </a:ext>
            </a:extLst>
          </p:cNvPr>
          <p:cNvSpPr/>
          <p:nvPr/>
        </p:nvSpPr>
        <p:spPr>
          <a:xfrm>
            <a:off x="5106960" y="2258435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14768C03-8B01-5145-A21C-91399B49EB66}"/>
              </a:ext>
            </a:extLst>
          </p:cNvPr>
          <p:cNvSpPr/>
          <p:nvPr/>
        </p:nvSpPr>
        <p:spPr>
          <a:xfrm>
            <a:off x="5106960" y="2258435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347AF8-838F-AC4E-95FF-607FE3330E76}"/>
              </a:ext>
            </a:extLst>
          </p:cNvPr>
          <p:cNvSpPr txBox="1"/>
          <p:nvPr/>
        </p:nvSpPr>
        <p:spPr>
          <a:xfrm>
            <a:off x="525240" y="4275875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</a:t>
            </a:r>
            <a:r>
              <a:rPr lang="en-US" sz="26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fn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</p:txBody>
      </p:sp>
      <p:sp>
        <p:nvSpPr>
          <p:cNvPr id="78" name="Straight Connector 77">
            <a:extLst>
              <a:ext uri="{FF2B5EF4-FFF2-40B4-BE49-F238E27FC236}">
                <a16:creationId xmlns:a16="http://schemas.microsoft.com/office/drawing/2014/main" id="{6C66E12A-32E9-9942-8426-226BD8B18CBB}"/>
              </a:ext>
            </a:extLst>
          </p:cNvPr>
          <p:cNvSpPr/>
          <p:nvPr/>
        </p:nvSpPr>
        <p:spPr>
          <a:xfrm flipH="1">
            <a:off x="6926040" y="4550194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Straight Connector 78">
            <a:extLst>
              <a:ext uri="{FF2B5EF4-FFF2-40B4-BE49-F238E27FC236}">
                <a16:creationId xmlns:a16="http://schemas.microsoft.com/office/drawing/2014/main" id="{19C75CA5-3959-7141-AB4D-38D41A58FE77}"/>
              </a:ext>
            </a:extLst>
          </p:cNvPr>
          <p:cNvSpPr/>
          <p:nvPr/>
        </p:nvSpPr>
        <p:spPr>
          <a:xfrm flipH="1">
            <a:off x="5920199" y="4550194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0" name="Straight Connector 79">
            <a:extLst>
              <a:ext uri="{FF2B5EF4-FFF2-40B4-BE49-F238E27FC236}">
                <a16:creationId xmlns:a16="http://schemas.microsoft.com/office/drawing/2014/main" id="{AC0ACC4A-D470-124C-AE05-55EEA341FA19}"/>
              </a:ext>
            </a:extLst>
          </p:cNvPr>
          <p:cNvSpPr/>
          <p:nvPr/>
        </p:nvSpPr>
        <p:spPr>
          <a:xfrm flipH="1">
            <a:off x="491436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Straight Connector 80">
            <a:extLst>
              <a:ext uri="{FF2B5EF4-FFF2-40B4-BE49-F238E27FC236}">
                <a16:creationId xmlns:a16="http://schemas.microsoft.com/office/drawing/2014/main" id="{14C8AC3A-D97A-E64C-AB7B-3E9BAFF1CFD4}"/>
              </a:ext>
            </a:extLst>
          </p:cNvPr>
          <p:cNvSpPr/>
          <p:nvPr/>
        </p:nvSpPr>
        <p:spPr>
          <a:xfrm flipH="1">
            <a:off x="390852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2" name="Straight Connector 81">
            <a:extLst>
              <a:ext uri="{FF2B5EF4-FFF2-40B4-BE49-F238E27FC236}">
                <a16:creationId xmlns:a16="http://schemas.microsoft.com/office/drawing/2014/main" id="{1D72E069-591C-4E41-AD18-631CA7BA5316}"/>
              </a:ext>
            </a:extLst>
          </p:cNvPr>
          <p:cNvSpPr/>
          <p:nvPr/>
        </p:nvSpPr>
        <p:spPr>
          <a:xfrm flipH="1">
            <a:off x="290268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83" name="Group 82" descr="28§display§\gamma=0.9§svg§600§FALSE" title="TexMaths">
            <a:extLst>
              <a:ext uri="{FF2B5EF4-FFF2-40B4-BE49-F238E27FC236}">
                <a16:creationId xmlns:a16="http://schemas.microsoft.com/office/drawing/2014/main" id="{37B16399-B637-6346-84F4-4B27D5A557C7}"/>
              </a:ext>
            </a:extLst>
          </p:cNvPr>
          <p:cNvGrpSpPr/>
          <p:nvPr/>
        </p:nvGrpSpPr>
        <p:grpSpPr>
          <a:xfrm>
            <a:off x="3200400" y="5037635"/>
            <a:ext cx="1406880" cy="391680"/>
            <a:chOff x="3200400" y="4320000"/>
            <a:chExt cx="1406880" cy="391680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9BD55B5-96E2-7A4B-90FF-74AB91D8EB9A}"/>
                </a:ext>
              </a:extLst>
            </p:cNvPr>
            <p:cNvSpPr/>
            <p:nvPr/>
          </p:nvSpPr>
          <p:spPr>
            <a:xfrm>
              <a:off x="3200400" y="4331160"/>
              <a:ext cx="1406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9" h="1030">
                  <a:moveTo>
                    <a:pt x="1955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3909" y="0"/>
                  </a:lnTo>
                  <a:lnTo>
                    <a:pt x="3909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E97DE8E-75AE-6F46-8E80-E0E55BF4C52C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FB941FA-E92F-1742-8102-71D856F72585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903147C-C473-BF4E-BD8F-81190E92DEDE}"/>
                </a:ext>
              </a:extLst>
            </p:cNvPr>
            <p:cNvSpPr/>
            <p:nvPr/>
          </p:nvSpPr>
          <p:spPr>
            <a:xfrm>
              <a:off x="4060440" y="432000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5"/>
                  </a:cubicBezTo>
                  <a:cubicBezTo>
                    <a:pt x="515" y="621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1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1CC804D-EFE2-8F40-9C0C-08975FA8A4B3}"/>
                </a:ext>
              </a:extLst>
            </p:cNvPr>
            <p:cNvSpPr/>
            <p:nvPr/>
          </p:nvSpPr>
          <p:spPr>
            <a:xfrm>
              <a:off x="4301279" y="45680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75F132C-A130-C746-8E7A-D1F61B217965}"/>
                </a:ext>
              </a:extLst>
            </p:cNvPr>
            <p:cNvSpPr/>
            <p:nvPr/>
          </p:nvSpPr>
          <p:spPr>
            <a:xfrm>
              <a:off x="4403880" y="4320000"/>
              <a:ext cx="1839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848">
                  <a:moveTo>
                    <a:pt x="403" y="428"/>
                  </a:moveTo>
                  <a:lnTo>
                    <a:pt x="403" y="468"/>
                  </a:lnTo>
                  <a:cubicBezTo>
                    <a:pt x="403" y="759"/>
                    <a:pt x="274" y="815"/>
                    <a:pt x="202" y="815"/>
                  </a:cubicBezTo>
                  <a:cubicBezTo>
                    <a:pt x="182" y="815"/>
                    <a:pt x="115" y="812"/>
                    <a:pt x="81" y="770"/>
                  </a:cubicBezTo>
                  <a:cubicBezTo>
                    <a:pt x="134" y="770"/>
                    <a:pt x="146" y="733"/>
                    <a:pt x="146" y="714"/>
                  </a:cubicBezTo>
                  <a:cubicBezTo>
                    <a:pt x="146" y="675"/>
                    <a:pt x="115" y="655"/>
                    <a:pt x="87" y="655"/>
                  </a:cubicBezTo>
                  <a:cubicBezTo>
                    <a:pt x="67" y="655"/>
                    <a:pt x="31" y="666"/>
                    <a:pt x="31" y="717"/>
                  </a:cubicBezTo>
                  <a:cubicBezTo>
                    <a:pt x="31" y="798"/>
                    <a:pt x="98" y="848"/>
                    <a:pt x="202" y="848"/>
                  </a:cubicBezTo>
                  <a:cubicBezTo>
                    <a:pt x="361" y="848"/>
                    <a:pt x="512" y="680"/>
                    <a:pt x="512" y="417"/>
                  </a:cubicBezTo>
                  <a:cubicBezTo>
                    <a:pt x="512" y="84"/>
                    <a:pt x="372" y="0"/>
                    <a:pt x="260" y="0"/>
                  </a:cubicBezTo>
                  <a:cubicBezTo>
                    <a:pt x="193" y="0"/>
                    <a:pt x="132" y="22"/>
                    <a:pt x="78" y="78"/>
                  </a:cubicBezTo>
                  <a:cubicBezTo>
                    <a:pt x="28" y="134"/>
                    <a:pt x="0" y="185"/>
                    <a:pt x="0" y="277"/>
                  </a:cubicBezTo>
                  <a:cubicBezTo>
                    <a:pt x="0" y="431"/>
                    <a:pt x="109" y="551"/>
                    <a:pt x="246" y="551"/>
                  </a:cubicBezTo>
                  <a:cubicBezTo>
                    <a:pt x="322" y="551"/>
                    <a:pt x="372" y="501"/>
                    <a:pt x="403" y="428"/>
                  </a:cubicBezTo>
                  <a:close/>
                  <a:moveTo>
                    <a:pt x="249" y="524"/>
                  </a:moveTo>
                  <a:cubicBezTo>
                    <a:pt x="230" y="524"/>
                    <a:pt x="171" y="524"/>
                    <a:pt x="134" y="448"/>
                  </a:cubicBezTo>
                  <a:cubicBezTo>
                    <a:pt x="112" y="400"/>
                    <a:pt x="112" y="339"/>
                    <a:pt x="112" y="280"/>
                  </a:cubicBezTo>
                  <a:cubicBezTo>
                    <a:pt x="112" y="213"/>
                    <a:pt x="112" y="154"/>
                    <a:pt x="137" y="109"/>
                  </a:cubicBezTo>
                  <a:cubicBezTo>
                    <a:pt x="171" y="48"/>
                    <a:pt x="218" y="31"/>
                    <a:pt x="260" y="31"/>
                  </a:cubicBezTo>
                  <a:cubicBezTo>
                    <a:pt x="319" y="31"/>
                    <a:pt x="358" y="73"/>
                    <a:pt x="381" y="129"/>
                  </a:cubicBezTo>
                  <a:cubicBezTo>
                    <a:pt x="395" y="168"/>
                    <a:pt x="400" y="246"/>
                    <a:pt x="400" y="302"/>
                  </a:cubicBezTo>
                  <a:cubicBezTo>
                    <a:pt x="400" y="406"/>
                    <a:pt x="358" y="524"/>
                    <a:pt x="249" y="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90" name="Freeform 89">
            <a:extLst>
              <a:ext uri="{FF2B5EF4-FFF2-40B4-BE49-F238E27FC236}">
                <a16:creationId xmlns:a16="http://schemas.microsoft.com/office/drawing/2014/main" id="{71F8CA89-7891-984E-B497-2515D5B3B78C}"/>
              </a:ext>
            </a:extLst>
          </p:cNvPr>
          <p:cNvSpPr/>
          <p:nvPr/>
        </p:nvSpPr>
        <p:spPr>
          <a:xfrm>
            <a:off x="228600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FDC7C28-EF0F-C64F-B1EF-4407479C2D47}"/>
              </a:ext>
            </a:extLst>
          </p:cNvPr>
          <p:cNvSpPr/>
          <p:nvPr/>
        </p:nvSpPr>
        <p:spPr>
          <a:xfrm>
            <a:off x="3291839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23A40CA2-3F12-0E4C-9A32-06E1CB1ACBF2}"/>
              </a:ext>
            </a:extLst>
          </p:cNvPr>
          <p:cNvSpPr/>
          <p:nvPr/>
        </p:nvSpPr>
        <p:spPr>
          <a:xfrm>
            <a:off x="429768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4AE581F3-E451-824F-92B2-BD2DFD674B46}"/>
              </a:ext>
            </a:extLst>
          </p:cNvPr>
          <p:cNvSpPr/>
          <p:nvPr/>
        </p:nvSpPr>
        <p:spPr>
          <a:xfrm>
            <a:off x="530352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C3D2078-DC0B-8B48-B2C7-7F8D95E4C538}"/>
              </a:ext>
            </a:extLst>
          </p:cNvPr>
          <p:cNvSpPr/>
          <p:nvPr/>
        </p:nvSpPr>
        <p:spPr>
          <a:xfrm>
            <a:off x="630936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DA999A0-264C-894D-81D2-641015E61B98}"/>
              </a:ext>
            </a:extLst>
          </p:cNvPr>
          <p:cNvSpPr/>
          <p:nvPr/>
        </p:nvSpPr>
        <p:spPr>
          <a:xfrm>
            <a:off x="731520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6EC00D-02B4-AA45-A085-5975ED1DBECF}"/>
              </a:ext>
            </a:extLst>
          </p:cNvPr>
          <p:cNvSpPr txBox="1"/>
          <p:nvPr/>
        </p:nvSpPr>
        <p:spPr>
          <a:xfrm>
            <a:off x="7406640" y="6204034"/>
            <a:ext cx="495562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0078C2-5C44-E548-920B-D5B39293FF2F}"/>
              </a:ext>
            </a:extLst>
          </p:cNvPr>
          <p:cNvSpPr txBox="1"/>
          <p:nvPr/>
        </p:nvSpPr>
        <p:spPr>
          <a:xfrm>
            <a:off x="6400799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0.66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70EC60A-9D7E-F04A-9618-84E8DF0112B8}"/>
              </a:ext>
            </a:extLst>
          </p:cNvPr>
          <p:cNvSpPr txBox="1"/>
          <p:nvPr/>
        </p:nvSpPr>
        <p:spPr>
          <a:xfrm>
            <a:off x="539496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0.73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482BB35-EE4C-0E43-8D84-0DE4C21DD344}"/>
              </a:ext>
            </a:extLst>
          </p:cNvPr>
          <p:cNvSpPr txBox="1"/>
          <p:nvPr/>
        </p:nvSpPr>
        <p:spPr>
          <a:xfrm>
            <a:off x="438912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0.81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AC9EF8-F968-4441-AE28-BB6F6D7C6C39}"/>
              </a:ext>
            </a:extLst>
          </p:cNvPr>
          <p:cNvSpPr txBox="1"/>
          <p:nvPr/>
        </p:nvSpPr>
        <p:spPr>
          <a:xfrm>
            <a:off x="338328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00A0F8-1563-C747-AA01-DC8E90FAE4C3}"/>
              </a:ext>
            </a:extLst>
          </p:cNvPr>
          <p:cNvSpPr txBox="1"/>
          <p:nvPr/>
        </p:nvSpPr>
        <p:spPr>
          <a:xfrm>
            <a:off x="2377439" y="6177395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</a:p>
        </p:txBody>
      </p:sp>
      <p:sp>
        <p:nvSpPr>
          <p:cNvPr id="102" name="Title 101">
            <a:extLst>
              <a:ext uri="{FF2B5EF4-FFF2-40B4-BE49-F238E27FC236}">
                <a16:creationId xmlns:a16="http://schemas.microsoft.com/office/drawing/2014/main" id="{325B2FB8-0B5C-5745-AC68-7FB3487A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2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97905C63-1267-7640-9CCF-24B850AF9FF8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Terminal state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38875DDF-B429-9D4D-86A5-63FA46BE90D9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Terminal state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4">
            <a:extLst>
              <a:ext uri="{FF2B5EF4-FFF2-40B4-BE49-F238E27FC236}">
                <a16:creationId xmlns:a16="http://schemas.microsoft.com/office/drawing/2014/main" id="{13EEEBCE-9BF7-654F-B739-CC7E4182DD51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70FBA63-4B35-764E-AF70-9A7976B35BC5}"/>
              </a:ext>
            </a:extLst>
          </p:cNvPr>
          <p:cNvSpPr/>
          <p:nvPr/>
        </p:nvSpPr>
        <p:spPr>
          <a:xfrm>
            <a:off x="227160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EA3794E-7623-4544-BA51-FD948D89CC41}"/>
              </a:ext>
            </a:extLst>
          </p:cNvPr>
          <p:cNvSpPr/>
          <p:nvPr/>
        </p:nvSpPr>
        <p:spPr>
          <a:xfrm>
            <a:off x="327743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CBAE91D-4263-534C-AA38-4A94AF83D673}"/>
              </a:ext>
            </a:extLst>
          </p:cNvPr>
          <p:cNvSpPr/>
          <p:nvPr/>
        </p:nvSpPr>
        <p:spPr>
          <a:xfrm>
            <a:off x="428328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AE7A61C-BE6F-CB49-BBA4-12B9BA6CC2C2}"/>
              </a:ext>
            </a:extLst>
          </p:cNvPr>
          <p:cNvSpPr/>
          <p:nvPr/>
        </p:nvSpPr>
        <p:spPr>
          <a:xfrm>
            <a:off x="5289120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7874A41-8C4A-284A-AB35-2FD420E01139}"/>
              </a:ext>
            </a:extLst>
          </p:cNvPr>
          <p:cNvSpPr/>
          <p:nvPr/>
        </p:nvSpPr>
        <p:spPr>
          <a:xfrm>
            <a:off x="629495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BC97E35-B139-1641-9CAA-2125D0003810}"/>
              </a:ext>
            </a:extLst>
          </p:cNvPr>
          <p:cNvSpPr/>
          <p:nvPr/>
        </p:nvSpPr>
        <p:spPr>
          <a:xfrm>
            <a:off x="7300799" y="2820755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6BB21D9F-1B2B-D84E-B024-AF723B61D9CB}"/>
              </a:ext>
            </a:extLst>
          </p:cNvPr>
          <p:cNvGrpSpPr/>
          <p:nvPr/>
        </p:nvGrpSpPr>
        <p:grpSpPr>
          <a:xfrm>
            <a:off x="2619000" y="2923354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565BB2B-8DC2-024C-BF12-CDF6A402EDB4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E70A37A-089B-224F-B761-16691DAB3E58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E617F42-DB40-B949-8867-56673C9B7224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929FCB47-EEA1-DA4C-B959-C19F4CE9B621}"/>
              </a:ext>
            </a:extLst>
          </p:cNvPr>
          <p:cNvGrpSpPr/>
          <p:nvPr/>
        </p:nvGrpSpPr>
        <p:grpSpPr>
          <a:xfrm>
            <a:off x="4507200" y="2912195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D97CCA-3F76-5148-9EAF-2045C9459535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559C38-B29D-2442-980A-1E140D7AB149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BCDEB3A-4452-EE4C-B691-546E7ECBA2F8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DD32BF86-A4D5-BF45-BBB5-0E74C44DD7F4}"/>
              </a:ext>
            </a:extLst>
          </p:cNvPr>
          <p:cNvGrpSpPr/>
          <p:nvPr/>
        </p:nvGrpSpPr>
        <p:grpSpPr>
          <a:xfrm>
            <a:off x="3533400" y="2912195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33C6543-53CC-C04B-B3BB-A5F31F9B4C0B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5A59F59-5718-FF43-B972-46BDACF92B20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52ACA2F-86E8-DA45-8706-D1F292C17134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07256304-9335-F847-AD1A-E5A4C768E6EA}"/>
              </a:ext>
            </a:extLst>
          </p:cNvPr>
          <p:cNvGrpSpPr/>
          <p:nvPr/>
        </p:nvGrpSpPr>
        <p:grpSpPr>
          <a:xfrm>
            <a:off x="5545080" y="2912195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3F9CD4-E556-384A-8191-7E2800D65141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44905B-D640-B04B-98FF-3F0A61F9EA52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77101F-9830-0841-963C-7CE14EE5C56E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44682C8-5581-5F4D-9061-336BF46C561A}"/>
              </a:ext>
            </a:extLst>
          </p:cNvPr>
          <p:cNvGrpSpPr/>
          <p:nvPr/>
        </p:nvGrpSpPr>
        <p:grpSpPr>
          <a:xfrm>
            <a:off x="6642360" y="2912195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8FFCA31-6449-944D-B9EC-05F7CADA7813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C578769-53C4-1449-991E-88A42B80341B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9B37DF4-8C96-AC4D-9086-677F4EEB30B9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B54D227D-F81B-1E4C-9696-9AA94F8A8DBC}"/>
              </a:ext>
            </a:extLst>
          </p:cNvPr>
          <p:cNvGrpSpPr/>
          <p:nvPr/>
        </p:nvGrpSpPr>
        <p:grpSpPr>
          <a:xfrm>
            <a:off x="7648199" y="2917235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5BB65D-B53C-8B42-A0AC-AA19C0C75AA2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4FF7330-E686-5443-B62B-6F2C416F0319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EA72CE3-A933-1C48-BDC8-85E3EDE4B6C9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55F58A7E-5FDB-7B4E-80B1-FA38B15EBA07}"/>
              </a:ext>
            </a:extLst>
          </p:cNvPr>
          <p:cNvGrpSpPr/>
          <p:nvPr/>
        </p:nvGrpSpPr>
        <p:grpSpPr>
          <a:xfrm>
            <a:off x="7727759" y="1724194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E6A2504-4899-0B49-B36B-8130937C0C61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4A4B5E4-CFA0-0B4F-AA65-E4FFB1EBE921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D2BE100-7D9B-6D44-838A-A783A997BC89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E85C7B4-4874-2843-9BCF-C0FC452434BA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D9A8C4D-F833-944E-B5F4-E4522C1B861C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4BC458D-F935-E649-9744-4D41E0D2FC71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8BAF4D0-7815-8E4C-8E84-88185FE91D6C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8FBD05B-6386-E246-91E5-FB8A5ED475C9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6FA0C4F-53EF-E046-8F6C-AE7F35B66C0A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20C16C-AE50-AD40-94D1-C4DDA1FF1F0A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2EEFDAA-285C-FD40-B21C-ABF818F2B403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349285B-9491-CA47-8FAA-7D89FDAAE221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661D7BE2-C78B-5D42-AE79-98D6A61CB0BB}"/>
              </a:ext>
            </a:extLst>
          </p:cNvPr>
          <p:cNvGrpSpPr/>
          <p:nvPr/>
        </p:nvGrpSpPr>
        <p:grpSpPr>
          <a:xfrm>
            <a:off x="983160" y="1902035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24016AA-6729-9740-AF25-1A94E5E6E948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D502468-951F-754D-9935-6FAEB1993855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8F8C34E-B54A-9042-BC0E-5E0CD29EE6C3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26B9A29-BDFD-F54F-AF5A-842EF0301DE0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62BFE2C-B9DA-6341-B119-823254F1FEB3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B454355-280F-A147-99DE-DE5DF67AC775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4555451-080E-2548-BBD9-C4603A7D9576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571830C-3076-DB40-AFD6-0EA89CC4AC15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EAFA2BD-F263-4C42-9A5C-35A8ED79E0FF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C7052F-B8B2-FF47-AC42-800560BB60EB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3BC44359-2D59-2940-8E0C-87B4B389A362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29F7EB11-04F5-DA45-AB56-4700A528EDBB}"/>
              </a:ext>
            </a:extLst>
          </p:cNvPr>
          <p:cNvGrpSpPr/>
          <p:nvPr/>
        </p:nvGrpSpPr>
        <p:grpSpPr>
          <a:xfrm>
            <a:off x="4189319" y="1847315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FD82BED-62D7-A647-995C-5D4815BC95F6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F5297BA-0058-6E4C-BEBD-7691EE52D144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FCBF713-FF66-0A4C-955C-0FE557242832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F63FAE0-0616-054B-9389-E33FAFFBDE11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9E6A3E9-418A-1B40-AC94-2AA40EA4C3D7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486DCBD-C095-B44A-9B0C-864592467911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CEB785B-BCE3-CF43-BD9C-BEF2F70DE5B5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6239AD6-6741-5F44-9DC2-C58390C6EE7A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A1C8804-3E13-1041-9E67-1E7458CB27FC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BA465A1-10B8-A34C-8737-C1234C3E1F8D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976D143-DE8D-8540-A852-34AC3736136C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41EB222-3E13-F24D-B2F9-EADD33DE0643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F632C5A1-93C4-924B-A8C4-0FAA8F1F7039}"/>
              </a:ext>
            </a:extLst>
          </p:cNvPr>
          <p:cNvSpPr/>
          <p:nvPr/>
        </p:nvSpPr>
        <p:spPr>
          <a:xfrm>
            <a:off x="2271600" y="2272114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825FACD3-FDE1-BB43-8AF2-2A28EB670B3B}"/>
              </a:ext>
            </a:extLst>
          </p:cNvPr>
          <p:cNvSpPr/>
          <p:nvPr/>
        </p:nvSpPr>
        <p:spPr>
          <a:xfrm flipH="1">
            <a:off x="8138160" y="2180674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FDAA330F-6743-A94A-B84A-1F1D848C1F9D}"/>
              </a:ext>
            </a:extLst>
          </p:cNvPr>
          <p:cNvSpPr/>
          <p:nvPr/>
        </p:nvSpPr>
        <p:spPr>
          <a:xfrm flipH="1">
            <a:off x="4283280" y="2258435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50A7B80F-3A5F-0E46-B7CC-6A8243A6C168}"/>
              </a:ext>
            </a:extLst>
          </p:cNvPr>
          <p:cNvSpPr/>
          <p:nvPr/>
        </p:nvSpPr>
        <p:spPr>
          <a:xfrm flipH="1">
            <a:off x="4923360" y="2258435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B6086B68-09CA-7544-985E-8AE8CA2FEFFB}"/>
              </a:ext>
            </a:extLst>
          </p:cNvPr>
          <p:cNvSpPr/>
          <p:nvPr/>
        </p:nvSpPr>
        <p:spPr>
          <a:xfrm>
            <a:off x="5106960" y="2258435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14768C03-8B01-5145-A21C-91399B49EB66}"/>
              </a:ext>
            </a:extLst>
          </p:cNvPr>
          <p:cNvSpPr/>
          <p:nvPr/>
        </p:nvSpPr>
        <p:spPr>
          <a:xfrm>
            <a:off x="5106960" y="2258435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347AF8-838F-AC4E-95FF-607FE3330E76}"/>
              </a:ext>
            </a:extLst>
          </p:cNvPr>
          <p:cNvSpPr txBox="1"/>
          <p:nvPr/>
        </p:nvSpPr>
        <p:spPr>
          <a:xfrm>
            <a:off x="525240" y="4275875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78" name="Straight Connector 77">
            <a:extLst>
              <a:ext uri="{FF2B5EF4-FFF2-40B4-BE49-F238E27FC236}">
                <a16:creationId xmlns:a16="http://schemas.microsoft.com/office/drawing/2014/main" id="{6C66E12A-32E9-9942-8426-226BD8B18CBB}"/>
              </a:ext>
            </a:extLst>
          </p:cNvPr>
          <p:cNvSpPr/>
          <p:nvPr/>
        </p:nvSpPr>
        <p:spPr>
          <a:xfrm flipH="1">
            <a:off x="6926040" y="4550194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Straight Connector 78">
            <a:extLst>
              <a:ext uri="{FF2B5EF4-FFF2-40B4-BE49-F238E27FC236}">
                <a16:creationId xmlns:a16="http://schemas.microsoft.com/office/drawing/2014/main" id="{19C75CA5-3959-7141-AB4D-38D41A58FE77}"/>
              </a:ext>
            </a:extLst>
          </p:cNvPr>
          <p:cNvSpPr/>
          <p:nvPr/>
        </p:nvSpPr>
        <p:spPr>
          <a:xfrm flipH="1">
            <a:off x="5920199" y="4550194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0" name="Straight Connector 79">
            <a:extLst>
              <a:ext uri="{FF2B5EF4-FFF2-40B4-BE49-F238E27FC236}">
                <a16:creationId xmlns:a16="http://schemas.microsoft.com/office/drawing/2014/main" id="{AC0ACC4A-D470-124C-AE05-55EEA341FA19}"/>
              </a:ext>
            </a:extLst>
          </p:cNvPr>
          <p:cNvSpPr/>
          <p:nvPr/>
        </p:nvSpPr>
        <p:spPr>
          <a:xfrm flipH="1">
            <a:off x="491436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Straight Connector 80">
            <a:extLst>
              <a:ext uri="{FF2B5EF4-FFF2-40B4-BE49-F238E27FC236}">
                <a16:creationId xmlns:a16="http://schemas.microsoft.com/office/drawing/2014/main" id="{14C8AC3A-D97A-E64C-AB7B-3E9BAFF1CFD4}"/>
              </a:ext>
            </a:extLst>
          </p:cNvPr>
          <p:cNvSpPr/>
          <p:nvPr/>
        </p:nvSpPr>
        <p:spPr>
          <a:xfrm flipH="1">
            <a:off x="390852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2" name="Straight Connector 81">
            <a:extLst>
              <a:ext uri="{FF2B5EF4-FFF2-40B4-BE49-F238E27FC236}">
                <a16:creationId xmlns:a16="http://schemas.microsoft.com/office/drawing/2014/main" id="{1D72E069-591C-4E41-AD18-631CA7BA5316}"/>
              </a:ext>
            </a:extLst>
          </p:cNvPr>
          <p:cNvSpPr/>
          <p:nvPr/>
        </p:nvSpPr>
        <p:spPr>
          <a:xfrm flipH="1">
            <a:off x="2902680" y="4550194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83" name="Group 82" descr="28§display§\gamma=0.9§svg§600§FALSE" title="TexMaths">
            <a:extLst>
              <a:ext uri="{FF2B5EF4-FFF2-40B4-BE49-F238E27FC236}">
                <a16:creationId xmlns:a16="http://schemas.microsoft.com/office/drawing/2014/main" id="{37B16399-B637-6346-84F4-4B27D5A557C7}"/>
              </a:ext>
            </a:extLst>
          </p:cNvPr>
          <p:cNvGrpSpPr/>
          <p:nvPr/>
        </p:nvGrpSpPr>
        <p:grpSpPr>
          <a:xfrm>
            <a:off x="3200400" y="5037635"/>
            <a:ext cx="1406880" cy="391680"/>
            <a:chOff x="3200400" y="4320000"/>
            <a:chExt cx="1406880" cy="391680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9BD55B5-96E2-7A4B-90FF-74AB91D8EB9A}"/>
                </a:ext>
              </a:extLst>
            </p:cNvPr>
            <p:cNvSpPr/>
            <p:nvPr/>
          </p:nvSpPr>
          <p:spPr>
            <a:xfrm>
              <a:off x="3200400" y="4331160"/>
              <a:ext cx="14068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09" h="1030">
                  <a:moveTo>
                    <a:pt x="1955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3909" y="0"/>
                  </a:lnTo>
                  <a:lnTo>
                    <a:pt x="3909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E97DE8E-75AE-6F46-8E80-E0E55BF4C52C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FB941FA-E92F-1742-8102-71D856F72585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903147C-C473-BF4E-BD8F-81190E92DEDE}"/>
                </a:ext>
              </a:extLst>
            </p:cNvPr>
            <p:cNvSpPr/>
            <p:nvPr/>
          </p:nvSpPr>
          <p:spPr>
            <a:xfrm>
              <a:off x="4060440" y="432000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5"/>
                  </a:cubicBezTo>
                  <a:cubicBezTo>
                    <a:pt x="515" y="621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1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1CC804D-EFE2-8F40-9C0C-08975FA8A4B3}"/>
                </a:ext>
              </a:extLst>
            </p:cNvPr>
            <p:cNvSpPr/>
            <p:nvPr/>
          </p:nvSpPr>
          <p:spPr>
            <a:xfrm>
              <a:off x="4301279" y="45680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75F132C-A130-C746-8E7A-D1F61B217965}"/>
                </a:ext>
              </a:extLst>
            </p:cNvPr>
            <p:cNvSpPr/>
            <p:nvPr/>
          </p:nvSpPr>
          <p:spPr>
            <a:xfrm>
              <a:off x="4403880" y="4320000"/>
              <a:ext cx="18396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2" h="848">
                  <a:moveTo>
                    <a:pt x="403" y="428"/>
                  </a:moveTo>
                  <a:lnTo>
                    <a:pt x="403" y="468"/>
                  </a:lnTo>
                  <a:cubicBezTo>
                    <a:pt x="403" y="759"/>
                    <a:pt x="274" y="815"/>
                    <a:pt x="202" y="815"/>
                  </a:cubicBezTo>
                  <a:cubicBezTo>
                    <a:pt x="182" y="815"/>
                    <a:pt x="115" y="812"/>
                    <a:pt x="81" y="770"/>
                  </a:cubicBezTo>
                  <a:cubicBezTo>
                    <a:pt x="134" y="770"/>
                    <a:pt x="146" y="733"/>
                    <a:pt x="146" y="714"/>
                  </a:cubicBezTo>
                  <a:cubicBezTo>
                    <a:pt x="146" y="675"/>
                    <a:pt x="115" y="655"/>
                    <a:pt x="87" y="655"/>
                  </a:cubicBezTo>
                  <a:cubicBezTo>
                    <a:pt x="67" y="655"/>
                    <a:pt x="31" y="666"/>
                    <a:pt x="31" y="717"/>
                  </a:cubicBezTo>
                  <a:cubicBezTo>
                    <a:pt x="31" y="798"/>
                    <a:pt x="98" y="848"/>
                    <a:pt x="202" y="848"/>
                  </a:cubicBezTo>
                  <a:cubicBezTo>
                    <a:pt x="361" y="848"/>
                    <a:pt x="512" y="680"/>
                    <a:pt x="512" y="417"/>
                  </a:cubicBezTo>
                  <a:cubicBezTo>
                    <a:pt x="512" y="84"/>
                    <a:pt x="372" y="0"/>
                    <a:pt x="260" y="0"/>
                  </a:cubicBezTo>
                  <a:cubicBezTo>
                    <a:pt x="193" y="0"/>
                    <a:pt x="132" y="22"/>
                    <a:pt x="78" y="78"/>
                  </a:cubicBezTo>
                  <a:cubicBezTo>
                    <a:pt x="28" y="134"/>
                    <a:pt x="0" y="185"/>
                    <a:pt x="0" y="277"/>
                  </a:cubicBezTo>
                  <a:cubicBezTo>
                    <a:pt x="0" y="431"/>
                    <a:pt x="109" y="551"/>
                    <a:pt x="246" y="551"/>
                  </a:cubicBezTo>
                  <a:cubicBezTo>
                    <a:pt x="322" y="551"/>
                    <a:pt x="372" y="501"/>
                    <a:pt x="403" y="428"/>
                  </a:cubicBezTo>
                  <a:close/>
                  <a:moveTo>
                    <a:pt x="249" y="524"/>
                  </a:moveTo>
                  <a:cubicBezTo>
                    <a:pt x="230" y="524"/>
                    <a:pt x="171" y="524"/>
                    <a:pt x="134" y="448"/>
                  </a:cubicBezTo>
                  <a:cubicBezTo>
                    <a:pt x="112" y="400"/>
                    <a:pt x="112" y="339"/>
                    <a:pt x="112" y="280"/>
                  </a:cubicBezTo>
                  <a:cubicBezTo>
                    <a:pt x="112" y="213"/>
                    <a:pt x="112" y="154"/>
                    <a:pt x="137" y="109"/>
                  </a:cubicBezTo>
                  <a:cubicBezTo>
                    <a:pt x="171" y="48"/>
                    <a:pt x="218" y="31"/>
                    <a:pt x="260" y="31"/>
                  </a:cubicBezTo>
                  <a:cubicBezTo>
                    <a:pt x="319" y="31"/>
                    <a:pt x="358" y="73"/>
                    <a:pt x="381" y="129"/>
                  </a:cubicBezTo>
                  <a:cubicBezTo>
                    <a:pt x="395" y="168"/>
                    <a:pt x="400" y="246"/>
                    <a:pt x="400" y="302"/>
                  </a:cubicBezTo>
                  <a:cubicBezTo>
                    <a:pt x="400" y="406"/>
                    <a:pt x="358" y="524"/>
                    <a:pt x="249" y="5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90" name="Freeform 89">
            <a:extLst>
              <a:ext uri="{FF2B5EF4-FFF2-40B4-BE49-F238E27FC236}">
                <a16:creationId xmlns:a16="http://schemas.microsoft.com/office/drawing/2014/main" id="{71F8CA89-7891-984E-B497-2515D5B3B78C}"/>
              </a:ext>
            </a:extLst>
          </p:cNvPr>
          <p:cNvSpPr/>
          <p:nvPr/>
        </p:nvSpPr>
        <p:spPr>
          <a:xfrm>
            <a:off x="228600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6FDC7C28-EF0F-C64F-B1EF-4407479C2D47}"/>
              </a:ext>
            </a:extLst>
          </p:cNvPr>
          <p:cNvSpPr/>
          <p:nvPr/>
        </p:nvSpPr>
        <p:spPr>
          <a:xfrm>
            <a:off x="3291839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23A40CA2-3F12-0E4C-9A32-06E1CB1ACBF2}"/>
              </a:ext>
            </a:extLst>
          </p:cNvPr>
          <p:cNvSpPr/>
          <p:nvPr/>
        </p:nvSpPr>
        <p:spPr>
          <a:xfrm>
            <a:off x="429768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4AE581F3-E451-824F-92B2-BD2DFD674B46}"/>
              </a:ext>
            </a:extLst>
          </p:cNvPr>
          <p:cNvSpPr/>
          <p:nvPr/>
        </p:nvSpPr>
        <p:spPr>
          <a:xfrm>
            <a:off x="530352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C3D2078-DC0B-8B48-B2C7-7F8D95E4C538}"/>
              </a:ext>
            </a:extLst>
          </p:cNvPr>
          <p:cNvSpPr/>
          <p:nvPr/>
        </p:nvSpPr>
        <p:spPr>
          <a:xfrm>
            <a:off x="630936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3DA999A0-264C-894D-81D2-641015E61B98}"/>
              </a:ext>
            </a:extLst>
          </p:cNvPr>
          <p:cNvSpPr/>
          <p:nvPr/>
        </p:nvSpPr>
        <p:spPr>
          <a:xfrm>
            <a:off x="7315200" y="58382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26EC00D-02B4-AA45-A085-5975ED1DBECF}"/>
              </a:ext>
            </a:extLst>
          </p:cNvPr>
          <p:cNvSpPr txBox="1"/>
          <p:nvPr/>
        </p:nvSpPr>
        <p:spPr>
          <a:xfrm>
            <a:off x="7406640" y="6204034"/>
            <a:ext cx="495562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20078C2-5C44-E548-920B-D5B39293FF2F}"/>
              </a:ext>
            </a:extLst>
          </p:cNvPr>
          <p:cNvSpPr txBox="1"/>
          <p:nvPr/>
        </p:nvSpPr>
        <p:spPr>
          <a:xfrm>
            <a:off x="6400799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0.66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70EC60A-9D7E-F04A-9618-84E8DF0112B8}"/>
              </a:ext>
            </a:extLst>
          </p:cNvPr>
          <p:cNvSpPr txBox="1"/>
          <p:nvPr/>
        </p:nvSpPr>
        <p:spPr>
          <a:xfrm>
            <a:off x="539496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0.73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482BB35-EE4C-0E43-8D84-0DE4C21DD344}"/>
              </a:ext>
            </a:extLst>
          </p:cNvPr>
          <p:cNvSpPr txBox="1"/>
          <p:nvPr/>
        </p:nvSpPr>
        <p:spPr>
          <a:xfrm>
            <a:off x="438912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0.81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AC9EF8-F968-4441-AE28-BB6F6D7C6C39}"/>
              </a:ext>
            </a:extLst>
          </p:cNvPr>
          <p:cNvSpPr txBox="1"/>
          <p:nvPr/>
        </p:nvSpPr>
        <p:spPr>
          <a:xfrm>
            <a:off x="3383280" y="6204034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0.9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00A0F8-1563-C747-AA01-DC8E90FAE4C3}"/>
              </a:ext>
            </a:extLst>
          </p:cNvPr>
          <p:cNvSpPr txBox="1"/>
          <p:nvPr/>
        </p:nvSpPr>
        <p:spPr>
          <a:xfrm>
            <a:off x="2377439" y="6177395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</a:p>
        </p:txBody>
      </p:sp>
      <p:sp>
        <p:nvSpPr>
          <p:cNvPr id="102" name="Title 101">
            <a:extLst>
              <a:ext uri="{FF2B5EF4-FFF2-40B4-BE49-F238E27FC236}">
                <a16:creationId xmlns:a16="http://schemas.microsoft.com/office/drawing/2014/main" id="{325B2FB8-0B5C-5745-AC68-7FB3487A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2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E3ADF9D7-84A5-4041-B83F-41D98219B6F2}"/>
              </a:ext>
            </a:extLst>
          </p:cNvPr>
          <p:cNvSpPr/>
          <p:nvPr/>
        </p:nvSpPr>
        <p:spPr>
          <a:xfrm>
            <a:off x="2331626" y="3109475"/>
            <a:ext cx="7223760" cy="1627199"/>
          </a:xfrm>
          <a:custGeom>
            <a:avLst>
              <a:gd name="f0" fmla="val 3930"/>
              <a:gd name="f1" fmla="val 3534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Notice that value function can help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us compare two different policies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how?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92720A4D-7D96-A147-8FD7-A260DEE472AE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  <p:extLst>
      <p:ext uri="{BB962C8B-B14F-4D97-AF65-F5344CB8AC3E}">
        <p14:creationId xmlns:p14="http://schemas.microsoft.com/office/powerpoint/2010/main" val="14934319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CAC0D70-2737-C548-AA65-E42BE346C750}"/>
              </a:ext>
            </a:extLst>
          </p:cNvPr>
          <p:cNvSpPr/>
          <p:nvPr/>
        </p:nvSpPr>
        <p:spPr>
          <a:xfrm>
            <a:off x="2271600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B8CA091-E356-2341-8229-56D8FC82F2EB}"/>
              </a:ext>
            </a:extLst>
          </p:cNvPr>
          <p:cNvSpPr/>
          <p:nvPr/>
        </p:nvSpPr>
        <p:spPr>
          <a:xfrm>
            <a:off x="3277439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7D06EAB-DB13-7E4E-83D1-6547D0221C57}"/>
              </a:ext>
            </a:extLst>
          </p:cNvPr>
          <p:cNvSpPr/>
          <p:nvPr/>
        </p:nvSpPr>
        <p:spPr>
          <a:xfrm>
            <a:off x="4283280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DEA132-1771-DA49-A0AE-57CBB733D235}"/>
              </a:ext>
            </a:extLst>
          </p:cNvPr>
          <p:cNvSpPr/>
          <p:nvPr/>
        </p:nvSpPr>
        <p:spPr>
          <a:xfrm>
            <a:off x="5289120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E681486-7AA5-FB4A-BADA-6F63958F2191}"/>
              </a:ext>
            </a:extLst>
          </p:cNvPr>
          <p:cNvSpPr/>
          <p:nvPr/>
        </p:nvSpPr>
        <p:spPr>
          <a:xfrm>
            <a:off x="6294959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AF1F6F-A4B1-4540-8095-87025F54C2ED}"/>
              </a:ext>
            </a:extLst>
          </p:cNvPr>
          <p:cNvSpPr/>
          <p:nvPr/>
        </p:nvSpPr>
        <p:spPr>
          <a:xfrm>
            <a:off x="7300799" y="2855474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842C8DB1-D19A-1E4B-A8AA-40BDD98A32F8}"/>
              </a:ext>
            </a:extLst>
          </p:cNvPr>
          <p:cNvGrpSpPr/>
          <p:nvPr/>
        </p:nvGrpSpPr>
        <p:grpSpPr>
          <a:xfrm>
            <a:off x="2619000" y="2958073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7CABEAF-A381-EE4F-95C5-A62B5A5A9BA5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A6B3671-A781-CA46-BF40-C324C97DE325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DCE387B-7690-154E-BA76-B14AADED4287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EB8959A1-F023-884D-A6AD-DC1E3134159F}"/>
              </a:ext>
            </a:extLst>
          </p:cNvPr>
          <p:cNvGrpSpPr/>
          <p:nvPr/>
        </p:nvGrpSpPr>
        <p:grpSpPr>
          <a:xfrm>
            <a:off x="4507200" y="2946914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F0866F-5B76-F145-AD43-D75DAAB069FE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95F049B-7EBF-8549-90FF-D8EE871561EC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7A8AF16-5AEC-7249-8894-966FEC9513B2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BE33DF14-F13B-F045-98C5-3223355440F3}"/>
              </a:ext>
            </a:extLst>
          </p:cNvPr>
          <p:cNvGrpSpPr/>
          <p:nvPr/>
        </p:nvGrpSpPr>
        <p:grpSpPr>
          <a:xfrm>
            <a:off x="3533400" y="2946914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B642554-C011-FC41-9BEA-83941D4B4E6F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55B06D-42FD-6845-BA1F-EB22389D8904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CF978A-8711-3041-8F04-789F146628DE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440664C6-252B-B344-A046-85F6176E0B3D}"/>
              </a:ext>
            </a:extLst>
          </p:cNvPr>
          <p:cNvGrpSpPr/>
          <p:nvPr/>
        </p:nvGrpSpPr>
        <p:grpSpPr>
          <a:xfrm>
            <a:off x="5545080" y="2946914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3FBAE8-80EF-A64F-9F7D-9543E8D7F2B5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16963D8-CB1B-6C4D-AC4C-4402973AABE2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A4E288-6F4D-6F45-8980-A3A735DA18CF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9FAE976D-4AA0-3A4E-92C0-7CFA6D1B5450}"/>
              </a:ext>
            </a:extLst>
          </p:cNvPr>
          <p:cNvGrpSpPr/>
          <p:nvPr/>
        </p:nvGrpSpPr>
        <p:grpSpPr>
          <a:xfrm>
            <a:off x="6642360" y="2946914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55A832F-74E0-D245-A0FC-7A71AE954C8D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33AB1A6-C95B-D842-9EF1-95034C3F48EC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774F35E-4E57-1B47-8EBB-30EAF3616E41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80C44D43-1EB4-6042-BEC0-9BC149035B7F}"/>
              </a:ext>
            </a:extLst>
          </p:cNvPr>
          <p:cNvGrpSpPr/>
          <p:nvPr/>
        </p:nvGrpSpPr>
        <p:grpSpPr>
          <a:xfrm>
            <a:off x="7648199" y="2951954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90029B4-BD85-524D-98D1-756F56E696D4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586B61B-4AA0-2A43-B2B4-267F65FCB6F8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9DB6275-3D84-024B-87AC-0A97DDEB5010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84DB9B71-3036-D84A-8B14-F380596124B7}"/>
              </a:ext>
            </a:extLst>
          </p:cNvPr>
          <p:cNvGrpSpPr/>
          <p:nvPr/>
        </p:nvGrpSpPr>
        <p:grpSpPr>
          <a:xfrm>
            <a:off x="7727759" y="1758913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7B07EBC-AE4E-554A-B45F-748D8DE5E629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DFBA06E8-A451-614F-959D-4D38A1523071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9E6D30-2E38-EC42-B24B-C108DE0F8C99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EC32CB6-0BBD-5A40-B943-3D8B6D644229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DEC9A0D-08AA-2241-A092-5835354459F5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C238122-A7E3-0A49-94E3-46122E7EF9FF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B809EB29-94DB-3542-A4E4-014766529142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064D18B-23A6-2A49-A8FE-751178A4EF38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9490D2D-7707-D544-B4B7-57C74D3D3064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DF2227B-6E2C-6941-8AEA-44FB219382FB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6A87AA5-2B53-8247-8168-361FCECBBA2B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395D5E7-CAE2-554C-95E5-02DB694BB304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754AAFBC-18FD-C344-9026-26EC6B9DBB73}"/>
              </a:ext>
            </a:extLst>
          </p:cNvPr>
          <p:cNvGrpSpPr/>
          <p:nvPr/>
        </p:nvGrpSpPr>
        <p:grpSpPr>
          <a:xfrm>
            <a:off x="983160" y="1936754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71AC94F-9388-3C4B-B52B-424EC796058C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C8D06BC-F941-5644-AACA-258BDED636D9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E01F6A0-C5DA-1E4D-9FE0-BB14591C52C3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DA58855-541E-3E49-9DCD-F7290138BA0B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C92A0BA-8A35-AA46-B818-CA748462FB23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B483B98-BC85-A84F-92A7-AD909AC0F1AC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E9640DE-ADB3-3A4E-89CD-A9FA4ED73240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A62FFA5-1E0C-1244-B031-CD0FF0CE64E3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8908F4B-A382-624D-8243-5C23335F67C5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3F120CD-2E04-4049-ACA8-7BF120A0FB68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FA3145B-6706-D044-A691-02B7748D538C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R(s_{2:5},\cdot) = 0§svg§600§FALSE" title="TexMaths">
            <a:extLst>
              <a:ext uri="{FF2B5EF4-FFF2-40B4-BE49-F238E27FC236}">
                <a16:creationId xmlns:a16="http://schemas.microsoft.com/office/drawing/2014/main" id="{270C3C1C-E6C9-8D4C-B390-361A37B527E3}"/>
              </a:ext>
            </a:extLst>
          </p:cNvPr>
          <p:cNvGrpSpPr/>
          <p:nvPr/>
        </p:nvGrpSpPr>
        <p:grpSpPr>
          <a:xfrm>
            <a:off x="4189319" y="1882034"/>
            <a:ext cx="2025719" cy="351720"/>
            <a:chOff x="4189319" y="1129680"/>
            <a:chExt cx="2025719" cy="351720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8A8E583-4CC3-4D4C-BF83-891DE5007A0C}"/>
                </a:ext>
              </a:extLst>
            </p:cNvPr>
            <p:cNvSpPr/>
            <p:nvPr/>
          </p:nvSpPr>
          <p:spPr>
            <a:xfrm>
              <a:off x="4189319" y="1130400"/>
              <a:ext cx="2025719" cy="35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28" h="976">
                  <a:moveTo>
                    <a:pt x="2814" y="976"/>
                  </a:moveTo>
                  <a:lnTo>
                    <a:pt x="0" y="976"/>
                  </a:lnTo>
                  <a:lnTo>
                    <a:pt x="0" y="0"/>
                  </a:lnTo>
                  <a:lnTo>
                    <a:pt x="5628" y="0"/>
                  </a:lnTo>
                  <a:lnTo>
                    <a:pt x="5628" y="9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1130316-7103-F944-8EBB-EC02262C7C44}"/>
                </a:ext>
              </a:extLst>
            </p:cNvPr>
            <p:cNvSpPr/>
            <p:nvPr/>
          </p:nvSpPr>
          <p:spPr>
            <a:xfrm>
              <a:off x="4204080" y="1152720"/>
              <a:ext cx="257760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7" h="691">
                  <a:moveTo>
                    <a:pt x="334" y="67"/>
                  </a:moveTo>
                  <a:cubicBezTo>
                    <a:pt x="341" y="44"/>
                    <a:pt x="344" y="33"/>
                    <a:pt x="364" y="31"/>
                  </a:cubicBezTo>
                  <a:cubicBezTo>
                    <a:pt x="373" y="31"/>
                    <a:pt x="405" y="31"/>
                    <a:pt x="423" y="31"/>
                  </a:cubicBezTo>
                  <a:cubicBezTo>
                    <a:pt x="496" y="31"/>
                    <a:pt x="607" y="31"/>
                    <a:pt x="607" y="127"/>
                  </a:cubicBezTo>
                  <a:cubicBezTo>
                    <a:pt x="607" y="160"/>
                    <a:pt x="591" y="229"/>
                    <a:pt x="551" y="267"/>
                  </a:cubicBezTo>
                  <a:cubicBezTo>
                    <a:pt x="525" y="291"/>
                    <a:pt x="473" y="322"/>
                    <a:pt x="382" y="322"/>
                  </a:cubicBezTo>
                  <a:lnTo>
                    <a:pt x="271" y="322"/>
                  </a:lnTo>
                  <a:close/>
                  <a:moveTo>
                    <a:pt x="480" y="336"/>
                  </a:moveTo>
                  <a:cubicBezTo>
                    <a:pt x="580" y="313"/>
                    <a:pt x="701" y="247"/>
                    <a:pt x="701" y="147"/>
                  </a:cubicBezTo>
                  <a:cubicBezTo>
                    <a:pt x="701" y="62"/>
                    <a:pt x="610" y="0"/>
                    <a:pt x="478" y="0"/>
                  </a:cubicBezTo>
                  <a:lnTo>
                    <a:pt x="193" y="0"/>
                  </a:lnTo>
                  <a:cubicBezTo>
                    <a:pt x="173" y="0"/>
                    <a:pt x="164" y="0"/>
                    <a:pt x="164" y="20"/>
                  </a:cubicBezTo>
                  <a:cubicBezTo>
                    <a:pt x="164" y="31"/>
                    <a:pt x="173" y="31"/>
                    <a:pt x="191" y="31"/>
                  </a:cubicBezTo>
                  <a:cubicBezTo>
                    <a:pt x="193" y="31"/>
                    <a:pt x="212" y="31"/>
                    <a:pt x="230" y="33"/>
                  </a:cubicBezTo>
                  <a:cubicBezTo>
                    <a:pt x="248" y="33"/>
                    <a:pt x="257" y="36"/>
                    <a:pt x="257" y="49"/>
                  </a:cubicBezTo>
                  <a:cubicBezTo>
                    <a:pt x="257" y="51"/>
                    <a:pt x="255" y="56"/>
                    <a:pt x="253" y="67"/>
                  </a:cubicBezTo>
                  <a:lnTo>
                    <a:pt x="118" y="593"/>
                  </a:lnTo>
                  <a:cubicBezTo>
                    <a:pt x="109" y="631"/>
                    <a:pt x="107" y="638"/>
                    <a:pt x="27" y="638"/>
                  </a:cubicBezTo>
                  <a:cubicBezTo>
                    <a:pt x="9" y="638"/>
                    <a:pt x="0" y="638"/>
                    <a:pt x="0" y="658"/>
                  </a:cubicBezTo>
                  <a:cubicBezTo>
                    <a:pt x="0" y="669"/>
                    <a:pt x="11" y="669"/>
                    <a:pt x="14" y="669"/>
                  </a:cubicBezTo>
                  <a:cubicBezTo>
                    <a:pt x="43" y="669"/>
                    <a:pt x="111" y="667"/>
                    <a:pt x="141" y="667"/>
                  </a:cubicBezTo>
                  <a:cubicBezTo>
                    <a:pt x="168" y="667"/>
                    <a:pt x="239" y="669"/>
                    <a:pt x="268" y="669"/>
                  </a:cubicBezTo>
                  <a:cubicBezTo>
                    <a:pt x="275" y="669"/>
                    <a:pt x="287" y="669"/>
                    <a:pt x="287" y="649"/>
                  </a:cubicBezTo>
                  <a:cubicBezTo>
                    <a:pt x="287" y="638"/>
                    <a:pt x="280" y="638"/>
                    <a:pt x="259" y="638"/>
                  </a:cubicBezTo>
                  <a:cubicBezTo>
                    <a:pt x="223" y="638"/>
                    <a:pt x="193" y="638"/>
                    <a:pt x="193" y="620"/>
                  </a:cubicBezTo>
                  <a:cubicBezTo>
                    <a:pt x="193" y="616"/>
                    <a:pt x="196" y="611"/>
                    <a:pt x="198" y="605"/>
                  </a:cubicBezTo>
                  <a:lnTo>
                    <a:pt x="264" y="345"/>
                  </a:lnTo>
                  <a:lnTo>
                    <a:pt x="382" y="345"/>
                  </a:lnTo>
                  <a:cubicBezTo>
                    <a:pt x="473" y="345"/>
                    <a:pt x="491" y="400"/>
                    <a:pt x="491" y="433"/>
                  </a:cubicBezTo>
                  <a:cubicBezTo>
                    <a:pt x="491" y="449"/>
                    <a:pt x="485" y="480"/>
                    <a:pt x="478" y="502"/>
                  </a:cubicBezTo>
                  <a:cubicBezTo>
                    <a:pt x="471" y="529"/>
                    <a:pt x="462" y="565"/>
                    <a:pt x="462" y="585"/>
                  </a:cubicBezTo>
                  <a:cubicBezTo>
                    <a:pt x="462" y="691"/>
                    <a:pt x="582" y="691"/>
                    <a:pt x="596" y="691"/>
                  </a:cubicBezTo>
                  <a:cubicBezTo>
                    <a:pt x="680" y="691"/>
                    <a:pt x="717" y="591"/>
                    <a:pt x="717" y="578"/>
                  </a:cubicBezTo>
                  <a:cubicBezTo>
                    <a:pt x="717" y="567"/>
                    <a:pt x="705" y="567"/>
                    <a:pt x="703" y="567"/>
                  </a:cubicBezTo>
                  <a:cubicBezTo>
                    <a:pt x="694" y="567"/>
                    <a:pt x="694" y="573"/>
                    <a:pt x="692" y="580"/>
                  </a:cubicBezTo>
                  <a:cubicBezTo>
                    <a:pt x="667" y="653"/>
                    <a:pt x="623" y="669"/>
                    <a:pt x="601" y="669"/>
                  </a:cubicBezTo>
                  <a:cubicBezTo>
                    <a:pt x="566" y="669"/>
                    <a:pt x="560" y="647"/>
                    <a:pt x="560" y="609"/>
                  </a:cubicBezTo>
                  <a:cubicBezTo>
                    <a:pt x="560" y="578"/>
                    <a:pt x="566" y="529"/>
                    <a:pt x="569" y="498"/>
                  </a:cubicBezTo>
                  <a:cubicBezTo>
                    <a:pt x="571" y="485"/>
                    <a:pt x="573" y="465"/>
                    <a:pt x="573" y="451"/>
                  </a:cubicBezTo>
                  <a:cubicBezTo>
                    <a:pt x="573" y="376"/>
                    <a:pt x="507" y="347"/>
                    <a:pt x="480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53E8DC9-7D12-0B47-ACA3-2875B99F9E32}"/>
                </a:ext>
              </a:extLst>
            </p:cNvPr>
            <p:cNvSpPr/>
            <p:nvPr/>
          </p:nvSpPr>
          <p:spPr>
            <a:xfrm>
              <a:off x="44996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969"/>
                  </a:moveTo>
                  <a:cubicBezTo>
                    <a:pt x="234" y="967"/>
                    <a:pt x="234" y="965"/>
                    <a:pt x="216" y="947"/>
                  </a:cubicBezTo>
                  <a:cubicBezTo>
                    <a:pt x="91" y="825"/>
                    <a:pt x="59" y="640"/>
                    <a:pt x="59" y="489"/>
                  </a:cubicBezTo>
                  <a:cubicBezTo>
                    <a:pt x="59" y="320"/>
                    <a:pt x="98" y="149"/>
                    <a:pt x="221" y="27"/>
                  </a:cubicBezTo>
                  <a:cubicBezTo>
                    <a:pt x="234" y="16"/>
                    <a:pt x="234" y="13"/>
                    <a:pt x="234" y="9"/>
                  </a:cubicBezTo>
                  <a:cubicBezTo>
                    <a:pt x="234" y="2"/>
                    <a:pt x="230" y="0"/>
                    <a:pt x="223" y="0"/>
                  </a:cubicBezTo>
                  <a:cubicBezTo>
                    <a:pt x="214" y="0"/>
                    <a:pt x="123" y="67"/>
                    <a:pt x="64" y="191"/>
                  </a:cubicBezTo>
                  <a:cubicBezTo>
                    <a:pt x="11" y="298"/>
                    <a:pt x="0" y="407"/>
                    <a:pt x="0" y="489"/>
                  </a:cubicBezTo>
                  <a:cubicBezTo>
                    <a:pt x="0" y="567"/>
                    <a:pt x="11" y="685"/>
                    <a:pt x="66" y="796"/>
                  </a:cubicBezTo>
                  <a:cubicBezTo>
                    <a:pt x="127" y="916"/>
                    <a:pt x="214" y="978"/>
                    <a:pt x="223" y="978"/>
                  </a:cubicBezTo>
                  <a:cubicBezTo>
                    <a:pt x="230" y="978"/>
                    <a:pt x="234" y="976"/>
                    <a:pt x="234" y="9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CD324CD-9D90-6F4C-8CB9-79B09ED03933}"/>
                </a:ext>
              </a:extLst>
            </p:cNvPr>
            <p:cNvSpPr/>
            <p:nvPr/>
          </p:nvSpPr>
          <p:spPr>
            <a:xfrm>
              <a:off x="4622400" y="1237680"/>
              <a:ext cx="133200" cy="15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1" h="445">
                  <a:moveTo>
                    <a:pt x="341" y="67"/>
                  </a:moveTo>
                  <a:cubicBezTo>
                    <a:pt x="312" y="67"/>
                    <a:pt x="293" y="89"/>
                    <a:pt x="293" y="111"/>
                  </a:cubicBezTo>
                  <a:cubicBezTo>
                    <a:pt x="293" y="124"/>
                    <a:pt x="303" y="140"/>
                    <a:pt x="323" y="140"/>
                  </a:cubicBezTo>
                  <a:cubicBezTo>
                    <a:pt x="346" y="140"/>
                    <a:pt x="371" y="122"/>
                    <a:pt x="371" y="84"/>
                  </a:cubicBezTo>
                  <a:cubicBezTo>
                    <a:pt x="371" y="40"/>
                    <a:pt x="328" y="0"/>
                    <a:pt x="250" y="0"/>
                  </a:cubicBezTo>
                  <a:cubicBezTo>
                    <a:pt x="118" y="0"/>
                    <a:pt x="80" y="100"/>
                    <a:pt x="80" y="142"/>
                  </a:cubicBezTo>
                  <a:cubicBezTo>
                    <a:pt x="80" y="220"/>
                    <a:pt x="155" y="236"/>
                    <a:pt x="184" y="240"/>
                  </a:cubicBezTo>
                  <a:cubicBezTo>
                    <a:pt x="237" y="251"/>
                    <a:pt x="289" y="260"/>
                    <a:pt x="289" y="316"/>
                  </a:cubicBezTo>
                  <a:cubicBezTo>
                    <a:pt x="289" y="340"/>
                    <a:pt x="266" y="422"/>
                    <a:pt x="146" y="422"/>
                  </a:cubicBezTo>
                  <a:cubicBezTo>
                    <a:pt x="130" y="422"/>
                    <a:pt x="52" y="422"/>
                    <a:pt x="30" y="371"/>
                  </a:cubicBezTo>
                  <a:cubicBezTo>
                    <a:pt x="68" y="376"/>
                    <a:pt x="93" y="347"/>
                    <a:pt x="93" y="318"/>
                  </a:cubicBezTo>
                  <a:cubicBezTo>
                    <a:pt x="93" y="296"/>
                    <a:pt x="77" y="285"/>
                    <a:pt x="57" y="285"/>
                  </a:cubicBezTo>
                  <a:cubicBezTo>
                    <a:pt x="30" y="285"/>
                    <a:pt x="0" y="305"/>
                    <a:pt x="0" y="349"/>
                  </a:cubicBezTo>
                  <a:cubicBezTo>
                    <a:pt x="0" y="405"/>
                    <a:pt x="57" y="445"/>
                    <a:pt x="143" y="445"/>
                  </a:cubicBezTo>
                  <a:cubicBezTo>
                    <a:pt x="307" y="445"/>
                    <a:pt x="346" y="327"/>
                    <a:pt x="346" y="282"/>
                  </a:cubicBezTo>
                  <a:cubicBezTo>
                    <a:pt x="346" y="247"/>
                    <a:pt x="328" y="222"/>
                    <a:pt x="314" y="209"/>
                  </a:cubicBezTo>
                  <a:cubicBezTo>
                    <a:pt x="287" y="182"/>
                    <a:pt x="259" y="178"/>
                    <a:pt x="214" y="169"/>
                  </a:cubicBezTo>
                  <a:cubicBezTo>
                    <a:pt x="177" y="160"/>
                    <a:pt x="139" y="153"/>
                    <a:pt x="139" y="109"/>
                  </a:cubicBezTo>
                  <a:cubicBezTo>
                    <a:pt x="139" y="82"/>
                    <a:pt x="162" y="22"/>
                    <a:pt x="250" y="22"/>
                  </a:cubicBezTo>
                  <a:cubicBezTo>
                    <a:pt x="275" y="22"/>
                    <a:pt x="325" y="29"/>
                    <a:pt x="34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36BAF4F-8C43-534F-B901-E72881FE14BD}"/>
                </a:ext>
              </a:extLst>
            </p:cNvPr>
            <p:cNvSpPr/>
            <p:nvPr/>
          </p:nvSpPr>
          <p:spPr>
            <a:xfrm>
              <a:off x="4787279" y="1282680"/>
              <a:ext cx="111960" cy="16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56">
                  <a:moveTo>
                    <a:pt x="312" y="331"/>
                  </a:moveTo>
                  <a:lnTo>
                    <a:pt x="287" y="331"/>
                  </a:lnTo>
                  <a:cubicBezTo>
                    <a:pt x="284" y="347"/>
                    <a:pt x="278" y="387"/>
                    <a:pt x="268" y="393"/>
                  </a:cubicBezTo>
                  <a:cubicBezTo>
                    <a:pt x="264" y="398"/>
                    <a:pt x="209" y="398"/>
                    <a:pt x="200" y="398"/>
                  </a:cubicBezTo>
                  <a:lnTo>
                    <a:pt x="71" y="398"/>
                  </a:lnTo>
                  <a:cubicBezTo>
                    <a:pt x="143" y="333"/>
                    <a:pt x="168" y="316"/>
                    <a:pt x="212" y="282"/>
                  </a:cubicBezTo>
                  <a:cubicBezTo>
                    <a:pt x="264" y="242"/>
                    <a:pt x="312" y="200"/>
                    <a:pt x="312" y="133"/>
                  </a:cubicBezTo>
                  <a:cubicBezTo>
                    <a:pt x="312" y="51"/>
                    <a:pt x="237" y="0"/>
                    <a:pt x="146" y="0"/>
                  </a:cubicBezTo>
                  <a:cubicBezTo>
                    <a:pt x="59" y="0"/>
                    <a:pt x="0" y="60"/>
                    <a:pt x="0" y="122"/>
                  </a:cubicBezTo>
                  <a:cubicBezTo>
                    <a:pt x="0" y="158"/>
                    <a:pt x="30" y="162"/>
                    <a:pt x="36" y="162"/>
                  </a:cubicBezTo>
                  <a:cubicBezTo>
                    <a:pt x="55" y="162"/>
                    <a:pt x="75" y="149"/>
                    <a:pt x="75" y="124"/>
                  </a:cubicBezTo>
                  <a:cubicBezTo>
                    <a:pt x="75" y="113"/>
                    <a:pt x="71" y="89"/>
                    <a:pt x="34" y="89"/>
                  </a:cubicBezTo>
                  <a:cubicBezTo>
                    <a:pt x="55" y="40"/>
                    <a:pt x="102" y="24"/>
                    <a:pt x="136" y="24"/>
                  </a:cubicBezTo>
                  <a:cubicBezTo>
                    <a:pt x="207" y="24"/>
                    <a:pt x="243" y="78"/>
                    <a:pt x="243" y="133"/>
                  </a:cubicBezTo>
                  <a:cubicBezTo>
                    <a:pt x="243" y="193"/>
                    <a:pt x="200" y="240"/>
                    <a:pt x="177" y="267"/>
                  </a:cubicBezTo>
                  <a:lnTo>
                    <a:pt x="7" y="429"/>
                  </a:lnTo>
                  <a:cubicBezTo>
                    <a:pt x="0" y="436"/>
                    <a:pt x="0" y="438"/>
                    <a:pt x="0" y="456"/>
                  </a:cubicBezTo>
                  <a:lnTo>
                    <a:pt x="291" y="4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F3A5510-D4A0-9840-B852-21519130C80B}"/>
                </a:ext>
              </a:extLst>
            </p:cNvPr>
            <p:cNvSpPr/>
            <p:nvPr/>
          </p:nvSpPr>
          <p:spPr>
            <a:xfrm>
              <a:off x="4941000" y="1340280"/>
              <a:ext cx="29160" cy="10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98">
                  <a:moveTo>
                    <a:pt x="82" y="40"/>
                  </a:moveTo>
                  <a:cubicBezTo>
                    <a:pt x="82" y="16"/>
                    <a:pt x="64" y="0"/>
                    <a:pt x="41" y="0"/>
                  </a:cubicBezTo>
                  <a:cubicBezTo>
                    <a:pt x="16" y="0"/>
                    <a:pt x="0" y="20"/>
                    <a:pt x="0" y="40"/>
                  </a:cubicBezTo>
                  <a:cubicBezTo>
                    <a:pt x="0" y="64"/>
                    <a:pt x="20" y="80"/>
                    <a:pt x="41" y="80"/>
                  </a:cubicBezTo>
                  <a:cubicBezTo>
                    <a:pt x="66" y="80"/>
                    <a:pt x="82" y="60"/>
                    <a:pt x="82" y="40"/>
                  </a:cubicBezTo>
                  <a:close/>
                  <a:moveTo>
                    <a:pt x="82" y="258"/>
                  </a:moveTo>
                  <a:cubicBezTo>
                    <a:pt x="82" y="233"/>
                    <a:pt x="64" y="218"/>
                    <a:pt x="41" y="218"/>
                  </a:cubicBezTo>
                  <a:cubicBezTo>
                    <a:pt x="16" y="218"/>
                    <a:pt x="0" y="238"/>
                    <a:pt x="0" y="258"/>
                  </a:cubicBezTo>
                  <a:cubicBezTo>
                    <a:pt x="0" y="280"/>
                    <a:pt x="20" y="298"/>
                    <a:pt x="41" y="298"/>
                  </a:cubicBezTo>
                  <a:cubicBezTo>
                    <a:pt x="66" y="298"/>
                    <a:pt x="82" y="278"/>
                    <a:pt x="82" y="2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56D6516-B089-C049-BCB2-B5959F8DD9FE}"/>
                </a:ext>
              </a:extLst>
            </p:cNvPr>
            <p:cNvSpPr/>
            <p:nvPr/>
          </p:nvSpPr>
          <p:spPr>
            <a:xfrm>
              <a:off x="5011560" y="1282680"/>
              <a:ext cx="11196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9">
                  <a:moveTo>
                    <a:pt x="64" y="73"/>
                  </a:moveTo>
                  <a:cubicBezTo>
                    <a:pt x="100" y="82"/>
                    <a:pt x="123" y="82"/>
                    <a:pt x="134" y="82"/>
                  </a:cubicBezTo>
                  <a:cubicBezTo>
                    <a:pt x="225" y="82"/>
                    <a:pt x="282" y="20"/>
                    <a:pt x="282" y="9"/>
                  </a:cubicBezTo>
                  <a:cubicBezTo>
                    <a:pt x="282" y="2"/>
                    <a:pt x="275" y="0"/>
                    <a:pt x="273" y="0"/>
                  </a:cubicBezTo>
                  <a:cubicBezTo>
                    <a:pt x="271" y="0"/>
                    <a:pt x="271" y="0"/>
                    <a:pt x="266" y="2"/>
                  </a:cubicBezTo>
                  <a:cubicBezTo>
                    <a:pt x="250" y="9"/>
                    <a:pt x="214" y="22"/>
                    <a:pt x="162" y="22"/>
                  </a:cubicBezTo>
                  <a:cubicBezTo>
                    <a:pt x="141" y="22"/>
                    <a:pt x="105" y="20"/>
                    <a:pt x="57" y="4"/>
                  </a:cubicBezTo>
                  <a:cubicBezTo>
                    <a:pt x="50" y="0"/>
                    <a:pt x="50" y="0"/>
                    <a:pt x="48" y="0"/>
                  </a:cubicBezTo>
                  <a:cubicBezTo>
                    <a:pt x="39" y="0"/>
                    <a:pt x="39" y="7"/>
                    <a:pt x="39" y="18"/>
                  </a:cubicBezTo>
                  <a:lnTo>
                    <a:pt x="39" y="220"/>
                  </a:lnTo>
                  <a:cubicBezTo>
                    <a:pt x="39" y="233"/>
                    <a:pt x="39" y="240"/>
                    <a:pt x="50" y="240"/>
                  </a:cubicBezTo>
                  <a:cubicBezTo>
                    <a:pt x="57" y="240"/>
                    <a:pt x="57" y="240"/>
                    <a:pt x="64" y="231"/>
                  </a:cubicBezTo>
                  <a:cubicBezTo>
                    <a:pt x="96" y="193"/>
                    <a:pt x="139" y="189"/>
                    <a:pt x="164" y="189"/>
                  </a:cubicBezTo>
                  <a:cubicBezTo>
                    <a:pt x="205" y="189"/>
                    <a:pt x="223" y="220"/>
                    <a:pt x="227" y="227"/>
                  </a:cubicBezTo>
                  <a:cubicBezTo>
                    <a:pt x="241" y="249"/>
                    <a:pt x="246" y="276"/>
                    <a:pt x="246" y="316"/>
                  </a:cubicBezTo>
                  <a:cubicBezTo>
                    <a:pt x="246" y="336"/>
                    <a:pt x="246" y="376"/>
                    <a:pt x="223" y="407"/>
                  </a:cubicBezTo>
                  <a:cubicBezTo>
                    <a:pt x="205" y="431"/>
                    <a:pt x="175" y="447"/>
                    <a:pt x="141" y="447"/>
                  </a:cubicBezTo>
                  <a:cubicBezTo>
                    <a:pt x="96" y="447"/>
                    <a:pt x="48" y="422"/>
                    <a:pt x="30" y="378"/>
                  </a:cubicBezTo>
                  <a:cubicBezTo>
                    <a:pt x="57" y="380"/>
                    <a:pt x="71" y="362"/>
                    <a:pt x="71" y="345"/>
                  </a:cubicBezTo>
                  <a:cubicBezTo>
                    <a:pt x="71" y="316"/>
                    <a:pt x="45" y="309"/>
                    <a:pt x="34" y="309"/>
                  </a:cubicBezTo>
                  <a:cubicBezTo>
                    <a:pt x="34" y="309"/>
                    <a:pt x="0" y="309"/>
                    <a:pt x="0" y="347"/>
                  </a:cubicBezTo>
                  <a:cubicBezTo>
                    <a:pt x="0" y="409"/>
                    <a:pt x="57" y="469"/>
                    <a:pt x="143" y="469"/>
                  </a:cubicBezTo>
                  <a:cubicBezTo>
                    <a:pt x="232" y="469"/>
                    <a:pt x="312" y="405"/>
                    <a:pt x="312" y="318"/>
                  </a:cubicBezTo>
                  <a:cubicBezTo>
                    <a:pt x="312" y="240"/>
                    <a:pt x="250" y="169"/>
                    <a:pt x="164" y="169"/>
                  </a:cubicBezTo>
                  <a:cubicBezTo>
                    <a:pt x="132" y="169"/>
                    <a:pt x="96" y="176"/>
                    <a:pt x="64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CBB6FA2-4574-9D45-92D1-661E1B00E485}"/>
                </a:ext>
              </a:extLst>
            </p:cNvPr>
            <p:cNvSpPr/>
            <p:nvPr/>
          </p:nvSpPr>
          <p:spPr>
            <a:xfrm>
              <a:off x="5189400" y="1356120"/>
              <a:ext cx="42120" cy="10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8" h="293">
                  <a:moveTo>
                    <a:pt x="118" y="102"/>
                  </a:moveTo>
                  <a:cubicBezTo>
                    <a:pt x="118" y="38"/>
                    <a:pt x="93" y="0"/>
                    <a:pt x="55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8"/>
                    <a:pt x="20" y="104"/>
                    <a:pt x="55" y="104"/>
                  </a:cubicBezTo>
                  <a:cubicBezTo>
                    <a:pt x="66" y="104"/>
                    <a:pt x="80" y="100"/>
                    <a:pt x="89" y="91"/>
                  </a:cubicBezTo>
                  <a:cubicBezTo>
                    <a:pt x="93" y="89"/>
                    <a:pt x="93" y="89"/>
                    <a:pt x="96" y="89"/>
                  </a:cubicBezTo>
                  <a:cubicBezTo>
                    <a:pt x="96" y="89"/>
                    <a:pt x="98" y="89"/>
                    <a:pt x="98" y="102"/>
                  </a:cubicBezTo>
                  <a:cubicBezTo>
                    <a:pt x="98" y="176"/>
                    <a:pt x="61" y="236"/>
                    <a:pt x="27" y="267"/>
                  </a:cubicBezTo>
                  <a:cubicBezTo>
                    <a:pt x="16" y="278"/>
                    <a:pt x="16" y="280"/>
                    <a:pt x="16" y="282"/>
                  </a:cubicBezTo>
                  <a:cubicBezTo>
                    <a:pt x="16" y="291"/>
                    <a:pt x="20" y="293"/>
                    <a:pt x="27" y="293"/>
                  </a:cubicBezTo>
                  <a:cubicBezTo>
                    <a:pt x="39" y="293"/>
                    <a:pt x="118" y="218"/>
                    <a:pt x="118" y="1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D8ED638-DDD9-324A-8999-CBFF2EF193D3}"/>
                </a:ext>
              </a:extLst>
            </p:cNvPr>
            <p:cNvSpPr/>
            <p:nvPr/>
          </p:nvSpPr>
          <p:spPr>
            <a:xfrm>
              <a:off x="5348160" y="1286640"/>
              <a:ext cx="388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107">
                  <a:moveTo>
                    <a:pt x="109" y="53"/>
                  </a:move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3"/>
                  </a:cubicBezTo>
                  <a:cubicBezTo>
                    <a:pt x="0" y="82"/>
                    <a:pt x="25" y="107"/>
                    <a:pt x="55" y="107"/>
                  </a:cubicBezTo>
                  <a:cubicBezTo>
                    <a:pt x="84" y="107"/>
                    <a:pt x="109" y="82"/>
                    <a:pt x="109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C7A1D26-96B2-F741-8170-045644A3BB60}"/>
                </a:ext>
              </a:extLst>
            </p:cNvPr>
            <p:cNvSpPr/>
            <p:nvPr/>
          </p:nvSpPr>
          <p:spPr>
            <a:xfrm>
              <a:off x="5437440" y="1129680"/>
              <a:ext cx="8388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978">
                  <a:moveTo>
                    <a:pt x="234" y="489"/>
                  </a:moveTo>
                  <a:cubicBezTo>
                    <a:pt x="234" y="413"/>
                    <a:pt x="223" y="296"/>
                    <a:pt x="168" y="184"/>
                  </a:cubicBezTo>
                  <a:cubicBezTo>
                    <a:pt x="107" y="64"/>
                    <a:pt x="20" y="0"/>
                    <a:pt x="9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3"/>
                    <a:pt x="0" y="16"/>
                    <a:pt x="18" y="33"/>
                  </a:cubicBezTo>
                  <a:cubicBezTo>
                    <a:pt x="118" y="129"/>
                    <a:pt x="175" y="285"/>
                    <a:pt x="175" y="489"/>
                  </a:cubicBezTo>
                  <a:cubicBezTo>
                    <a:pt x="175" y="656"/>
                    <a:pt x="139" y="829"/>
                    <a:pt x="14" y="951"/>
                  </a:cubicBezTo>
                  <a:cubicBezTo>
                    <a:pt x="0" y="965"/>
                    <a:pt x="0" y="967"/>
                    <a:pt x="0" y="969"/>
                  </a:cubicBezTo>
                  <a:cubicBezTo>
                    <a:pt x="0" y="976"/>
                    <a:pt x="5" y="978"/>
                    <a:pt x="9" y="978"/>
                  </a:cubicBezTo>
                  <a:cubicBezTo>
                    <a:pt x="20" y="978"/>
                    <a:pt x="111" y="911"/>
                    <a:pt x="171" y="787"/>
                  </a:cubicBezTo>
                  <a:cubicBezTo>
                    <a:pt x="223" y="680"/>
                    <a:pt x="234" y="571"/>
                    <a:pt x="234" y="4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B569DFC-2F1C-3E47-A7B3-4E664E65AA28}"/>
                </a:ext>
              </a:extLst>
            </p:cNvPr>
            <p:cNvSpPr/>
            <p:nvPr/>
          </p:nvSpPr>
          <p:spPr>
            <a:xfrm>
              <a:off x="5676480" y="1263960"/>
              <a:ext cx="23976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7" h="231">
                  <a:moveTo>
                    <a:pt x="632" y="40"/>
                  </a:moveTo>
                  <a:cubicBezTo>
                    <a:pt x="648" y="40"/>
                    <a:pt x="667" y="40"/>
                    <a:pt x="667" y="20"/>
                  </a:cubicBezTo>
                  <a:cubicBezTo>
                    <a:pt x="667" y="0"/>
                    <a:pt x="648" y="0"/>
                    <a:pt x="635" y="0"/>
                  </a:cubicBezTo>
                  <a:lnTo>
                    <a:pt x="34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4" y="40"/>
                  </a:cubicBezTo>
                  <a:close/>
                  <a:moveTo>
                    <a:pt x="635" y="231"/>
                  </a:moveTo>
                  <a:cubicBezTo>
                    <a:pt x="648" y="231"/>
                    <a:pt x="667" y="231"/>
                    <a:pt x="667" y="211"/>
                  </a:cubicBezTo>
                  <a:cubicBezTo>
                    <a:pt x="667" y="191"/>
                    <a:pt x="648" y="191"/>
                    <a:pt x="632" y="191"/>
                  </a:cubicBezTo>
                  <a:lnTo>
                    <a:pt x="34" y="191"/>
                  </a:lnTo>
                  <a:cubicBezTo>
                    <a:pt x="18" y="191"/>
                    <a:pt x="0" y="191"/>
                    <a:pt x="0" y="211"/>
                  </a:cubicBezTo>
                  <a:cubicBezTo>
                    <a:pt x="0" y="231"/>
                    <a:pt x="18" y="231"/>
                    <a:pt x="34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8DEC0EC-4F48-C743-83BF-C1B768F14380}"/>
                </a:ext>
              </a:extLst>
            </p:cNvPr>
            <p:cNvSpPr/>
            <p:nvPr/>
          </p:nvSpPr>
          <p:spPr>
            <a:xfrm>
              <a:off x="6049080" y="1159200"/>
              <a:ext cx="151920" cy="24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673">
                  <a:moveTo>
                    <a:pt x="423" y="340"/>
                  </a:moveTo>
                  <a:cubicBezTo>
                    <a:pt x="423" y="260"/>
                    <a:pt x="419" y="182"/>
                    <a:pt x="382" y="109"/>
                  </a:cubicBezTo>
                  <a:cubicBezTo>
                    <a:pt x="337" y="16"/>
                    <a:pt x="255" y="0"/>
                    <a:pt x="212" y="0"/>
                  </a:cubicBezTo>
                  <a:cubicBezTo>
                    <a:pt x="152" y="0"/>
                    <a:pt x="77" y="24"/>
                    <a:pt x="36" y="116"/>
                  </a:cubicBezTo>
                  <a:cubicBezTo>
                    <a:pt x="5" y="184"/>
                    <a:pt x="0" y="260"/>
                    <a:pt x="0" y="340"/>
                  </a:cubicBezTo>
                  <a:cubicBezTo>
                    <a:pt x="0" y="413"/>
                    <a:pt x="5" y="500"/>
                    <a:pt x="45" y="576"/>
                  </a:cubicBezTo>
                  <a:cubicBezTo>
                    <a:pt x="89" y="653"/>
                    <a:pt x="162" y="673"/>
                    <a:pt x="212" y="673"/>
                  </a:cubicBezTo>
                  <a:cubicBezTo>
                    <a:pt x="266" y="673"/>
                    <a:pt x="341" y="653"/>
                    <a:pt x="387" y="560"/>
                  </a:cubicBezTo>
                  <a:cubicBezTo>
                    <a:pt x="419" y="493"/>
                    <a:pt x="423" y="416"/>
                    <a:pt x="423" y="340"/>
                  </a:cubicBezTo>
                  <a:close/>
                  <a:moveTo>
                    <a:pt x="212" y="653"/>
                  </a:moveTo>
                  <a:cubicBezTo>
                    <a:pt x="173" y="653"/>
                    <a:pt x="111" y="629"/>
                    <a:pt x="96" y="533"/>
                  </a:cubicBezTo>
                  <a:cubicBezTo>
                    <a:pt x="84" y="476"/>
                    <a:pt x="84" y="385"/>
                    <a:pt x="84" y="327"/>
                  </a:cubicBezTo>
                  <a:cubicBezTo>
                    <a:pt x="84" y="265"/>
                    <a:pt x="84" y="200"/>
                    <a:pt x="91" y="147"/>
                  </a:cubicBezTo>
                  <a:cubicBezTo>
                    <a:pt x="111" y="31"/>
                    <a:pt x="187" y="22"/>
                    <a:pt x="212" y="22"/>
                  </a:cubicBezTo>
                  <a:cubicBezTo>
                    <a:pt x="243" y="22"/>
                    <a:pt x="312" y="40"/>
                    <a:pt x="330" y="136"/>
                  </a:cubicBezTo>
                  <a:cubicBezTo>
                    <a:pt x="339" y="191"/>
                    <a:pt x="339" y="265"/>
                    <a:pt x="339" y="327"/>
                  </a:cubicBezTo>
                  <a:cubicBezTo>
                    <a:pt x="339" y="400"/>
                    <a:pt x="339" y="467"/>
                    <a:pt x="328" y="529"/>
                  </a:cubicBezTo>
                  <a:cubicBezTo>
                    <a:pt x="314" y="622"/>
                    <a:pt x="257" y="653"/>
                    <a:pt x="212" y="6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1" name="Straight Connector 70">
            <a:extLst>
              <a:ext uri="{FF2B5EF4-FFF2-40B4-BE49-F238E27FC236}">
                <a16:creationId xmlns:a16="http://schemas.microsoft.com/office/drawing/2014/main" id="{558CDA4E-77E2-FE43-B046-358C196B7313}"/>
              </a:ext>
            </a:extLst>
          </p:cNvPr>
          <p:cNvSpPr/>
          <p:nvPr/>
        </p:nvSpPr>
        <p:spPr>
          <a:xfrm>
            <a:off x="2271600" y="2306833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Straight Connector 71">
            <a:extLst>
              <a:ext uri="{FF2B5EF4-FFF2-40B4-BE49-F238E27FC236}">
                <a16:creationId xmlns:a16="http://schemas.microsoft.com/office/drawing/2014/main" id="{24DA889A-8820-E54C-AAEA-BA0773BEB7AF}"/>
              </a:ext>
            </a:extLst>
          </p:cNvPr>
          <p:cNvSpPr/>
          <p:nvPr/>
        </p:nvSpPr>
        <p:spPr>
          <a:xfrm flipH="1">
            <a:off x="8138160" y="2215393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Straight Connector 72">
            <a:extLst>
              <a:ext uri="{FF2B5EF4-FFF2-40B4-BE49-F238E27FC236}">
                <a16:creationId xmlns:a16="http://schemas.microsoft.com/office/drawing/2014/main" id="{4938FF80-6DF2-7247-B371-78AD9FDAB1C2}"/>
              </a:ext>
            </a:extLst>
          </p:cNvPr>
          <p:cNvSpPr/>
          <p:nvPr/>
        </p:nvSpPr>
        <p:spPr>
          <a:xfrm flipH="1">
            <a:off x="4283280" y="2293154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68419C2C-F884-6D47-993F-098BD63B5E24}"/>
              </a:ext>
            </a:extLst>
          </p:cNvPr>
          <p:cNvSpPr/>
          <p:nvPr/>
        </p:nvSpPr>
        <p:spPr>
          <a:xfrm flipH="1">
            <a:off x="4923360" y="2293154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Straight Connector 74">
            <a:extLst>
              <a:ext uri="{FF2B5EF4-FFF2-40B4-BE49-F238E27FC236}">
                <a16:creationId xmlns:a16="http://schemas.microsoft.com/office/drawing/2014/main" id="{8E526671-C09B-8C49-B857-FDB68ED2B41E}"/>
              </a:ext>
            </a:extLst>
          </p:cNvPr>
          <p:cNvSpPr/>
          <p:nvPr/>
        </p:nvSpPr>
        <p:spPr>
          <a:xfrm>
            <a:off x="5106960" y="2293154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Straight Connector 75">
            <a:extLst>
              <a:ext uri="{FF2B5EF4-FFF2-40B4-BE49-F238E27FC236}">
                <a16:creationId xmlns:a16="http://schemas.microsoft.com/office/drawing/2014/main" id="{5B0A57E5-064A-1F46-967E-AC4219A64752}"/>
              </a:ext>
            </a:extLst>
          </p:cNvPr>
          <p:cNvSpPr/>
          <p:nvPr/>
        </p:nvSpPr>
        <p:spPr>
          <a:xfrm>
            <a:off x="5106960" y="2293154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DFBDD1-0F8C-5941-A598-E6BB15204079}"/>
              </a:ext>
            </a:extLst>
          </p:cNvPr>
          <p:cNvSpPr txBox="1"/>
          <p:nvPr/>
        </p:nvSpPr>
        <p:spPr>
          <a:xfrm>
            <a:off x="525240" y="4310594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78" name="Straight Connector 77">
            <a:extLst>
              <a:ext uri="{FF2B5EF4-FFF2-40B4-BE49-F238E27FC236}">
                <a16:creationId xmlns:a16="http://schemas.microsoft.com/office/drawing/2014/main" id="{53927424-98E4-4241-BD44-CE5E52491B90}"/>
              </a:ext>
            </a:extLst>
          </p:cNvPr>
          <p:cNvSpPr/>
          <p:nvPr/>
        </p:nvSpPr>
        <p:spPr>
          <a:xfrm>
            <a:off x="2902680" y="4584913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Straight Connector 78">
            <a:extLst>
              <a:ext uri="{FF2B5EF4-FFF2-40B4-BE49-F238E27FC236}">
                <a16:creationId xmlns:a16="http://schemas.microsoft.com/office/drawing/2014/main" id="{FD97F01A-B507-564F-A6D3-8CDD6B083FEC}"/>
              </a:ext>
            </a:extLst>
          </p:cNvPr>
          <p:cNvSpPr/>
          <p:nvPr/>
        </p:nvSpPr>
        <p:spPr>
          <a:xfrm>
            <a:off x="3908520" y="4584913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0" name="Straight Connector 79">
            <a:extLst>
              <a:ext uri="{FF2B5EF4-FFF2-40B4-BE49-F238E27FC236}">
                <a16:creationId xmlns:a16="http://schemas.microsoft.com/office/drawing/2014/main" id="{505BFEF5-D89D-A748-B5BF-E5687CDEB610}"/>
              </a:ext>
            </a:extLst>
          </p:cNvPr>
          <p:cNvSpPr/>
          <p:nvPr/>
        </p:nvSpPr>
        <p:spPr>
          <a:xfrm>
            <a:off x="4914360" y="4584913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Straight Connector 80">
            <a:extLst>
              <a:ext uri="{FF2B5EF4-FFF2-40B4-BE49-F238E27FC236}">
                <a16:creationId xmlns:a16="http://schemas.microsoft.com/office/drawing/2014/main" id="{D470C03E-1C4D-9445-8ED5-04F7940FBE44}"/>
              </a:ext>
            </a:extLst>
          </p:cNvPr>
          <p:cNvSpPr/>
          <p:nvPr/>
        </p:nvSpPr>
        <p:spPr>
          <a:xfrm>
            <a:off x="5920199" y="4584913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2" name="Straight Connector 81">
            <a:extLst>
              <a:ext uri="{FF2B5EF4-FFF2-40B4-BE49-F238E27FC236}">
                <a16:creationId xmlns:a16="http://schemas.microsoft.com/office/drawing/2014/main" id="{F4854E26-E041-6A48-9818-1F3CA643CD8A}"/>
              </a:ext>
            </a:extLst>
          </p:cNvPr>
          <p:cNvSpPr/>
          <p:nvPr/>
        </p:nvSpPr>
        <p:spPr>
          <a:xfrm>
            <a:off x="6926040" y="4584913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3536117C-ED29-FF4C-9D6D-E8CBB1A80EC6}"/>
              </a:ext>
            </a:extLst>
          </p:cNvPr>
          <p:cNvSpPr/>
          <p:nvPr/>
        </p:nvSpPr>
        <p:spPr>
          <a:xfrm>
            <a:off x="2286000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B2ADB479-CB52-8444-9F65-9CA242047284}"/>
              </a:ext>
            </a:extLst>
          </p:cNvPr>
          <p:cNvSpPr/>
          <p:nvPr/>
        </p:nvSpPr>
        <p:spPr>
          <a:xfrm>
            <a:off x="3291839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E4DDD2D8-049A-394E-BF72-72744683A42A}"/>
              </a:ext>
            </a:extLst>
          </p:cNvPr>
          <p:cNvSpPr/>
          <p:nvPr/>
        </p:nvSpPr>
        <p:spPr>
          <a:xfrm>
            <a:off x="4297680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254EBC0-DB10-E64B-9B4A-F332BF613CAE}"/>
              </a:ext>
            </a:extLst>
          </p:cNvPr>
          <p:cNvSpPr/>
          <p:nvPr/>
        </p:nvSpPr>
        <p:spPr>
          <a:xfrm>
            <a:off x="5303520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16603AEA-D0A6-6B48-B381-95DC4C47137F}"/>
              </a:ext>
            </a:extLst>
          </p:cNvPr>
          <p:cNvSpPr/>
          <p:nvPr/>
        </p:nvSpPr>
        <p:spPr>
          <a:xfrm>
            <a:off x="6309360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634CA234-7E32-444B-AFE4-77411F6E688D}"/>
              </a:ext>
            </a:extLst>
          </p:cNvPr>
          <p:cNvSpPr/>
          <p:nvPr/>
        </p:nvSpPr>
        <p:spPr>
          <a:xfrm>
            <a:off x="7315200" y="587299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5EDE06-9A0B-9B47-BD5D-7E2430FBA1C1}"/>
              </a:ext>
            </a:extLst>
          </p:cNvPr>
          <p:cNvSpPr txBox="1"/>
          <p:nvPr/>
        </p:nvSpPr>
        <p:spPr>
          <a:xfrm>
            <a:off x="7406640" y="623875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DC0F775-1B72-0643-9548-079F398408B3}"/>
              </a:ext>
            </a:extLst>
          </p:cNvPr>
          <p:cNvSpPr txBox="1"/>
          <p:nvPr/>
        </p:nvSpPr>
        <p:spPr>
          <a:xfrm>
            <a:off x="6400799" y="623875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EFAA70F-3927-D642-A0E6-2D84F6AE5B73}"/>
              </a:ext>
            </a:extLst>
          </p:cNvPr>
          <p:cNvSpPr txBox="1"/>
          <p:nvPr/>
        </p:nvSpPr>
        <p:spPr>
          <a:xfrm>
            <a:off x="5394960" y="623875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917102-B280-2049-A726-705F07EEFFD8}"/>
              </a:ext>
            </a:extLst>
          </p:cNvPr>
          <p:cNvSpPr txBox="1"/>
          <p:nvPr/>
        </p:nvSpPr>
        <p:spPr>
          <a:xfrm>
            <a:off x="4389120" y="623875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107BD07-9C77-8A44-8609-A43F3820725C}"/>
              </a:ext>
            </a:extLst>
          </p:cNvPr>
          <p:cNvSpPr txBox="1"/>
          <p:nvPr/>
        </p:nvSpPr>
        <p:spPr>
          <a:xfrm>
            <a:off x="3383280" y="623875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45DA087-87B0-324F-A30A-F81AC91A943B}"/>
              </a:ext>
            </a:extLst>
          </p:cNvPr>
          <p:cNvSpPr txBox="1"/>
          <p:nvPr/>
        </p:nvSpPr>
        <p:spPr>
          <a:xfrm>
            <a:off x="2377439" y="6212114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</a:p>
        </p:txBody>
      </p:sp>
      <p:grpSp>
        <p:nvGrpSpPr>
          <p:cNvPr id="95" name="Group 94" descr="28§display§\gamma=1§svg§600§FALSE" title="TexMaths">
            <a:extLst>
              <a:ext uri="{FF2B5EF4-FFF2-40B4-BE49-F238E27FC236}">
                <a16:creationId xmlns:a16="http://schemas.microsoft.com/office/drawing/2014/main" id="{3F7C086E-AAED-504A-80EF-ECD3338F1261}"/>
              </a:ext>
            </a:extLst>
          </p:cNvPr>
          <p:cNvGrpSpPr/>
          <p:nvPr/>
        </p:nvGrpSpPr>
        <p:grpSpPr>
          <a:xfrm>
            <a:off x="3200400" y="5072354"/>
            <a:ext cx="1063080" cy="391680"/>
            <a:chOff x="3200400" y="4320000"/>
            <a:chExt cx="1063080" cy="391680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1EC94CC-57ED-474F-887B-9948E1073F8A}"/>
                </a:ext>
              </a:extLst>
            </p:cNvPr>
            <p:cNvSpPr/>
            <p:nvPr/>
          </p:nvSpPr>
          <p:spPr>
            <a:xfrm>
              <a:off x="3200400" y="4331160"/>
              <a:ext cx="10630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4" h="1030">
                  <a:moveTo>
                    <a:pt x="1478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2954" y="0"/>
                  </a:lnTo>
                  <a:lnTo>
                    <a:pt x="2954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DC78292-E023-AA45-A71C-73303C86D1A1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F4DA1ACB-80D9-D647-A49A-C796DB2B6520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CDD48178-F56F-D04F-B3EF-D4CADE59B359}"/>
                </a:ext>
              </a:extLst>
            </p:cNvPr>
            <p:cNvSpPr/>
            <p:nvPr/>
          </p:nvSpPr>
          <p:spPr>
            <a:xfrm>
              <a:off x="4082400" y="43200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7"/>
                    <a:pt x="160" y="817"/>
                    <a:pt x="207" y="817"/>
                  </a:cubicBezTo>
                  <a:cubicBezTo>
                    <a:pt x="258" y="817"/>
                    <a:pt x="364" y="817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0" name="Title 99">
            <a:extLst>
              <a:ext uri="{FF2B5EF4-FFF2-40B4-BE49-F238E27FC236}">
                <a16:creationId xmlns:a16="http://schemas.microsoft.com/office/drawing/2014/main" id="{4D86C903-EB51-374F-97DE-B2DDEBAB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3</a:t>
            </a: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4BF78561-4A13-4D4E-B008-FE68CBBAC22C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E999FF7B-E15B-A54F-A1F7-0C3E1043FB1A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6E414AD-2E75-0D4E-B678-A5616D4B456C}"/>
              </a:ext>
            </a:extLst>
          </p:cNvPr>
          <p:cNvSpPr/>
          <p:nvPr/>
        </p:nvSpPr>
        <p:spPr>
          <a:xfrm>
            <a:off x="227160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F16FC8-AAE8-FC41-8F48-EE9F7AA75840}"/>
              </a:ext>
            </a:extLst>
          </p:cNvPr>
          <p:cNvSpPr/>
          <p:nvPr/>
        </p:nvSpPr>
        <p:spPr>
          <a:xfrm>
            <a:off x="327743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D372E24-EFDB-6C41-80D1-7F9A61911784}"/>
              </a:ext>
            </a:extLst>
          </p:cNvPr>
          <p:cNvSpPr/>
          <p:nvPr/>
        </p:nvSpPr>
        <p:spPr>
          <a:xfrm>
            <a:off x="428328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1C8296E-BEAD-7A40-90D7-23D543F1D598}"/>
              </a:ext>
            </a:extLst>
          </p:cNvPr>
          <p:cNvSpPr/>
          <p:nvPr/>
        </p:nvSpPr>
        <p:spPr>
          <a:xfrm>
            <a:off x="528912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D2D3C19-4F78-1241-9431-933482DF60C0}"/>
              </a:ext>
            </a:extLst>
          </p:cNvPr>
          <p:cNvSpPr/>
          <p:nvPr/>
        </p:nvSpPr>
        <p:spPr>
          <a:xfrm>
            <a:off x="629495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590E593-9AAD-1E46-B03F-B00573485BD6}"/>
              </a:ext>
            </a:extLst>
          </p:cNvPr>
          <p:cNvSpPr/>
          <p:nvPr/>
        </p:nvSpPr>
        <p:spPr>
          <a:xfrm>
            <a:off x="730079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22603494-72D4-B544-8117-2180ACF90680}"/>
              </a:ext>
            </a:extLst>
          </p:cNvPr>
          <p:cNvGrpSpPr/>
          <p:nvPr/>
        </p:nvGrpSpPr>
        <p:grpSpPr>
          <a:xfrm>
            <a:off x="2619000" y="2923348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32BF59-AE6C-1F4A-BD5B-C134D3990276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AA275A1-7C60-3F44-B8BC-4A44D748BC9D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DF7B0D5-922B-A649-8E1F-4A92D62051BA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CC82052D-C2D2-C848-9125-0A2604E0553C}"/>
              </a:ext>
            </a:extLst>
          </p:cNvPr>
          <p:cNvGrpSpPr/>
          <p:nvPr/>
        </p:nvGrpSpPr>
        <p:grpSpPr>
          <a:xfrm>
            <a:off x="4507200" y="2912189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374CAA-63B5-354B-A123-8874C8ABFD8B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988060C-5DB8-7B47-9AB0-B0C867F6707C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0490CC-EEF5-4843-AB71-533728BFFB50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00297C58-866E-794C-B174-B6728726ABB2}"/>
              </a:ext>
            </a:extLst>
          </p:cNvPr>
          <p:cNvGrpSpPr/>
          <p:nvPr/>
        </p:nvGrpSpPr>
        <p:grpSpPr>
          <a:xfrm>
            <a:off x="3533400" y="2912189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D42E45-3E6F-4F4B-8587-7D2CFAAD5D49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F1DC43-A29B-BC49-B3AA-4D72564A6D6F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CDFEE6-E1C8-874F-8D6D-1B0B8D381FC7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05192B0B-79BD-AF45-8799-23B127E736C9}"/>
              </a:ext>
            </a:extLst>
          </p:cNvPr>
          <p:cNvGrpSpPr/>
          <p:nvPr/>
        </p:nvGrpSpPr>
        <p:grpSpPr>
          <a:xfrm>
            <a:off x="5545080" y="2912189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2E75D7-4B3E-BC49-9110-EF122BA21685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4AD501-0DD8-2E49-A394-8C6D1E90EDA6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978AADB-7F89-4B4E-835C-D5150D65BC1A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2243EC74-741F-E340-9768-E7C426115C55}"/>
              </a:ext>
            </a:extLst>
          </p:cNvPr>
          <p:cNvGrpSpPr/>
          <p:nvPr/>
        </p:nvGrpSpPr>
        <p:grpSpPr>
          <a:xfrm>
            <a:off x="6642360" y="2912189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24A907E-BE7A-7941-8561-909D7B854D14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EFB839-61B4-9B46-9DFC-7E5150191E33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7ED228F-3BE7-1148-9810-3416717D6371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C846004F-2DEF-E049-8159-F504EC6ADDB0}"/>
              </a:ext>
            </a:extLst>
          </p:cNvPr>
          <p:cNvGrpSpPr/>
          <p:nvPr/>
        </p:nvGrpSpPr>
        <p:grpSpPr>
          <a:xfrm>
            <a:off x="7648199" y="2917229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6FDF53-85A4-5443-B81B-A6512E3C266F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163FDB7-C7C8-B345-86F4-3C29298E8611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85B20-3488-6041-982D-BDF469B8B221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4CCB6662-21AF-BA4C-8E26-5D00235DFB49}"/>
              </a:ext>
            </a:extLst>
          </p:cNvPr>
          <p:cNvGrpSpPr/>
          <p:nvPr/>
        </p:nvGrpSpPr>
        <p:grpSpPr>
          <a:xfrm>
            <a:off x="7727759" y="1724188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27B2421-143B-8C4B-9225-1AB481679C00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A644E-72CC-E144-B8A8-E91ECA13DF29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7C6C9D-F210-5E4D-BAF5-FC53EE9FB850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4BA20DE-1857-AB45-B1F1-48B99F89BF2A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FF1DF7-B63D-8041-8910-D78766306976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1C2FF86-053F-C346-918C-429E34DAC6A7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394D93-9983-8F47-98EA-6429B1CB6207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D314C47-FE19-B348-BD0B-A34DCE2626BD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821265-8FDF-ED4E-9C4A-04907CFE4BAD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EC5A70-0918-014B-9C64-4F3A9960816C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2C7078-67A4-CD43-8105-DA00A8D147C3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34B012A-2E66-C248-B2D0-27244FFE1D09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F3BBB147-260B-8F47-A3C7-92C785649B06}"/>
              </a:ext>
            </a:extLst>
          </p:cNvPr>
          <p:cNvGrpSpPr/>
          <p:nvPr/>
        </p:nvGrpSpPr>
        <p:grpSpPr>
          <a:xfrm>
            <a:off x="983160" y="1902029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503244A-261D-D648-A623-E55251E22B48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E664687-F8EE-E049-B6C5-A8D8D58B8A9A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71330-7692-0448-B406-D841F0ECE6BD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8407531-9032-004D-8358-88D64E303101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CC88F8-BD1B-2E4A-82FE-A572D95E2319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F4A4941-D984-4D45-9532-27FDDD16AF1F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C4D5150-9F0E-394F-99D6-BE2ADF918112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5D9AEF7-0A3C-7444-ADC7-5D087E0ABC4D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FA53B5E-A2D0-9744-A40B-9E3137489C16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2B3E037-D669-1045-AD70-5C4AA0ED86F7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18CD0BA-3B08-9946-9C5C-6A249B873EDC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8" name="Straight Connector 57">
            <a:extLst>
              <a:ext uri="{FF2B5EF4-FFF2-40B4-BE49-F238E27FC236}">
                <a16:creationId xmlns:a16="http://schemas.microsoft.com/office/drawing/2014/main" id="{3CE3FE8A-4B21-1044-BCE5-BF7545D3CFC3}"/>
              </a:ext>
            </a:extLst>
          </p:cNvPr>
          <p:cNvSpPr/>
          <p:nvPr/>
        </p:nvSpPr>
        <p:spPr>
          <a:xfrm>
            <a:off x="2271600" y="2272108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9" name="Straight Connector 58">
            <a:extLst>
              <a:ext uri="{FF2B5EF4-FFF2-40B4-BE49-F238E27FC236}">
                <a16:creationId xmlns:a16="http://schemas.microsoft.com/office/drawing/2014/main" id="{1C5FFA37-4545-2841-9622-14344B982943}"/>
              </a:ext>
            </a:extLst>
          </p:cNvPr>
          <p:cNvSpPr/>
          <p:nvPr/>
        </p:nvSpPr>
        <p:spPr>
          <a:xfrm flipH="1">
            <a:off x="8138160" y="2180668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0" name="Straight Connector 59">
            <a:extLst>
              <a:ext uri="{FF2B5EF4-FFF2-40B4-BE49-F238E27FC236}">
                <a16:creationId xmlns:a16="http://schemas.microsoft.com/office/drawing/2014/main" id="{E2E51D4D-9E36-BF45-AC29-3F966C417B13}"/>
              </a:ext>
            </a:extLst>
          </p:cNvPr>
          <p:cNvSpPr/>
          <p:nvPr/>
        </p:nvSpPr>
        <p:spPr>
          <a:xfrm flipH="1">
            <a:off x="4283280" y="2258429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1" name="Straight Connector 60">
            <a:extLst>
              <a:ext uri="{FF2B5EF4-FFF2-40B4-BE49-F238E27FC236}">
                <a16:creationId xmlns:a16="http://schemas.microsoft.com/office/drawing/2014/main" id="{153FE705-FB46-5945-8263-7AD5B5452523}"/>
              </a:ext>
            </a:extLst>
          </p:cNvPr>
          <p:cNvSpPr/>
          <p:nvPr/>
        </p:nvSpPr>
        <p:spPr>
          <a:xfrm flipH="1">
            <a:off x="4923360" y="2258429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067C35C2-C363-3642-9259-23BB635F7ED8}"/>
              </a:ext>
            </a:extLst>
          </p:cNvPr>
          <p:cNvSpPr/>
          <p:nvPr/>
        </p:nvSpPr>
        <p:spPr>
          <a:xfrm>
            <a:off x="5106960" y="2258429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D4D90E6A-B7BB-B141-A880-CB3B2169F058}"/>
              </a:ext>
            </a:extLst>
          </p:cNvPr>
          <p:cNvSpPr/>
          <p:nvPr/>
        </p:nvSpPr>
        <p:spPr>
          <a:xfrm>
            <a:off x="5106960" y="2258429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CB9467-8779-3F4C-A459-2F8645CD3935}"/>
              </a:ext>
            </a:extLst>
          </p:cNvPr>
          <p:cNvSpPr txBox="1"/>
          <p:nvPr/>
        </p:nvSpPr>
        <p:spPr>
          <a:xfrm>
            <a:off x="525240" y="4275869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65" name="Straight Connector 64">
            <a:extLst>
              <a:ext uri="{FF2B5EF4-FFF2-40B4-BE49-F238E27FC236}">
                <a16:creationId xmlns:a16="http://schemas.microsoft.com/office/drawing/2014/main" id="{A0803C20-91EA-FB4A-8E51-692785F898AC}"/>
              </a:ext>
            </a:extLst>
          </p:cNvPr>
          <p:cNvSpPr/>
          <p:nvPr/>
        </p:nvSpPr>
        <p:spPr>
          <a:xfrm>
            <a:off x="290268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6" name="Straight Connector 65">
            <a:extLst>
              <a:ext uri="{FF2B5EF4-FFF2-40B4-BE49-F238E27FC236}">
                <a16:creationId xmlns:a16="http://schemas.microsoft.com/office/drawing/2014/main" id="{5B7012CC-886A-4E4E-8632-B49D0748DC59}"/>
              </a:ext>
            </a:extLst>
          </p:cNvPr>
          <p:cNvSpPr/>
          <p:nvPr/>
        </p:nvSpPr>
        <p:spPr>
          <a:xfrm>
            <a:off x="390852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7" name="Straight Connector 66">
            <a:extLst>
              <a:ext uri="{FF2B5EF4-FFF2-40B4-BE49-F238E27FC236}">
                <a16:creationId xmlns:a16="http://schemas.microsoft.com/office/drawing/2014/main" id="{5F85DCBE-DD7E-B44C-875C-7A48183E44F0}"/>
              </a:ext>
            </a:extLst>
          </p:cNvPr>
          <p:cNvSpPr/>
          <p:nvPr/>
        </p:nvSpPr>
        <p:spPr>
          <a:xfrm>
            <a:off x="491436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43497728-C618-3445-9215-300F6E317BD5}"/>
              </a:ext>
            </a:extLst>
          </p:cNvPr>
          <p:cNvSpPr/>
          <p:nvPr/>
        </p:nvSpPr>
        <p:spPr>
          <a:xfrm>
            <a:off x="5920199" y="4550188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9" name="Straight Connector 68">
            <a:extLst>
              <a:ext uri="{FF2B5EF4-FFF2-40B4-BE49-F238E27FC236}">
                <a16:creationId xmlns:a16="http://schemas.microsoft.com/office/drawing/2014/main" id="{03B99B4D-ADC4-D74D-8FC8-895197EA1280}"/>
              </a:ext>
            </a:extLst>
          </p:cNvPr>
          <p:cNvSpPr/>
          <p:nvPr/>
        </p:nvSpPr>
        <p:spPr>
          <a:xfrm>
            <a:off x="6926040" y="4550188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DA327D13-3C34-1341-9E05-398F8F136BCB}"/>
              </a:ext>
            </a:extLst>
          </p:cNvPr>
          <p:cNvSpPr/>
          <p:nvPr/>
        </p:nvSpPr>
        <p:spPr>
          <a:xfrm>
            <a:off x="228600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B0249104-72A2-BF49-9FC5-2E20B22AFFAD}"/>
              </a:ext>
            </a:extLst>
          </p:cNvPr>
          <p:cNvSpPr/>
          <p:nvPr/>
        </p:nvSpPr>
        <p:spPr>
          <a:xfrm>
            <a:off x="3291839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E4CADC-EE0B-D542-B075-16D3ED594A6A}"/>
              </a:ext>
            </a:extLst>
          </p:cNvPr>
          <p:cNvSpPr/>
          <p:nvPr/>
        </p:nvSpPr>
        <p:spPr>
          <a:xfrm>
            <a:off x="429768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FA563153-A696-D440-9112-B078BED3FDDA}"/>
              </a:ext>
            </a:extLst>
          </p:cNvPr>
          <p:cNvSpPr/>
          <p:nvPr/>
        </p:nvSpPr>
        <p:spPr>
          <a:xfrm>
            <a:off x="530352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24038C0-0D6E-A740-BFEC-FF609CFC905C}"/>
              </a:ext>
            </a:extLst>
          </p:cNvPr>
          <p:cNvSpPr/>
          <p:nvPr/>
        </p:nvSpPr>
        <p:spPr>
          <a:xfrm>
            <a:off x="630936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43B53A04-D44D-7F46-AD53-B4BD1130A408}"/>
              </a:ext>
            </a:extLst>
          </p:cNvPr>
          <p:cNvSpPr/>
          <p:nvPr/>
        </p:nvSpPr>
        <p:spPr>
          <a:xfrm>
            <a:off x="731520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34296A-4C5F-4447-A4D8-EC71B21636CB}"/>
              </a:ext>
            </a:extLst>
          </p:cNvPr>
          <p:cNvSpPr txBox="1"/>
          <p:nvPr/>
        </p:nvSpPr>
        <p:spPr>
          <a:xfrm>
            <a:off x="7406640" y="6204028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2B5401-3E57-614E-8A50-2C426591FBBC}"/>
              </a:ext>
            </a:extLst>
          </p:cNvPr>
          <p:cNvSpPr txBox="1"/>
          <p:nvPr/>
        </p:nvSpPr>
        <p:spPr>
          <a:xfrm>
            <a:off x="6400799" y="6204028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788EE0-7CD4-274A-89B9-61C3000A4647}"/>
              </a:ext>
            </a:extLst>
          </p:cNvPr>
          <p:cNvSpPr txBox="1"/>
          <p:nvPr/>
        </p:nvSpPr>
        <p:spPr>
          <a:xfrm>
            <a:off x="5394960" y="6204028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6B3A16-52D6-8345-95A0-914C2940E847}"/>
              </a:ext>
            </a:extLst>
          </p:cNvPr>
          <p:cNvSpPr txBox="1"/>
          <p:nvPr/>
        </p:nvSpPr>
        <p:spPr>
          <a:xfrm>
            <a:off x="4389120" y="6204028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21CD2A-EC56-0A44-B68B-7B13BE0E89A2}"/>
              </a:ext>
            </a:extLst>
          </p:cNvPr>
          <p:cNvSpPr txBox="1"/>
          <p:nvPr/>
        </p:nvSpPr>
        <p:spPr>
          <a:xfrm>
            <a:off x="3383280" y="6204028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05ABBB-C0E1-E446-8C10-BEA07026B40C}"/>
              </a:ext>
            </a:extLst>
          </p:cNvPr>
          <p:cNvSpPr txBox="1"/>
          <p:nvPr/>
        </p:nvSpPr>
        <p:spPr>
          <a:xfrm>
            <a:off x="2377439" y="6177389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?</a:t>
            </a:r>
          </a:p>
        </p:txBody>
      </p:sp>
      <p:grpSp>
        <p:nvGrpSpPr>
          <p:cNvPr id="82" name="Group 81" descr="28§display§\gamma=1§svg§600§FALSE" title="TexMaths">
            <a:extLst>
              <a:ext uri="{FF2B5EF4-FFF2-40B4-BE49-F238E27FC236}">
                <a16:creationId xmlns:a16="http://schemas.microsoft.com/office/drawing/2014/main" id="{50A4087E-30A8-B845-B75A-0AFBBFA002BA}"/>
              </a:ext>
            </a:extLst>
          </p:cNvPr>
          <p:cNvGrpSpPr/>
          <p:nvPr/>
        </p:nvGrpSpPr>
        <p:grpSpPr>
          <a:xfrm>
            <a:off x="3200400" y="5037629"/>
            <a:ext cx="1063080" cy="391680"/>
            <a:chOff x="3200400" y="4320000"/>
            <a:chExt cx="1063080" cy="391680"/>
          </a:xfrm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4DE9B1-F3BA-AD4A-81C1-3D584D509D76}"/>
                </a:ext>
              </a:extLst>
            </p:cNvPr>
            <p:cNvSpPr/>
            <p:nvPr/>
          </p:nvSpPr>
          <p:spPr>
            <a:xfrm>
              <a:off x="3200400" y="4331160"/>
              <a:ext cx="10630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4" h="1030">
                  <a:moveTo>
                    <a:pt x="1478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2954" y="0"/>
                  </a:lnTo>
                  <a:lnTo>
                    <a:pt x="2954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0B7B3EB-09E7-3E45-92AF-127CF4C782A3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DF456C6-1908-3A4B-8559-BDB85D2ACAFC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3E5C45C-4026-434A-B362-619B4E9E1CEF}"/>
                </a:ext>
              </a:extLst>
            </p:cNvPr>
            <p:cNvSpPr/>
            <p:nvPr/>
          </p:nvSpPr>
          <p:spPr>
            <a:xfrm>
              <a:off x="4082400" y="43200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7"/>
                    <a:pt x="160" y="817"/>
                    <a:pt x="207" y="817"/>
                  </a:cubicBezTo>
                  <a:cubicBezTo>
                    <a:pt x="258" y="817"/>
                    <a:pt x="364" y="817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7" name="Group 86" descr="28§display§R(s_{2:5},\cdot) = -1§svg§600§FALSE" title="TexMaths">
            <a:extLst>
              <a:ext uri="{FF2B5EF4-FFF2-40B4-BE49-F238E27FC236}">
                <a16:creationId xmlns:a16="http://schemas.microsoft.com/office/drawing/2014/main" id="{8C7ABF1A-8FDB-B34A-A742-701C4D91F033}"/>
              </a:ext>
            </a:extLst>
          </p:cNvPr>
          <p:cNvGrpSpPr/>
          <p:nvPr/>
        </p:nvGrpSpPr>
        <p:grpSpPr>
          <a:xfrm>
            <a:off x="4283280" y="1753708"/>
            <a:ext cx="2379600" cy="410760"/>
            <a:chOff x="4283280" y="1036079"/>
            <a:chExt cx="2379600" cy="410760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8B6439E-CBCD-9944-A653-E3723A4611DF}"/>
                </a:ext>
              </a:extLst>
            </p:cNvPr>
            <p:cNvSpPr/>
            <p:nvPr/>
          </p:nvSpPr>
          <p:spPr>
            <a:xfrm>
              <a:off x="4283280" y="1037159"/>
              <a:ext cx="2379600" cy="40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1" h="1139">
                  <a:moveTo>
                    <a:pt x="3306" y="1139"/>
                  </a:moveTo>
                  <a:lnTo>
                    <a:pt x="0" y="1139"/>
                  </a:lnTo>
                  <a:lnTo>
                    <a:pt x="0" y="0"/>
                  </a:lnTo>
                  <a:lnTo>
                    <a:pt x="6611" y="0"/>
                  </a:lnTo>
                  <a:lnTo>
                    <a:pt x="6611" y="1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F49B717-5F73-5F44-B8C9-480262AC3CAE}"/>
                </a:ext>
              </a:extLst>
            </p:cNvPr>
            <p:cNvSpPr/>
            <p:nvPr/>
          </p:nvSpPr>
          <p:spPr>
            <a:xfrm>
              <a:off x="4298400" y="1063080"/>
              <a:ext cx="26604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0" h="807">
                  <a:moveTo>
                    <a:pt x="345" y="78"/>
                  </a:moveTo>
                  <a:cubicBezTo>
                    <a:pt x="352" y="52"/>
                    <a:pt x="355" y="39"/>
                    <a:pt x="376" y="36"/>
                  </a:cubicBezTo>
                  <a:cubicBezTo>
                    <a:pt x="385" y="36"/>
                    <a:pt x="418" y="36"/>
                    <a:pt x="437" y="36"/>
                  </a:cubicBezTo>
                  <a:cubicBezTo>
                    <a:pt x="512" y="36"/>
                    <a:pt x="627" y="36"/>
                    <a:pt x="627" y="148"/>
                  </a:cubicBezTo>
                  <a:cubicBezTo>
                    <a:pt x="627" y="187"/>
                    <a:pt x="611" y="267"/>
                    <a:pt x="569" y="311"/>
                  </a:cubicBezTo>
                  <a:cubicBezTo>
                    <a:pt x="543" y="340"/>
                    <a:pt x="489" y="376"/>
                    <a:pt x="395" y="376"/>
                  </a:cubicBezTo>
                  <a:lnTo>
                    <a:pt x="280" y="376"/>
                  </a:lnTo>
                  <a:close/>
                  <a:moveTo>
                    <a:pt x="496" y="392"/>
                  </a:moveTo>
                  <a:cubicBezTo>
                    <a:pt x="599" y="366"/>
                    <a:pt x="724" y="288"/>
                    <a:pt x="724" y="171"/>
                  </a:cubicBezTo>
                  <a:cubicBezTo>
                    <a:pt x="724" y="73"/>
                    <a:pt x="630" y="0"/>
                    <a:pt x="493" y="0"/>
                  </a:cubicBezTo>
                  <a:lnTo>
                    <a:pt x="200" y="0"/>
                  </a:lnTo>
                  <a:cubicBezTo>
                    <a:pt x="179" y="0"/>
                    <a:pt x="169" y="0"/>
                    <a:pt x="169" y="23"/>
                  </a:cubicBezTo>
                  <a:cubicBezTo>
                    <a:pt x="169" y="36"/>
                    <a:pt x="179" y="36"/>
                    <a:pt x="197" y="36"/>
                  </a:cubicBezTo>
                  <a:cubicBezTo>
                    <a:pt x="200" y="36"/>
                    <a:pt x="218" y="36"/>
                    <a:pt x="237" y="39"/>
                  </a:cubicBezTo>
                  <a:cubicBezTo>
                    <a:pt x="256" y="39"/>
                    <a:pt x="265" y="42"/>
                    <a:pt x="265" y="57"/>
                  </a:cubicBezTo>
                  <a:cubicBezTo>
                    <a:pt x="265" y="60"/>
                    <a:pt x="263" y="65"/>
                    <a:pt x="261" y="78"/>
                  </a:cubicBezTo>
                  <a:lnTo>
                    <a:pt x="122" y="693"/>
                  </a:lnTo>
                  <a:cubicBezTo>
                    <a:pt x="113" y="737"/>
                    <a:pt x="110" y="745"/>
                    <a:pt x="28" y="745"/>
                  </a:cubicBezTo>
                  <a:cubicBezTo>
                    <a:pt x="9" y="745"/>
                    <a:pt x="0" y="745"/>
                    <a:pt x="0" y="768"/>
                  </a:cubicBezTo>
                  <a:cubicBezTo>
                    <a:pt x="0" y="781"/>
                    <a:pt x="12" y="781"/>
                    <a:pt x="14" y="781"/>
                  </a:cubicBezTo>
                  <a:cubicBezTo>
                    <a:pt x="45" y="781"/>
                    <a:pt x="115" y="779"/>
                    <a:pt x="146" y="779"/>
                  </a:cubicBezTo>
                  <a:cubicBezTo>
                    <a:pt x="174" y="779"/>
                    <a:pt x="247" y="781"/>
                    <a:pt x="277" y="781"/>
                  </a:cubicBezTo>
                  <a:cubicBezTo>
                    <a:pt x="284" y="781"/>
                    <a:pt x="296" y="781"/>
                    <a:pt x="296" y="758"/>
                  </a:cubicBezTo>
                  <a:cubicBezTo>
                    <a:pt x="296" y="745"/>
                    <a:pt x="289" y="745"/>
                    <a:pt x="268" y="745"/>
                  </a:cubicBezTo>
                  <a:cubicBezTo>
                    <a:pt x="230" y="745"/>
                    <a:pt x="200" y="745"/>
                    <a:pt x="200" y="724"/>
                  </a:cubicBezTo>
                  <a:cubicBezTo>
                    <a:pt x="200" y="719"/>
                    <a:pt x="202" y="714"/>
                    <a:pt x="204" y="706"/>
                  </a:cubicBezTo>
                  <a:lnTo>
                    <a:pt x="273" y="402"/>
                  </a:lnTo>
                  <a:lnTo>
                    <a:pt x="395" y="402"/>
                  </a:lnTo>
                  <a:cubicBezTo>
                    <a:pt x="489" y="402"/>
                    <a:pt x="507" y="467"/>
                    <a:pt x="507" y="506"/>
                  </a:cubicBezTo>
                  <a:cubicBezTo>
                    <a:pt x="507" y="524"/>
                    <a:pt x="500" y="561"/>
                    <a:pt x="493" y="587"/>
                  </a:cubicBezTo>
                  <a:cubicBezTo>
                    <a:pt x="486" y="618"/>
                    <a:pt x="477" y="659"/>
                    <a:pt x="477" y="683"/>
                  </a:cubicBezTo>
                  <a:cubicBezTo>
                    <a:pt x="477" y="807"/>
                    <a:pt x="601" y="807"/>
                    <a:pt x="616" y="807"/>
                  </a:cubicBezTo>
                  <a:cubicBezTo>
                    <a:pt x="702" y="807"/>
                    <a:pt x="740" y="690"/>
                    <a:pt x="740" y="675"/>
                  </a:cubicBezTo>
                  <a:cubicBezTo>
                    <a:pt x="740" y="662"/>
                    <a:pt x="728" y="662"/>
                    <a:pt x="726" y="662"/>
                  </a:cubicBezTo>
                  <a:cubicBezTo>
                    <a:pt x="717" y="662"/>
                    <a:pt x="717" y="670"/>
                    <a:pt x="714" y="677"/>
                  </a:cubicBezTo>
                  <a:cubicBezTo>
                    <a:pt x="688" y="763"/>
                    <a:pt x="644" y="781"/>
                    <a:pt x="620" y="781"/>
                  </a:cubicBezTo>
                  <a:cubicBezTo>
                    <a:pt x="585" y="781"/>
                    <a:pt x="578" y="755"/>
                    <a:pt x="578" y="711"/>
                  </a:cubicBezTo>
                  <a:cubicBezTo>
                    <a:pt x="578" y="675"/>
                    <a:pt x="585" y="618"/>
                    <a:pt x="587" y="581"/>
                  </a:cubicBezTo>
                  <a:cubicBezTo>
                    <a:pt x="590" y="566"/>
                    <a:pt x="592" y="542"/>
                    <a:pt x="592" y="527"/>
                  </a:cubicBezTo>
                  <a:cubicBezTo>
                    <a:pt x="592" y="439"/>
                    <a:pt x="524" y="405"/>
                    <a:pt x="496" y="3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141BAF6-571F-5442-8584-59D53BD476F3}"/>
                </a:ext>
              </a:extLst>
            </p:cNvPr>
            <p:cNvSpPr/>
            <p:nvPr/>
          </p:nvSpPr>
          <p:spPr>
            <a:xfrm>
              <a:off x="4603679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1132"/>
                  </a:moveTo>
                  <a:cubicBezTo>
                    <a:pt x="242" y="1129"/>
                    <a:pt x="242" y="1126"/>
                    <a:pt x="223" y="1106"/>
                  </a:cubicBezTo>
                  <a:cubicBezTo>
                    <a:pt x="94" y="963"/>
                    <a:pt x="61" y="747"/>
                    <a:pt x="61" y="571"/>
                  </a:cubicBezTo>
                  <a:cubicBezTo>
                    <a:pt x="61" y="374"/>
                    <a:pt x="101" y="174"/>
                    <a:pt x="228" y="31"/>
                  </a:cubicBezTo>
                  <a:cubicBezTo>
                    <a:pt x="242" y="18"/>
                    <a:pt x="242" y="16"/>
                    <a:pt x="242" y="10"/>
                  </a:cubicBezTo>
                  <a:cubicBezTo>
                    <a:pt x="242" y="3"/>
                    <a:pt x="237" y="0"/>
                    <a:pt x="230" y="0"/>
                  </a:cubicBezTo>
                  <a:cubicBezTo>
                    <a:pt x="221" y="0"/>
                    <a:pt x="127" y="78"/>
                    <a:pt x="66" y="223"/>
                  </a:cubicBezTo>
                  <a:cubicBezTo>
                    <a:pt x="12" y="348"/>
                    <a:pt x="0" y="475"/>
                    <a:pt x="0" y="571"/>
                  </a:cubicBezTo>
                  <a:cubicBezTo>
                    <a:pt x="0" y="662"/>
                    <a:pt x="12" y="799"/>
                    <a:pt x="68" y="929"/>
                  </a:cubicBezTo>
                  <a:cubicBezTo>
                    <a:pt x="132" y="1069"/>
                    <a:pt x="221" y="1142"/>
                    <a:pt x="230" y="1142"/>
                  </a:cubicBezTo>
                  <a:cubicBezTo>
                    <a:pt x="237" y="1142"/>
                    <a:pt x="242" y="1139"/>
                    <a:pt x="242" y="1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67F61D5-7C3D-964D-898F-C1B6122C278A}"/>
                </a:ext>
              </a:extLst>
            </p:cNvPr>
            <p:cNvSpPr/>
            <p:nvPr/>
          </p:nvSpPr>
          <p:spPr>
            <a:xfrm>
              <a:off x="4730759" y="1162080"/>
              <a:ext cx="13752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" h="519">
                  <a:moveTo>
                    <a:pt x="352" y="78"/>
                  </a:moveTo>
                  <a:cubicBezTo>
                    <a:pt x="322" y="78"/>
                    <a:pt x="303" y="104"/>
                    <a:pt x="303" y="130"/>
                  </a:cubicBezTo>
                  <a:cubicBezTo>
                    <a:pt x="303" y="145"/>
                    <a:pt x="312" y="164"/>
                    <a:pt x="334" y="164"/>
                  </a:cubicBezTo>
                  <a:cubicBezTo>
                    <a:pt x="357" y="164"/>
                    <a:pt x="383" y="143"/>
                    <a:pt x="383" y="99"/>
                  </a:cubicBezTo>
                  <a:cubicBezTo>
                    <a:pt x="383" y="47"/>
                    <a:pt x="338" y="0"/>
                    <a:pt x="258" y="0"/>
                  </a:cubicBezTo>
                  <a:cubicBezTo>
                    <a:pt x="122" y="0"/>
                    <a:pt x="82" y="117"/>
                    <a:pt x="82" y="166"/>
                  </a:cubicBezTo>
                  <a:cubicBezTo>
                    <a:pt x="82" y="257"/>
                    <a:pt x="160" y="275"/>
                    <a:pt x="190" y="280"/>
                  </a:cubicBezTo>
                  <a:cubicBezTo>
                    <a:pt x="244" y="293"/>
                    <a:pt x="298" y="304"/>
                    <a:pt x="298" y="369"/>
                  </a:cubicBezTo>
                  <a:cubicBezTo>
                    <a:pt x="298" y="397"/>
                    <a:pt x="275" y="493"/>
                    <a:pt x="150" y="493"/>
                  </a:cubicBezTo>
                  <a:cubicBezTo>
                    <a:pt x="134" y="493"/>
                    <a:pt x="54" y="493"/>
                    <a:pt x="31" y="433"/>
                  </a:cubicBezTo>
                  <a:cubicBezTo>
                    <a:pt x="70" y="439"/>
                    <a:pt x="96" y="405"/>
                    <a:pt x="96" y="371"/>
                  </a:cubicBezTo>
                  <a:cubicBezTo>
                    <a:pt x="96" y="345"/>
                    <a:pt x="80" y="332"/>
                    <a:pt x="59" y="332"/>
                  </a:cubicBezTo>
                  <a:cubicBezTo>
                    <a:pt x="31" y="332"/>
                    <a:pt x="0" y="356"/>
                    <a:pt x="0" y="407"/>
                  </a:cubicBezTo>
                  <a:cubicBezTo>
                    <a:pt x="0" y="472"/>
                    <a:pt x="59" y="519"/>
                    <a:pt x="148" y="519"/>
                  </a:cubicBezTo>
                  <a:cubicBezTo>
                    <a:pt x="317" y="519"/>
                    <a:pt x="357" y="382"/>
                    <a:pt x="357" y="330"/>
                  </a:cubicBezTo>
                  <a:cubicBezTo>
                    <a:pt x="357" y="288"/>
                    <a:pt x="338" y="260"/>
                    <a:pt x="324" y="244"/>
                  </a:cubicBezTo>
                  <a:cubicBezTo>
                    <a:pt x="296" y="213"/>
                    <a:pt x="268" y="208"/>
                    <a:pt x="221" y="197"/>
                  </a:cubicBezTo>
                  <a:cubicBezTo>
                    <a:pt x="183" y="187"/>
                    <a:pt x="143" y="179"/>
                    <a:pt x="143" y="127"/>
                  </a:cubicBezTo>
                  <a:cubicBezTo>
                    <a:pt x="143" y="96"/>
                    <a:pt x="167" y="26"/>
                    <a:pt x="258" y="26"/>
                  </a:cubicBezTo>
                  <a:cubicBezTo>
                    <a:pt x="284" y="26"/>
                    <a:pt x="336" y="34"/>
                    <a:pt x="352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2447266-3687-F648-A534-2AFE3F066BD9}"/>
                </a:ext>
              </a:extLst>
            </p:cNvPr>
            <p:cNvSpPr/>
            <p:nvPr/>
          </p:nvSpPr>
          <p:spPr>
            <a:xfrm>
              <a:off x="4900680" y="1214639"/>
              <a:ext cx="11556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32">
                  <a:moveTo>
                    <a:pt x="322" y="387"/>
                  </a:moveTo>
                  <a:lnTo>
                    <a:pt x="296" y="387"/>
                  </a:lnTo>
                  <a:cubicBezTo>
                    <a:pt x="294" y="405"/>
                    <a:pt x="287" y="452"/>
                    <a:pt x="277" y="459"/>
                  </a:cubicBezTo>
                  <a:cubicBezTo>
                    <a:pt x="273" y="465"/>
                    <a:pt x="216" y="465"/>
                    <a:pt x="207" y="465"/>
                  </a:cubicBezTo>
                  <a:lnTo>
                    <a:pt x="73" y="465"/>
                  </a:lnTo>
                  <a:cubicBezTo>
                    <a:pt x="148" y="389"/>
                    <a:pt x="174" y="369"/>
                    <a:pt x="218" y="330"/>
                  </a:cubicBezTo>
                  <a:cubicBezTo>
                    <a:pt x="273" y="283"/>
                    <a:pt x="322" y="234"/>
                    <a:pt x="322" y="156"/>
                  </a:cubicBezTo>
                  <a:cubicBezTo>
                    <a:pt x="322" y="60"/>
                    <a:pt x="244" y="0"/>
                    <a:pt x="150" y="0"/>
                  </a:cubicBezTo>
                  <a:cubicBezTo>
                    <a:pt x="61" y="0"/>
                    <a:pt x="0" y="70"/>
                    <a:pt x="0" y="143"/>
                  </a:cubicBezTo>
                  <a:cubicBezTo>
                    <a:pt x="0" y="184"/>
                    <a:pt x="31" y="189"/>
                    <a:pt x="38" y="189"/>
                  </a:cubicBezTo>
                  <a:cubicBezTo>
                    <a:pt x="56" y="189"/>
                    <a:pt x="78" y="174"/>
                    <a:pt x="78" y="145"/>
                  </a:cubicBezTo>
                  <a:cubicBezTo>
                    <a:pt x="78" y="132"/>
                    <a:pt x="73" y="104"/>
                    <a:pt x="35" y="104"/>
                  </a:cubicBezTo>
                  <a:cubicBezTo>
                    <a:pt x="56" y="47"/>
                    <a:pt x="106" y="29"/>
                    <a:pt x="141" y="29"/>
                  </a:cubicBezTo>
                  <a:cubicBezTo>
                    <a:pt x="214" y="29"/>
                    <a:pt x="251" y="91"/>
                    <a:pt x="251" y="156"/>
                  </a:cubicBezTo>
                  <a:cubicBezTo>
                    <a:pt x="251" y="226"/>
                    <a:pt x="207" y="280"/>
                    <a:pt x="183" y="311"/>
                  </a:cubicBezTo>
                  <a:lnTo>
                    <a:pt x="7" y="501"/>
                  </a:lnTo>
                  <a:cubicBezTo>
                    <a:pt x="0" y="509"/>
                    <a:pt x="0" y="511"/>
                    <a:pt x="0" y="532"/>
                  </a:cubicBezTo>
                  <a:lnTo>
                    <a:pt x="301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AA8D13F-1761-9F45-814C-F059D64BAF54}"/>
                </a:ext>
              </a:extLst>
            </p:cNvPr>
            <p:cNvSpPr/>
            <p:nvPr/>
          </p:nvSpPr>
          <p:spPr>
            <a:xfrm>
              <a:off x="5059800" y="1281960"/>
              <a:ext cx="3024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" h="348">
                  <a:moveTo>
                    <a:pt x="85" y="47"/>
                  </a:moveTo>
                  <a:cubicBezTo>
                    <a:pt x="85" y="18"/>
                    <a:pt x="66" y="0"/>
                    <a:pt x="42" y="0"/>
                  </a:cubicBezTo>
                  <a:cubicBezTo>
                    <a:pt x="16" y="0"/>
                    <a:pt x="0" y="23"/>
                    <a:pt x="0" y="47"/>
                  </a:cubicBezTo>
                  <a:cubicBezTo>
                    <a:pt x="0" y="75"/>
                    <a:pt x="21" y="93"/>
                    <a:pt x="42" y="93"/>
                  </a:cubicBezTo>
                  <a:cubicBezTo>
                    <a:pt x="68" y="93"/>
                    <a:pt x="85" y="70"/>
                    <a:pt x="85" y="47"/>
                  </a:cubicBezTo>
                  <a:close/>
                  <a:moveTo>
                    <a:pt x="85" y="301"/>
                  </a:moveTo>
                  <a:cubicBezTo>
                    <a:pt x="85" y="273"/>
                    <a:pt x="66" y="254"/>
                    <a:pt x="42" y="254"/>
                  </a:cubicBezTo>
                  <a:cubicBezTo>
                    <a:pt x="16" y="254"/>
                    <a:pt x="0" y="278"/>
                    <a:pt x="0" y="301"/>
                  </a:cubicBezTo>
                  <a:cubicBezTo>
                    <a:pt x="0" y="327"/>
                    <a:pt x="21" y="348"/>
                    <a:pt x="42" y="348"/>
                  </a:cubicBezTo>
                  <a:cubicBezTo>
                    <a:pt x="68" y="348"/>
                    <a:pt x="85" y="324"/>
                    <a:pt x="85" y="3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5F378B5-D5CF-F143-BDB8-586B412D3A64}"/>
                </a:ext>
              </a:extLst>
            </p:cNvPr>
            <p:cNvSpPr/>
            <p:nvPr/>
          </p:nvSpPr>
          <p:spPr>
            <a:xfrm>
              <a:off x="5132520" y="1214639"/>
              <a:ext cx="115560" cy="19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48">
                  <a:moveTo>
                    <a:pt x="66" y="86"/>
                  </a:moveTo>
                  <a:cubicBezTo>
                    <a:pt x="103" y="96"/>
                    <a:pt x="127" y="96"/>
                    <a:pt x="139" y="96"/>
                  </a:cubicBezTo>
                  <a:cubicBezTo>
                    <a:pt x="233" y="96"/>
                    <a:pt x="291" y="23"/>
                    <a:pt x="291" y="10"/>
                  </a:cubicBezTo>
                  <a:cubicBezTo>
                    <a:pt x="291" y="3"/>
                    <a:pt x="284" y="0"/>
                    <a:pt x="282" y="0"/>
                  </a:cubicBezTo>
                  <a:cubicBezTo>
                    <a:pt x="280" y="0"/>
                    <a:pt x="280" y="0"/>
                    <a:pt x="275" y="3"/>
                  </a:cubicBezTo>
                  <a:cubicBezTo>
                    <a:pt x="258" y="10"/>
                    <a:pt x="221" y="26"/>
                    <a:pt x="167" y="26"/>
                  </a:cubicBezTo>
                  <a:cubicBezTo>
                    <a:pt x="146" y="26"/>
                    <a:pt x="108" y="23"/>
                    <a:pt x="59" y="5"/>
                  </a:cubicBezTo>
                  <a:cubicBezTo>
                    <a:pt x="52" y="0"/>
                    <a:pt x="52" y="0"/>
                    <a:pt x="49" y="0"/>
                  </a:cubicBezTo>
                  <a:cubicBezTo>
                    <a:pt x="40" y="0"/>
                    <a:pt x="40" y="8"/>
                    <a:pt x="40" y="21"/>
                  </a:cubicBezTo>
                  <a:lnTo>
                    <a:pt x="40" y="257"/>
                  </a:lnTo>
                  <a:cubicBezTo>
                    <a:pt x="40" y="273"/>
                    <a:pt x="40" y="280"/>
                    <a:pt x="52" y="280"/>
                  </a:cubicBezTo>
                  <a:cubicBezTo>
                    <a:pt x="59" y="280"/>
                    <a:pt x="59" y="280"/>
                    <a:pt x="66" y="270"/>
                  </a:cubicBezTo>
                  <a:cubicBezTo>
                    <a:pt x="99" y="226"/>
                    <a:pt x="143" y="221"/>
                    <a:pt x="169" y="221"/>
                  </a:cubicBezTo>
                  <a:cubicBezTo>
                    <a:pt x="211" y="221"/>
                    <a:pt x="230" y="257"/>
                    <a:pt x="235" y="265"/>
                  </a:cubicBezTo>
                  <a:cubicBezTo>
                    <a:pt x="249" y="291"/>
                    <a:pt x="254" y="322"/>
                    <a:pt x="254" y="369"/>
                  </a:cubicBezTo>
                  <a:cubicBezTo>
                    <a:pt x="254" y="392"/>
                    <a:pt x="254" y="439"/>
                    <a:pt x="230" y="475"/>
                  </a:cubicBezTo>
                  <a:cubicBezTo>
                    <a:pt x="211" y="504"/>
                    <a:pt x="181" y="522"/>
                    <a:pt x="146" y="522"/>
                  </a:cubicBezTo>
                  <a:cubicBezTo>
                    <a:pt x="99" y="522"/>
                    <a:pt x="49" y="493"/>
                    <a:pt x="31" y="441"/>
                  </a:cubicBezTo>
                  <a:cubicBezTo>
                    <a:pt x="59" y="444"/>
                    <a:pt x="73" y="423"/>
                    <a:pt x="73" y="402"/>
                  </a:cubicBezTo>
                  <a:cubicBezTo>
                    <a:pt x="73" y="369"/>
                    <a:pt x="47" y="361"/>
                    <a:pt x="35" y="361"/>
                  </a:cubicBezTo>
                  <a:cubicBezTo>
                    <a:pt x="35" y="361"/>
                    <a:pt x="0" y="361"/>
                    <a:pt x="0" y="405"/>
                  </a:cubicBezTo>
                  <a:cubicBezTo>
                    <a:pt x="0" y="478"/>
                    <a:pt x="59" y="548"/>
                    <a:pt x="148" y="548"/>
                  </a:cubicBezTo>
                  <a:cubicBezTo>
                    <a:pt x="240" y="548"/>
                    <a:pt x="322" y="472"/>
                    <a:pt x="322" y="371"/>
                  </a:cubicBezTo>
                  <a:cubicBezTo>
                    <a:pt x="322" y="280"/>
                    <a:pt x="258" y="197"/>
                    <a:pt x="169" y="197"/>
                  </a:cubicBezTo>
                  <a:cubicBezTo>
                    <a:pt x="136" y="197"/>
                    <a:pt x="99" y="205"/>
                    <a:pt x="66" y="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6B0A63A-8E6F-1342-B05F-DA75F786C80F}"/>
                </a:ext>
              </a:extLst>
            </p:cNvPr>
            <p:cNvSpPr/>
            <p:nvPr/>
          </p:nvSpPr>
          <p:spPr>
            <a:xfrm>
              <a:off x="5316120" y="1300680"/>
              <a:ext cx="43560" cy="12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343">
                  <a:moveTo>
                    <a:pt x="122" y="119"/>
                  </a:moveTo>
                  <a:cubicBezTo>
                    <a:pt x="122" y="44"/>
                    <a:pt x="96" y="0"/>
                    <a:pt x="56" y="0"/>
                  </a:cubicBezTo>
                  <a:cubicBezTo>
                    <a:pt x="21" y="0"/>
                    <a:pt x="0" y="29"/>
                    <a:pt x="0" y="60"/>
                  </a:cubicBezTo>
                  <a:cubicBezTo>
                    <a:pt x="0" y="91"/>
                    <a:pt x="21" y="122"/>
                    <a:pt x="56" y="122"/>
                  </a:cubicBezTo>
                  <a:cubicBezTo>
                    <a:pt x="68" y="122"/>
                    <a:pt x="82" y="117"/>
                    <a:pt x="92" y="106"/>
                  </a:cubicBezTo>
                  <a:cubicBezTo>
                    <a:pt x="96" y="104"/>
                    <a:pt x="96" y="104"/>
                    <a:pt x="99" y="104"/>
                  </a:cubicBezTo>
                  <a:cubicBezTo>
                    <a:pt x="99" y="104"/>
                    <a:pt x="101" y="104"/>
                    <a:pt x="101" y="119"/>
                  </a:cubicBezTo>
                  <a:cubicBezTo>
                    <a:pt x="101" y="205"/>
                    <a:pt x="63" y="275"/>
                    <a:pt x="28" y="311"/>
                  </a:cubicBezTo>
                  <a:cubicBezTo>
                    <a:pt x="16" y="324"/>
                    <a:pt x="16" y="327"/>
                    <a:pt x="16" y="330"/>
                  </a:cubicBezTo>
                  <a:cubicBezTo>
                    <a:pt x="16" y="340"/>
                    <a:pt x="21" y="343"/>
                    <a:pt x="28" y="343"/>
                  </a:cubicBezTo>
                  <a:cubicBezTo>
                    <a:pt x="40" y="343"/>
                    <a:pt x="122" y="254"/>
                    <a:pt x="122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B80597A-8288-B343-A277-6E811CF13CFE}"/>
                </a:ext>
              </a:extLst>
            </p:cNvPr>
            <p:cNvSpPr/>
            <p:nvPr/>
          </p:nvSpPr>
          <p:spPr>
            <a:xfrm>
              <a:off x="5479920" y="1219320"/>
              <a:ext cx="40320" cy="4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25">
                  <a:moveTo>
                    <a:pt x="113" y="62"/>
                  </a:moveTo>
                  <a:cubicBezTo>
                    <a:pt x="113" y="29"/>
                    <a:pt x="87" y="0"/>
                    <a:pt x="56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96"/>
                    <a:pt x="26" y="125"/>
                    <a:pt x="56" y="125"/>
                  </a:cubicBezTo>
                  <a:cubicBezTo>
                    <a:pt x="87" y="125"/>
                    <a:pt x="113" y="96"/>
                    <a:pt x="113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7DF1FACF-F700-874B-9039-654BD89BEB82}"/>
                </a:ext>
              </a:extLst>
            </p:cNvPr>
            <p:cNvSpPr/>
            <p:nvPr/>
          </p:nvSpPr>
          <p:spPr>
            <a:xfrm>
              <a:off x="5572080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571"/>
                  </a:moveTo>
                  <a:cubicBezTo>
                    <a:pt x="242" y="483"/>
                    <a:pt x="230" y="345"/>
                    <a:pt x="174" y="215"/>
                  </a:cubicBezTo>
                  <a:cubicBezTo>
                    <a:pt x="110" y="75"/>
                    <a:pt x="21" y="0"/>
                    <a:pt x="9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0" y="18"/>
                    <a:pt x="19" y="39"/>
                  </a:cubicBezTo>
                  <a:cubicBezTo>
                    <a:pt x="122" y="151"/>
                    <a:pt x="181" y="332"/>
                    <a:pt x="181" y="571"/>
                  </a:cubicBezTo>
                  <a:cubicBezTo>
                    <a:pt x="181" y="766"/>
                    <a:pt x="143" y="968"/>
                    <a:pt x="14" y="1111"/>
                  </a:cubicBezTo>
                  <a:cubicBezTo>
                    <a:pt x="0" y="1126"/>
                    <a:pt x="0" y="1129"/>
                    <a:pt x="0" y="1132"/>
                  </a:cubicBezTo>
                  <a:cubicBezTo>
                    <a:pt x="0" y="1139"/>
                    <a:pt x="5" y="1142"/>
                    <a:pt x="9" y="1142"/>
                  </a:cubicBezTo>
                  <a:cubicBezTo>
                    <a:pt x="21" y="1142"/>
                    <a:pt x="115" y="1064"/>
                    <a:pt x="176" y="919"/>
                  </a:cubicBezTo>
                  <a:cubicBezTo>
                    <a:pt x="230" y="794"/>
                    <a:pt x="242" y="667"/>
                    <a:pt x="242" y="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3949C59-BD4B-CB41-AE06-DCD2CE63AAE9}"/>
                </a:ext>
              </a:extLst>
            </p:cNvPr>
            <p:cNvSpPr/>
            <p:nvPr/>
          </p:nvSpPr>
          <p:spPr>
            <a:xfrm>
              <a:off x="5819040" y="1193039"/>
              <a:ext cx="2473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8" h="270">
                  <a:moveTo>
                    <a:pt x="653" y="47"/>
                  </a:moveTo>
                  <a:cubicBezTo>
                    <a:pt x="670" y="47"/>
                    <a:pt x="688" y="47"/>
                    <a:pt x="688" y="23"/>
                  </a:cubicBezTo>
                  <a:cubicBezTo>
                    <a:pt x="688" y="0"/>
                    <a:pt x="670" y="0"/>
                    <a:pt x="655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7"/>
                    <a:pt x="19" y="47"/>
                    <a:pt x="35" y="47"/>
                  </a:cubicBezTo>
                  <a:close/>
                  <a:moveTo>
                    <a:pt x="655" y="270"/>
                  </a:moveTo>
                  <a:cubicBezTo>
                    <a:pt x="670" y="270"/>
                    <a:pt x="688" y="270"/>
                    <a:pt x="688" y="247"/>
                  </a:cubicBezTo>
                  <a:cubicBezTo>
                    <a:pt x="688" y="223"/>
                    <a:pt x="670" y="223"/>
                    <a:pt x="653" y="223"/>
                  </a:cubicBezTo>
                  <a:lnTo>
                    <a:pt x="35" y="223"/>
                  </a:lnTo>
                  <a:cubicBezTo>
                    <a:pt x="19" y="223"/>
                    <a:pt x="0" y="223"/>
                    <a:pt x="0" y="247"/>
                  </a:cubicBezTo>
                  <a:cubicBezTo>
                    <a:pt x="0" y="270"/>
                    <a:pt x="19" y="270"/>
                    <a:pt x="35" y="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E87A7D3-0CD4-0549-B25D-EA1DBB2A092D}"/>
                </a:ext>
              </a:extLst>
            </p:cNvPr>
            <p:cNvSpPr/>
            <p:nvPr/>
          </p:nvSpPr>
          <p:spPr>
            <a:xfrm>
              <a:off x="6220079" y="1233360"/>
              <a:ext cx="22716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9">
                  <a:moveTo>
                    <a:pt x="597" y="49"/>
                  </a:moveTo>
                  <a:cubicBezTo>
                    <a:pt x="613" y="49"/>
                    <a:pt x="632" y="49"/>
                    <a:pt x="632" y="23"/>
                  </a:cubicBezTo>
                  <a:cubicBezTo>
                    <a:pt x="632" y="0"/>
                    <a:pt x="613" y="0"/>
                    <a:pt x="597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9"/>
                    <a:pt x="19" y="49"/>
                    <a:pt x="3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3249402-4B7A-0C48-AC72-72A796EC176C}"/>
                </a:ext>
              </a:extLst>
            </p:cNvPr>
            <p:cNvSpPr/>
            <p:nvPr/>
          </p:nvSpPr>
          <p:spPr>
            <a:xfrm>
              <a:off x="6510240" y="1070640"/>
              <a:ext cx="123120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763">
                  <a:moveTo>
                    <a:pt x="214" y="29"/>
                  </a:moveTo>
                  <a:cubicBezTo>
                    <a:pt x="214" y="3"/>
                    <a:pt x="214" y="0"/>
                    <a:pt x="190" y="0"/>
                  </a:cubicBezTo>
                  <a:cubicBezTo>
                    <a:pt x="125" y="73"/>
                    <a:pt x="33" y="73"/>
                    <a:pt x="0" y="73"/>
                  </a:cubicBezTo>
                  <a:lnTo>
                    <a:pt x="0" y="109"/>
                  </a:lnTo>
                  <a:cubicBezTo>
                    <a:pt x="21" y="109"/>
                    <a:pt x="82" y="109"/>
                    <a:pt x="136" y="78"/>
                  </a:cubicBezTo>
                  <a:lnTo>
                    <a:pt x="136" y="672"/>
                  </a:lnTo>
                  <a:cubicBezTo>
                    <a:pt x="136" y="714"/>
                    <a:pt x="134" y="727"/>
                    <a:pt x="40" y="727"/>
                  </a:cubicBezTo>
                  <a:lnTo>
                    <a:pt x="7" y="727"/>
                  </a:lnTo>
                  <a:lnTo>
                    <a:pt x="7" y="763"/>
                  </a:lnTo>
                  <a:cubicBezTo>
                    <a:pt x="42" y="758"/>
                    <a:pt x="134" y="758"/>
                    <a:pt x="174" y="758"/>
                  </a:cubicBezTo>
                  <a:cubicBezTo>
                    <a:pt x="216" y="758"/>
                    <a:pt x="305" y="758"/>
                    <a:pt x="343" y="763"/>
                  </a:cubicBezTo>
                  <a:lnTo>
                    <a:pt x="343" y="727"/>
                  </a:lnTo>
                  <a:lnTo>
                    <a:pt x="310" y="727"/>
                  </a:lnTo>
                  <a:cubicBezTo>
                    <a:pt x="216" y="727"/>
                    <a:pt x="214" y="714"/>
                    <a:pt x="214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C775C6BF-9995-FC45-8C00-69D1586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values in this case?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5D85C67B-2762-644C-92D4-9FD88CA1ED97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028F50C3-6788-5F46-BC36-535FE6C5C31E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  <p:extLst>
      <p:ext uri="{BB962C8B-B14F-4D97-AF65-F5344CB8AC3E}">
        <p14:creationId xmlns:p14="http://schemas.microsoft.com/office/powerpoint/2010/main" val="35368940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6E414AD-2E75-0D4E-B678-A5616D4B456C}"/>
              </a:ext>
            </a:extLst>
          </p:cNvPr>
          <p:cNvSpPr/>
          <p:nvPr/>
        </p:nvSpPr>
        <p:spPr>
          <a:xfrm>
            <a:off x="227160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F16FC8-AAE8-FC41-8F48-EE9F7AA75840}"/>
              </a:ext>
            </a:extLst>
          </p:cNvPr>
          <p:cNvSpPr/>
          <p:nvPr/>
        </p:nvSpPr>
        <p:spPr>
          <a:xfrm>
            <a:off x="327743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D372E24-EFDB-6C41-80D1-7F9A61911784}"/>
              </a:ext>
            </a:extLst>
          </p:cNvPr>
          <p:cNvSpPr/>
          <p:nvPr/>
        </p:nvSpPr>
        <p:spPr>
          <a:xfrm>
            <a:off x="428328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1C8296E-BEAD-7A40-90D7-23D543F1D598}"/>
              </a:ext>
            </a:extLst>
          </p:cNvPr>
          <p:cNvSpPr/>
          <p:nvPr/>
        </p:nvSpPr>
        <p:spPr>
          <a:xfrm>
            <a:off x="5289120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D2D3C19-4F78-1241-9431-933482DF60C0}"/>
              </a:ext>
            </a:extLst>
          </p:cNvPr>
          <p:cNvSpPr/>
          <p:nvPr/>
        </p:nvSpPr>
        <p:spPr>
          <a:xfrm>
            <a:off x="629495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590E593-9AAD-1E46-B03F-B00573485BD6}"/>
              </a:ext>
            </a:extLst>
          </p:cNvPr>
          <p:cNvSpPr/>
          <p:nvPr/>
        </p:nvSpPr>
        <p:spPr>
          <a:xfrm>
            <a:off x="7300799" y="2820749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22603494-72D4-B544-8117-2180ACF90680}"/>
              </a:ext>
            </a:extLst>
          </p:cNvPr>
          <p:cNvGrpSpPr/>
          <p:nvPr/>
        </p:nvGrpSpPr>
        <p:grpSpPr>
          <a:xfrm>
            <a:off x="2619000" y="2923348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332BF59-AE6C-1F4A-BD5B-C134D3990276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AA275A1-7C60-3F44-B8BC-4A44D748BC9D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DF7B0D5-922B-A649-8E1F-4A92D62051BA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CC82052D-C2D2-C848-9125-0A2604E0553C}"/>
              </a:ext>
            </a:extLst>
          </p:cNvPr>
          <p:cNvGrpSpPr/>
          <p:nvPr/>
        </p:nvGrpSpPr>
        <p:grpSpPr>
          <a:xfrm>
            <a:off x="4507200" y="2912189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374CAA-63B5-354B-A123-8874C8ABFD8B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988060C-5DB8-7B47-9AB0-B0C867F6707C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0490CC-EEF5-4843-AB71-533728BFFB50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00297C58-866E-794C-B174-B6728726ABB2}"/>
              </a:ext>
            </a:extLst>
          </p:cNvPr>
          <p:cNvGrpSpPr/>
          <p:nvPr/>
        </p:nvGrpSpPr>
        <p:grpSpPr>
          <a:xfrm>
            <a:off x="3533400" y="2912189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8D42E45-3E6F-4F4B-8587-7D2CFAAD5D49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FF1DC43-A29B-BC49-B3AA-4D72564A6D6F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8CDFEE6-E1C8-874F-8D6D-1B0B8D381FC7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05192B0B-79BD-AF45-8799-23B127E736C9}"/>
              </a:ext>
            </a:extLst>
          </p:cNvPr>
          <p:cNvGrpSpPr/>
          <p:nvPr/>
        </p:nvGrpSpPr>
        <p:grpSpPr>
          <a:xfrm>
            <a:off x="5545080" y="2912189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2E75D7-4B3E-BC49-9110-EF122BA21685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4AD501-0DD8-2E49-A394-8C6D1E90EDA6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978AADB-7F89-4B4E-835C-D5150D65BC1A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2243EC74-741F-E340-9768-E7C426115C55}"/>
              </a:ext>
            </a:extLst>
          </p:cNvPr>
          <p:cNvGrpSpPr/>
          <p:nvPr/>
        </p:nvGrpSpPr>
        <p:grpSpPr>
          <a:xfrm>
            <a:off x="6642360" y="2912189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24A907E-BE7A-7941-8561-909D7B854D14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EEFB839-61B4-9B46-9DFC-7E5150191E33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7ED228F-3BE7-1148-9810-3416717D6371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C846004F-2DEF-E049-8159-F504EC6ADDB0}"/>
              </a:ext>
            </a:extLst>
          </p:cNvPr>
          <p:cNvGrpSpPr/>
          <p:nvPr/>
        </p:nvGrpSpPr>
        <p:grpSpPr>
          <a:xfrm>
            <a:off x="7648199" y="2917229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6FDF53-85A4-5443-B81B-A6512E3C266F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163FDB7-C7C8-B345-86F4-3C29298E8611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F685B20-3488-6041-982D-BDF469B8B221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4CCB6662-21AF-BA4C-8E26-5D00235DFB49}"/>
              </a:ext>
            </a:extLst>
          </p:cNvPr>
          <p:cNvGrpSpPr/>
          <p:nvPr/>
        </p:nvGrpSpPr>
        <p:grpSpPr>
          <a:xfrm>
            <a:off x="7727759" y="1724188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27B2421-143B-8C4B-9225-1AB481679C00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4A644E-72CC-E144-B8A8-E91ECA13DF29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B7C6C9D-F210-5E4D-BAF5-FC53EE9FB850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4BA20DE-1857-AB45-B1F1-48B99F89BF2A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0FF1DF7-B63D-8041-8910-D78766306976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1C2FF86-053F-C346-918C-429E34DAC6A7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F394D93-9983-8F47-98EA-6429B1CB6207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D314C47-FE19-B348-BD0B-A34DCE2626BD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7821265-8FDF-ED4E-9C4A-04907CFE4BAD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EC5A70-0918-014B-9C64-4F3A9960816C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A2C7078-67A4-CD43-8105-DA00A8D147C3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34B012A-2E66-C248-B2D0-27244FFE1D09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F3BBB147-260B-8F47-A3C7-92C785649B06}"/>
              </a:ext>
            </a:extLst>
          </p:cNvPr>
          <p:cNvGrpSpPr/>
          <p:nvPr/>
        </p:nvGrpSpPr>
        <p:grpSpPr>
          <a:xfrm>
            <a:off x="983160" y="1902029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503244A-261D-D648-A623-E55251E22B48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E664687-F8EE-E049-B6C5-A8D8D58B8A9A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71330-7692-0448-B406-D841F0ECE6BD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68407531-9032-004D-8358-88D64E303101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CC88F8-BD1B-2E4A-82FE-A572D95E2319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F4A4941-D984-4D45-9532-27FDDD16AF1F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C4D5150-9F0E-394F-99D6-BE2ADF918112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5D9AEF7-0A3C-7444-ADC7-5D087E0ABC4D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FA53B5E-A2D0-9744-A40B-9E3137489C16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2B3E037-D669-1045-AD70-5C4AA0ED86F7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18CD0BA-3B08-9946-9C5C-6A249B873EDC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8" name="Straight Connector 57">
            <a:extLst>
              <a:ext uri="{FF2B5EF4-FFF2-40B4-BE49-F238E27FC236}">
                <a16:creationId xmlns:a16="http://schemas.microsoft.com/office/drawing/2014/main" id="{3CE3FE8A-4B21-1044-BCE5-BF7545D3CFC3}"/>
              </a:ext>
            </a:extLst>
          </p:cNvPr>
          <p:cNvSpPr/>
          <p:nvPr/>
        </p:nvSpPr>
        <p:spPr>
          <a:xfrm>
            <a:off x="2271600" y="2272108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9" name="Straight Connector 58">
            <a:extLst>
              <a:ext uri="{FF2B5EF4-FFF2-40B4-BE49-F238E27FC236}">
                <a16:creationId xmlns:a16="http://schemas.microsoft.com/office/drawing/2014/main" id="{1C5FFA37-4545-2841-9622-14344B982943}"/>
              </a:ext>
            </a:extLst>
          </p:cNvPr>
          <p:cNvSpPr/>
          <p:nvPr/>
        </p:nvSpPr>
        <p:spPr>
          <a:xfrm flipH="1">
            <a:off x="8138160" y="2180668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0" name="Straight Connector 59">
            <a:extLst>
              <a:ext uri="{FF2B5EF4-FFF2-40B4-BE49-F238E27FC236}">
                <a16:creationId xmlns:a16="http://schemas.microsoft.com/office/drawing/2014/main" id="{E2E51D4D-9E36-BF45-AC29-3F966C417B13}"/>
              </a:ext>
            </a:extLst>
          </p:cNvPr>
          <p:cNvSpPr/>
          <p:nvPr/>
        </p:nvSpPr>
        <p:spPr>
          <a:xfrm flipH="1">
            <a:off x="4283280" y="2258429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1" name="Straight Connector 60">
            <a:extLst>
              <a:ext uri="{FF2B5EF4-FFF2-40B4-BE49-F238E27FC236}">
                <a16:creationId xmlns:a16="http://schemas.microsoft.com/office/drawing/2014/main" id="{153FE705-FB46-5945-8263-7AD5B5452523}"/>
              </a:ext>
            </a:extLst>
          </p:cNvPr>
          <p:cNvSpPr/>
          <p:nvPr/>
        </p:nvSpPr>
        <p:spPr>
          <a:xfrm flipH="1">
            <a:off x="4923360" y="2258429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067C35C2-C363-3642-9259-23BB635F7ED8}"/>
              </a:ext>
            </a:extLst>
          </p:cNvPr>
          <p:cNvSpPr/>
          <p:nvPr/>
        </p:nvSpPr>
        <p:spPr>
          <a:xfrm>
            <a:off x="5106960" y="2258429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D4D90E6A-B7BB-B141-A880-CB3B2169F058}"/>
              </a:ext>
            </a:extLst>
          </p:cNvPr>
          <p:cNvSpPr/>
          <p:nvPr/>
        </p:nvSpPr>
        <p:spPr>
          <a:xfrm>
            <a:off x="5106960" y="2258429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CB9467-8779-3F4C-A459-2F8645CD3935}"/>
              </a:ext>
            </a:extLst>
          </p:cNvPr>
          <p:cNvSpPr txBox="1"/>
          <p:nvPr/>
        </p:nvSpPr>
        <p:spPr>
          <a:xfrm>
            <a:off x="525240" y="4275869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65" name="Straight Connector 64">
            <a:extLst>
              <a:ext uri="{FF2B5EF4-FFF2-40B4-BE49-F238E27FC236}">
                <a16:creationId xmlns:a16="http://schemas.microsoft.com/office/drawing/2014/main" id="{A0803C20-91EA-FB4A-8E51-692785F898AC}"/>
              </a:ext>
            </a:extLst>
          </p:cNvPr>
          <p:cNvSpPr/>
          <p:nvPr/>
        </p:nvSpPr>
        <p:spPr>
          <a:xfrm>
            <a:off x="290268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6" name="Straight Connector 65">
            <a:extLst>
              <a:ext uri="{FF2B5EF4-FFF2-40B4-BE49-F238E27FC236}">
                <a16:creationId xmlns:a16="http://schemas.microsoft.com/office/drawing/2014/main" id="{5B7012CC-886A-4E4E-8632-B49D0748DC59}"/>
              </a:ext>
            </a:extLst>
          </p:cNvPr>
          <p:cNvSpPr/>
          <p:nvPr/>
        </p:nvSpPr>
        <p:spPr>
          <a:xfrm>
            <a:off x="390852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7" name="Straight Connector 66">
            <a:extLst>
              <a:ext uri="{FF2B5EF4-FFF2-40B4-BE49-F238E27FC236}">
                <a16:creationId xmlns:a16="http://schemas.microsoft.com/office/drawing/2014/main" id="{5F85DCBE-DD7E-B44C-875C-7A48183E44F0}"/>
              </a:ext>
            </a:extLst>
          </p:cNvPr>
          <p:cNvSpPr/>
          <p:nvPr/>
        </p:nvSpPr>
        <p:spPr>
          <a:xfrm>
            <a:off x="4914360" y="4550188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43497728-C618-3445-9215-300F6E317BD5}"/>
              </a:ext>
            </a:extLst>
          </p:cNvPr>
          <p:cNvSpPr/>
          <p:nvPr/>
        </p:nvSpPr>
        <p:spPr>
          <a:xfrm>
            <a:off x="5920199" y="4550188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9" name="Straight Connector 68">
            <a:extLst>
              <a:ext uri="{FF2B5EF4-FFF2-40B4-BE49-F238E27FC236}">
                <a16:creationId xmlns:a16="http://schemas.microsoft.com/office/drawing/2014/main" id="{03B99B4D-ADC4-D74D-8FC8-895197EA1280}"/>
              </a:ext>
            </a:extLst>
          </p:cNvPr>
          <p:cNvSpPr/>
          <p:nvPr/>
        </p:nvSpPr>
        <p:spPr>
          <a:xfrm>
            <a:off x="6926040" y="4550188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DA327D13-3C34-1341-9E05-398F8F136BCB}"/>
              </a:ext>
            </a:extLst>
          </p:cNvPr>
          <p:cNvSpPr/>
          <p:nvPr/>
        </p:nvSpPr>
        <p:spPr>
          <a:xfrm>
            <a:off x="228600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B0249104-72A2-BF49-9FC5-2E20B22AFFAD}"/>
              </a:ext>
            </a:extLst>
          </p:cNvPr>
          <p:cNvSpPr/>
          <p:nvPr/>
        </p:nvSpPr>
        <p:spPr>
          <a:xfrm>
            <a:off x="3291839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E4CADC-EE0B-D542-B075-16D3ED594A6A}"/>
              </a:ext>
            </a:extLst>
          </p:cNvPr>
          <p:cNvSpPr/>
          <p:nvPr/>
        </p:nvSpPr>
        <p:spPr>
          <a:xfrm>
            <a:off x="429768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FA563153-A696-D440-9112-B078BED3FDDA}"/>
              </a:ext>
            </a:extLst>
          </p:cNvPr>
          <p:cNvSpPr/>
          <p:nvPr/>
        </p:nvSpPr>
        <p:spPr>
          <a:xfrm>
            <a:off x="530352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24038C0-0D6E-A740-BFEC-FF609CFC905C}"/>
              </a:ext>
            </a:extLst>
          </p:cNvPr>
          <p:cNvSpPr/>
          <p:nvPr/>
        </p:nvSpPr>
        <p:spPr>
          <a:xfrm>
            <a:off x="630936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43B53A04-D44D-7F46-AD53-B4BD1130A408}"/>
              </a:ext>
            </a:extLst>
          </p:cNvPr>
          <p:cNvSpPr/>
          <p:nvPr/>
        </p:nvSpPr>
        <p:spPr>
          <a:xfrm>
            <a:off x="7315200" y="5838268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34296A-4C5F-4447-A4D8-EC71B21636CB}"/>
              </a:ext>
            </a:extLst>
          </p:cNvPr>
          <p:cNvSpPr txBox="1"/>
          <p:nvPr/>
        </p:nvSpPr>
        <p:spPr>
          <a:xfrm>
            <a:off x="7406640" y="6204028"/>
            <a:ext cx="495562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2B5401-3E57-614E-8A50-2C426591FBBC}"/>
              </a:ext>
            </a:extLst>
          </p:cNvPr>
          <p:cNvSpPr txBox="1"/>
          <p:nvPr/>
        </p:nvSpPr>
        <p:spPr>
          <a:xfrm>
            <a:off x="6400799" y="6204028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9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788EE0-7CD4-274A-89B9-61C3000A4647}"/>
              </a:ext>
            </a:extLst>
          </p:cNvPr>
          <p:cNvSpPr txBox="1"/>
          <p:nvPr/>
        </p:nvSpPr>
        <p:spPr>
          <a:xfrm>
            <a:off x="5394960" y="6204028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8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F6B3A16-52D6-8345-95A0-914C2940E847}"/>
              </a:ext>
            </a:extLst>
          </p:cNvPr>
          <p:cNvSpPr txBox="1"/>
          <p:nvPr/>
        </p:nvSpPr>
        <p:spPr>
          <a:xfrm>
            <a:off x="4389120" y="6204028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7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21CD2A-EC56-0A44-B68B-7B13BE0E89A2}"/>
              </a:ext>
            </a:extLst>
          </p:cNvPr>
          <p:cNvSpPr txBox="1"/>
          <p:nvPr/>
        </p:nvSpPr>
        <p:spPr>
          <a:xfrm>
            <a:off x="3383280" y="6204028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6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405ABBB-C0E1-E446-8C10-BEA07026B40C}"/>
              </a:ext>
            </a:extLst>
          </p:cNvPr>
          <p:cNvSpPr txBox="1"/>
          <p:nvPr/>
        </p:nvSpPr>
        <p:spPr>
          <a:xfrm>
            <a:off x="2377439" y="6177389"/>
            <a:ext cx="338660" cy="4152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1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82" name="Group 81" descr="28§display§\gamma=1§svg§600§FALSE" title="TexMaths">
            <a:extLst>
              <a:ext uri="{FF2B5EF4-FFF2-40B4-BE49-F238E27FC236}">
                <a16:creationId xmlns:a16="http://schemas.microsoft.com/office/drawing/2014/main" id="{50A4087E-30A8-B845-B75A-0AFBBFA002BA}"/>
              </a:ext>
            </a:extLst>
          </p:cNvPr>
          <p:cNvGrpSpPr/>
          <p:nvPr/>
        </p:nvGrpSpPr>
        <p:grpSpPr>
          <a:xfrm>
            <a:off x="3200400" y="5037629"/>
            <a:ext cx="1063080" cy="391680"/>
            <a:chOff x="3200400" y="4320000"/>
            <a:chExt cx="1063080" cy="391680"/>
          </a:xfrm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4DE9B1-F3BA-AD4A-81C1-3D584D509D76}"/>
                </a:ext>
              </a:extLst>
            </p:cNvPr>
            <p:cNvSpPr/>
            <p:nvPr/>
          </p:nvSpPr>
          <p:spPr>
            <a:xfrm>
              <a:off x="3200400" y="4331160"/>
              <a:ext cx="10630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4" h="1030">
                  <a:moveTo>
                    <a:pt x="1478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2954" y="0"/>
                  </a:lnTo>
                  <a:lnTo>
                    <a:pt x="2954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0B7B3EB-09E7-3E45-92AF-127CF4C782A3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DF456C6-1908-3A4B-8559-BDB85D2ACAFC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3E5C45C-4026-434A-B362-619B4E9E1CEF}"/>
                </a:ext>
              </a:extLst>
            </p:cNvPr>
            <p:cNvSpPr/>
            <p:nvPr/>
          </p:nvSpPr>
          <p:spPr>
            <a:xfrm>
              <a:off x="4082400" y="43200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7"/>
                    <a:pt x="160" y="817"/>
                    <a:pt x="207" y="817"/>
                  </a:cubicBezTo>
                  <a:cubicBezTo>
                    <a:pt x="258" y="817"/>
                    <a:pt x="364" y="817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7" name="Group 86" descr="28§display§R(s_{2:5},\cdot) = -1§svg§600§FALSE" title="TexMaths">
            <a:extLst>
              <a:ext uri="{FF2B5EF4-FFF2-40B4-BE49-F238E27FC236}">
                <a16:creationId xmlns:a16="http://schemas.microsoft.com/office/drawing/2014/main" id="{8C7ABF1A-8FDB-B34A-A742-701C4D91F033}"/>
              </a:ext>
            </a:extLst>
          </p:cNvPr>
          <p:cNvGrpSpPr/>
          <p:nvPr/>
        </p:nvGrpSpPr>
        <p:grpSpPr>
          <a:xfrm>
            <a:off x="4283280" y="1753708"/>
            <a:ext cx="2379600" cy="410760"/>
            <a:chOff x="4283280" y="1036079"/>
            <a:chExt cx="2379600" cy="410760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8B6439E-CBCD-9944-A653-E3723A4611DF}"/>
                </a:ext>
              </a:extLst>
            </p:cNvPr>
            <p:cNvSpPr/>
            <p:nvPr/>
          </p:nvSpPr>
          <p:spPr>
            <a:xfrm>
              <a:off x="4283280" y="1037159"/>
              <a:ext cx="2379600" cy="40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1" h="1139">
                  <a:moveTo>
                    <a:pt x="3306" y="1139"/>
                  </a:moveTo>
                  <a:lnTo>
                    <a:pt x="0" y="1139"/>
                  </a:lnTo>
                  <a:lnTo>
                    <a:pt x="0" y="0"/>
                  </a:lnTo>
                  <a:lnTo>
                    <a:pt x="6611" y="0"/>
                  </a:lnTo>
                  <a:lnTo>
                    <a:pt x="6611" y="1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F49B717-5F73-5F44-B8C9-480262AC3CAE}"/>
                </a:ext>
              </a:extLst>
            </p:cNvPr>
            <p:cNvSpPr/>
            <p:nvPr/>
          </p:nvSpPr>
          <p:spPr>
            <a:xfrm>
              <a:off x="4298400" y="1063080"/>
              <a:ext cx="26604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0" h="807">
                  <a:moveTo>
                    <a:pt x="345" y="78"/>
                  </a:moveTo>
                  <a:cubicBezTo>
                    <a:pt x="352" y="52"/>
                    <a:pt x="355" y="39"/>
                    <a:pt x="376" y="36"/>
                  </a:cubicBezTo>
                  <a:cubicBezTo>
                    <a:pt x="385" y="36"/>
                    <a:pt x="418" y="36"/>
                    <a:pt x="437" y="36"/>
                  </a:cubicBezTo>
                  <a:cubicBezTo>
                    <a:pt x="512" y="36"/>
                    <a:pt x="627" y="36"/>
                    <a:pt x="627" y="148"/>
                  </a:cubicBezTo>
                  <a:cubicBezTo>
                    <a:pt x="627" y="187"/>
                    <a:pt x="611" y="267"/>
                    <a:pt x="569" y="311"/>
                  </a:cubicBezTo>
                  <a:cubicBezTo>
                    <a:pt x="543" y="340"/>
                    <a:pt x="489" y="376"/>
                    <a:pt x="395" y="376"/>
                  </a:cubicBezTo>
                  <a:lnTo>
                    <a:pt x="280" y="376"/>
                  </a:lnTo>
                  <a:close/>
                  <a:moveTo>
                    <a:pt x="496" y="392"/>
                  </a:moveTo>
                  <a:cubicBezTo>
                    <a:pt x="599" y="366"/>
                    <a:pt x="724" y="288"/>
                    <a:pt x="724" y="171"/>
                  </a:cubicBezTo>
                  <a:cubicBezTo>
                    <a:pt x="724" y="73"/>
                    <a:pt x="630" y="0"/>
                    <a:pt x="493" y="0"/>
                  </a:cubicBezTo>
                  <a:lnTo>
                    <a:pt x="200" y="0"/>
                  </a:lnTo>
                  <a:cubicBezTo>
                    <a:pt x="179" y="0"/>
                    <a:pt x="169" y="0"/>
                    <a:pt x="169" y="23"/>
                  </a:cubicBezTo>
                  <a:cubicBezTo>
                    <a:pt x="169" y="36"/>
                    <a:pt x="179" y="36"/>
                    <a:pt x="197" y="36"/>
                  </a:cubicBezTo>
                  <a:cubicBezTo>
                    <a:pt x="200" y="36"/>
                    <a:pt x="218" y="36"/>
                    <a:pt x="237" y="39"/>
                  </a:cubicBezTo>
                  <a:cubicBezTo>
                    <a:pt x="256" y="39"/>
                    <a:pt x="265" y="42"/>
                    <a:pt x="265" y="57"/>
                  </a:cubicBezTo>
                  <a:cubicBezTo>
                    <a:pt x="265" y="60"/>
                    <a:pt x="263" y="65"/>
                    <a:pt x="261" y="78"/>
                  </a:cubicBezTo>
                  <a:lnTo>
                    <a:pt x="122" y="693"/>
                  </a:lnTo>
                  <a:cubicBezTo>
                    <a:pt x="113" y="737"/>
                    <a:pt x="110" y="745"/>
                    <a:pt x="28" y="745"/>
                  </a:cubicBezTo>
                  <a:cubicBezTo>
                    <a:pt x="9" y="745"/>
                    <a:pt x="0" y="745"/>
                    <a:pt x="0" y="768"/>
                  </a:cubicBezTo>
                  <a:cubicBezTo>
                    <a:pt x="0" y="781"/>
                    <a:pt x="12" y="781"/>
                    <a:pt x="14" y="781"/>
                  </a:cubicBezTo>
                  <a:cubicBezTo>
                    <a:pt x="45" y="781"/>
                    <a:pt x="115" y="779"/>
                    <a:pt x="146" y="779"/>
                  </a:cubicBezTo>
                  <a:cubicBezTo>
                    <a:pt x="174" y="779"/>
                    <a:pt x="247" y="781"/>
                    <a:pt x="277" y="781"/>
                  </a:cubicBezTo>
                  <a:cubicBezTo>
                    <a:pt x="284" y="781"/>
                    <a:pt x="296" y="781"/>
                    <a:pt x="296" y="758"/>
                  </a:cubicBezTo>
                  <a:cubicBezTo>
                    <a:pt x="296" y="745"/>
                    <a:pt x="289" y="745"/>
                    <a:pt x="268" y="745"/>
                  </a:cubicBezTo>
                  <a:cubicBezTo>
                    <a:pt x="230" y="745"/>
                    <a:pt x="200" y="745"/>
                    <a:pt x="200" y="724"/>
                  </a:cubicBezTo>
                  <a:cubicBezTo>
                    <a:pt x="200" y="719"/>
                    <a:pt x="202" y="714"/>
                    <a:pt x="204" y="706"/>
                  </a:cubicBezTo>
                  <a:lnTo>
                    <a:pt x="273" y="402"/>
                  </a:lnTo>
                  <a:lnTo>
                    <a:pt x="395" y="402"/>
                  </a:lnTo>
                  <a:cubicBezTo>
                    <a:pt x="489" y="402"/>
                    <a:pt x="507" y="467"/>
                    <a:pt x="507" y="506"/>
                  </a:cubicBezTo>
                  <a:cubicBezTo>
                    <a:pt x="507" y="524"/>
                    <a:pt x="500" y="561"/>
                    <a:pt x="493" y="587"/>
                  </a:cubicBezTo>
                  <a:cubicBezTo>
                    <a:pt x="486" y="618"/>
                    <a:pt x="477" y="659"/>
                    <a:pt x="477" y="683"/>
                  </a:cubicBezTo>
                  <a:cubicBezTo>
                    <a:pt x="477" y="807"/>
                    <a:pt x="601" y="807"/>
                    <a:pt x="616" y="807"/>
                  </a:cubicBezTo>
                  <a:cubicBezTo>
                    <a:pt x="702" y="807"/>
                    <a:pt x="740" y="690"/>
                    <a:pt x="740" y="675"/>
                  </a:cubicBezTo>
                  <a:cubicBezTo>
                    <a:pt x="740" y="662"/>
                    <a:pt x="728" y="662"/>
                    <a:pt x="726" y="662"/>
                  </a:cubicBezTo>
                  <a:cubicBezTo>
                    <a:pt x="717" y="662"/>
                    <a:pt x="717" y="670"/>
                    <a:pt x="714" y="677"/>
                  </a:cubicBezTo>
                  <a:cubicBezTo>
                    <a:pt x="688" y="763"/>
                    <a:pt x="644" y="781"/>
                    <a:pt x="620" y="781"/>
                  </a:cubicBezTo>
                  <a:cubicBezTo>
                    <a:pt x="585" y="781"/>
                    <a:pt x="578" y="755"/>
                    <a:pt x="578" y="711"/>
                  </a:cubicBezTo>
                  <a:cubicBezTo>
                    <a:pt x="578" y="675"/>
                    <a:pt x="585" y="618"/>
                    <a:pt x="587" y="581"/>
                  </a:cubicBezTo>
                  <a:cubicBezTo>
                    <a:pt x="590" y="566"/>
                    <a:pt x="592" y="542"/>
                    <a:pt x="592" y="527"/>
                  </a:cubicBezTo>
                  <a:cubicBezTo>
                    <a:pt x="592" y="439"/>
                    <a:pt x="524" y="405"/>
                    <a:pt x="496" y="3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141BAF6-571F-5442-8584-59D53BD476F3}"/>
                </a:ext>
              </a:extLst>
            </p:cNvPr>
            <p:cNvSpPr/>
            <p:nvPr/>
          </p:nvSpPr>
          <p:spPr>
            <a:xfrm>
              <a:off x="4603679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1132"/>
                  </a:moveTo>
                  <a:cubicBezTo>
                    <a:pt x="242" y="1129"/>
                    <a:pt x="242" y="1126"/>
                    <a:pt x="223" y="1106"/>
                  </a:cubicBezTo>
                  <a:cubicBezTo>
                    <a:pt x="94" y="963"/>
                    <a:pt x="61" y="747"/>
                    <a:pt x="61" y="571"/>
                  </a:cubicBezTo>
                  <a:cubicBezTo>
                    <a:pt x="61" y="374"/>
                    <a:pt x="101" y="174"/>
                    <a:pt x="228" y="31"/>
                  </a:cubicBezTo>
                  <a:cubicBezTo>
                    <a:pt x="242" y="18"/>
                    <a:pt x="242" y="16"/>
                    <a:pt x="242" y="10"/>
                  </a:cubicBezTo>
                  <a:cubicBezTo>
                    <a:pt x="242" y="3"/>
                    <a:pt x="237" y="0"/>
                    <a:pt x="230" y="0"/>
                  </a:cubicBezTo>
                  <a:cubicBezTo>
                    <a:pt x="221" y="0"/>
                    <a:pt x="127" y="78"/>
                    <a:pt x="66" y="223"/>
                  </a:cubicBezTo>
                  <a:cubicBezTo>
                    <a:pt x="12" y="348"/>
                    <a:pt x="0" y="475"/>
                    <a:pt x="0" y="571"/>
                  </a:cubicBezTo>
                  <a:cubicBezTo>
                    <a:pt x="0" y="662"/>
                    <a:pt x="12" y="799"/>
                    <a:pt x="68" y="929"/>
                  </a:cubicBezTo>
                  <a:cubicBezTo>
                    <a:pt x="132" y="1069"/>
                    <a:pt x="221" y="1142"/>
                    <a:pt x="230" y="1142"/>
                  </a:cubicBezTo>
                  <a:cubicBezTo>
                    <a:pt x="237" y="1142"/>
                    <a:pt x="242" y="1139"/>
                    <a:pt x="242" y="1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67F61D5-7C3D-964D-898F-C1B6122C278A}"/>
                </a:ext>
              </a:extLst>
            </p:cNvPr>
            <p:cNvSpPr/>
            <p:nvPr/>
          </p:nvSpPr>
          <p:spPr>
            <a:xfrm>
              <a:off x="4730759" y="1162080"/>
              <a:ext cx="13752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" h="519">
                  <a:moveTo>
                    <a:pt x="352" y="78"/>
                  </a:moveTo>
                  <a:cubicBezTo>
                    <a:pt x="322" y="78"/>
                    <a:pt x="303" y="104"/>
                    <a:pt x="303" y="130"/>
                  </a:cubicBezTo>
                  <a:cubicBezTo>
                    <a:pt x="303" y="145"/>
                    <a:pt x="312" y="164"/>
                    <a:pt x="334" y="164"/>
                  </a:cubicBezTo>
                  <a:cubicBezTo>
                    <a:pt x="357" y="164"/>
                    <a:pt x="383" y="143"/>
                    <a:pt x="383" y="99"/>
                  </a:cubicBezTo>
                  <a:cubicBezTo>
                    <a:pt x="383" y="47"/>
                    <a:pt x="338" y="0"/>
                    <a:pt x="258" y="0"/>
                  </a:cubicBezTo>
                  <a:cubicBezTo>
                    <a:pt x="122" y="0"/>
                    <a:pt x="82" y="117"/>
                    <a:pt x="82" y="166"/>
                  </a:cubicBezTo>
                  <a:cubicBezTo>
                    <a:pt x="82" y="257"/>
                    <a:pt x="160" y="275"/>
                    <a:pt x="190" y="280"/>
                  </a:cubicBezTo>
                  <a:cubicBezTo>
                    <a:pt x="244" y="293"/>
                    <a:pt x="298" y="304"/>
                    <a:pt x="298" y="369"/>
                  </a:cubicBezTo>
                  <a:cubicBezTo>
                    <a:pt x="298" y="397"/>
                    <a:pt x="275" y="493"/>
                    <a:pt x="150" y="493"/>
                  </a:cubicBezTo>
                  <a:cubicBezTo>
                    <a:pt x="134" y="493"/>
                    <a:pt x="54" y="493"/>
                    <a:pt x="31" y="433"/>
                  </a:cubicBezTo>
                  <a:cubicBezTo>
                    <a:pt x="70" y="439"/>
                    <a:pt x="96" y="405"/>
                    <a:pt x="96" y="371"/>
                  </a:cubicBezTo>
                  <a:cubicBezTo>
                    <a:pt x="96" y="345"/>
                    <a:pt x="80" y="332"/>
                    <a:pt x="59" y="332"/>
                  </a:cubicBezTo>
                  <a:cubicBezTo>
                    <a:pt x="31" y="332"/>
                    <a:pt x="0" y="356"/>
                    <a:pt x="0" y="407"/>
                  </a:cubicBezTo>
                  <a:cubicBezTo>
                    <a:pt x="0" y="472"/>
                    <a:pt x="59" y="519"/>
                    <a:pt x="148" y="519"/>
                  </a:cubicBezTo>
                  <a:cubicBezTo>
                    <a:pt x="317" y="519"/>
                    <a:pt x="357" y="382"/>
                    <a:pt x="357" y="330"/>
                  </a:cubicBezTo>
                  <a:cubicBezTo>
                    <a:pt x="357" y="288"/>
                    <a:pt x="338" y="260"/>
                    <a:pt x="324" y="244"/>
                  </a:cubicBezTo>
                  <a:cubicBezTo>
                    <a:pt x="296" y="213"/>
                    <a:pt x="268" y="208"/>
                    <a:pt x="221" y="197"/>
                  </a:cubicBezTo>
                  <a:cubicBezTo>
                    <a:pt x="183" y="187"/>
                    <a:pt x="143" y="179"/>
                    <a:pt x="143" y="127"/>
                  </a:cubicBezTo>
                  <a:cubicBezTo>
                    <a:pt x="143" y="96"/>
                    <a:pt x="167" y="26"/>
                    <a:pt x="258" y="26"/>
                  </a:cubicBezTo>
                  <a:cubicBezTo>
                    <a:pt x="284" y="26"/>
                    <a:pt x="336" y="34"/>
                    <a:pt x="352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2447266-3687-F648-A534-2AFE3F066BD9}"/>
                </a:ext>
              </a:extLst>
            </p:cNvPr>
            <p:cNvSpPr/>
            <p:nvPr/>
          </p:nvSpPr>
          <p:spPr>
            <a:xfrm>
              <a:off x="4900680" y="1214639"/>
              <a:ext cx="11556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32">
                  <a:moveTo>
                    <a:pt x="322" y="387"/>
                  </a:moveTo>
                  <a:lnTo>
                    <a:pt x="296" y="387"/>
                  </a:lnTo>
                  <a:cubicBezTo>
                    <a:pt x="294" y="405"/>
                    <a:pt x="287" y="452"/>
                    <a:pt x="277" y="459"/>
                  </a:cubicBezTo>
                  <a:cubicBezTo>
                    <a:pt x="273" y="465"/>
                    <a:pt x="216" y="465"/>
                    <a:pt x="207" y="465"/>
                  </a:cubicBezTo>
                  <a:lnTo>
                    <a:pt x="73" y="465"/>
                  </a:lnTo>
                  <a:cubicBezTo>
                    <a:pt x="148" y="389"/>
                    <a:pt x="174" y="369"/>
                    <a:pt x="218" y="330"/>
                  </a:cubicBezTo>
                  <a:cubicBezTo>
                    <a:pt x="273" y="283"/>
                    <a:pt x="322" y="234"/>
                    <a:pt x="322" y="156"/>
                  </a:cubicBezTo>
                  <a:cubicBezTo>
                    <a:pt x="322" y="60"/>
                    <a:pt x="244" y="0"/>
                    <a:pt x="150" y="0"/>
                  </a:cubicBezTo>
                  <a:cubicBezTo>
                    <a:pt x="61" y="0"/>
                    <a:pt x="0" y="70"/>
                    <a:pt x="0" y="143"/>
                  </a:cubicBezTo>
                  <a:cubicBezTo>
                    <a:pt x="0" y="184"/>
                    <a:pt x="31" y="189"/>
                    <a:pt x="38" y="189"/>
                  </a:cubicBezTo>
                  <a:cubicBezTo>
                    <a:pt x="56" y="189"/>
                    <a:pt x="78" y="174"/>
                    <a:pt x="78" y="145"/>
                  </a:cubicBezTo>
                  <a:cubicBezTo>
                    <a:pt x="78" y="132"/>
                    <a:pt x="73" y="104"/>
                    <a:pt x="35" y="104"/>
                  </a:cubicBezTo>
                  <a:cubicBezTo>
                    <a:pt x="56" y="47"/>
                    <a:pt x="106" y="29"/>
                    <a:pt x="141" y="29"/>
                  </a:cubicBezTo>
                  <a:cubicBezTo>
                    <a:pt x="214" y="29"/>
                    <a:pt x="251" y="91"/>
                    <a:pt x="251" y="156"/>
                  </a:cubicBezTo>
                  <a:cubicBezTo>
                    <a:pt x="251" y="226"/>
                    <a:pt x="207" y="280"/>
                    <a:pt x="183" y="311"/>
                  </a:cubicBezTo>
                  <a:lnTo>
                    <a:pt x="7" y="501"/>
                  </a:lnTo>
                  <a:cubicBezTo>
                    <a:pt x="0" y="509"/>
                    <a:pt x="0" y="511"/>
                    <a:pt x="0" y="532"/>
                  </a:cubicBezTo>
                  <a:lnTo>
                    <a:pt x="301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1AA8D13F-1761-9F45-814C-F059D64BAF54}"/>
                </a:ext>
              </a:extLst>
            </p:cNvPr>
            <p:cNvSpPr/>
            <p:nvPr/>
          </p:nvSpPr>
          <p:spPr>
            <a:xfrm>
              <a:off x="5059800" y="1281960"/>
              <a:ext cx="3024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" h="348">
                  <a:moveTo>
                    <a:pt x="85" y="47"/>
                  </a:moveTo>
                  <a:cubicBezTo>
                    <a:pt x="85" y="18"/>
                    <a:pt x="66" y="0"/>
                    <a:pt x="42" y="0"/>
                  </a:cubicBezTo>
                  <a:cubicBezTo>
                    <a:pt x="16" y="0"/>
                    <a:pt x="0" y="23"/>
                    <a:pt x="0" y="47"/>
                  </a:cubicBezTo>
                  <a:cubicBezTo>
                    <a:pt x="0" y="75"/>
                    <a:pt x="21" y="93"/>
                    <a:pt x="42" y="93"/>
                  </a:cubicBezTo>
                  <a:cubicBezTo>
                    <a:pt x="68" y="93"/>
                    <a:pt x="85" y="70"/>
                    <a:pt x="85" y="47"/>
                  </a:cubicBezTo>
                  <a:close/>
                  <a:moveTo>
                    <a:pt x="85" y="301"/>
                  </a:moveTo>
                  <a:cubicBezTo>
                    <a:pt x="85" y="273"/>
                    <a:pt x="66" y="254"/>
                    <a:pt x="42" y="254"/>
                  </a:cubicBezTo>
                  <a:cubicBezTo>
                    <a:pt x="16" y="254"/>
                    <a:pt x="0" y="278"/>
                    <a:pt x="0" y="301"/>
                  </a:cubicBezTo>
                  <a:cubicBezTo>
                    <a:pt x="0" y="327"/>
                    <a:pt x="21" y="348"/>
                    <a:pt x="42" y="348"/>
                  </a:cubicBezTo>
                  <a:cubicBezTo>
                    <a:pt x="68" y="348"/>
                    <a:pt x="85" y="324"/>
                    <a:pt x="85" y="3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F5F378B5-D5CF-F143-BDB8-586B412D3A64}"/>
                </a:ext>
              </a:extLst>
            </p:cNvPr>
            <p:cNvSpPr/>
            <p:nvPr/>
          </p:nvSpPr>
          <p:spPr>
            <a:xfrm>
              <a:off x="5132520" y="1214639"/>
              <a:ext cx="115560" cy="19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48">
                  <a:moveTo>
                    <a:pt x="66" y="86"/>
                  </a:moveTo>
                  <a:cubicBezTo>
                    <a:pt x="103" y="96"/>
                    <a:pt x="127" y="96"/>
                    <a:pt x="139" y="96"/>
                  </a:cubicBezTo>
                  <a:cubicBezTo>
                    <a:pt x="233" y="96"/>
                    <a:pt x="291" y="23"/>
                    <a:pt x="291" y="10"/>
                  </a:cubicBezTo>
                  <a:cubicBezTo>
                    <a:pt x="291" y="3"/>
                    <a:pt x="284" y="0"/>
                    <a:pt x="282" y="0"/>
                  </a:cubicBezTo>
                  <a:cubicBezTo>
                    <a:pt x="280" y="0"/>
                    <a:pt x="280" y="0"/>
                    <a:pt x="275" y="3"/>
                  </a:cubicBezTo>
                  <a:cubicBezTo>
                    <a:pt x="258" y="10"/>
                    <a:pt x="221" y="26"/>
                    <a:pt x="167" y="26"/>
                  </a:cubicBezTo>
                  <a:cubicBezTo>
                    <a:pt x="146" y="26"/>
                    <a:pt x="108" y="23"/>
                    <a:pt x="59" y="5"/>
                  </a:cubicBezTo>
                  <a:cubicBezTo>
                    <a:pt x="52" y="0"/>
                    <a:pt x="52" y="0"/>
                    <a:pt x="49" y="0"/>
                  </a:cubicBezTo>
                  <a:cubicBezTo>
                    <a:pt x="40" y="0"/>
                    <a:pt x="40" y="8"/>
                    <a:pt x="40" y="21"/>
                  </a:cubicBezTo>
                  <a:lnTo>
                    <a:pt x="40" y="257"/>
                  </a:lnTo>
                  <a:cubicBezTo>
                    <a:pt x="40" y="273"/>
                    <a:pt x="40" y="280"/>
                    <a:pt x="52" y="280"/>
                  </a:cubicBezTo>
                  <a:cubicBezTo>
                    <a:pt x="59" y="280"/>
                    <a:pt x="59" y="280"/>
                    <a:pt x="66" y="270"/>
                  </a:cubicBezTo>
                  <a:cubicBezTo>
                    <a:pt x="99" y="226"/>
                    <a:pt x="143" y="221"/>
                    <a:pt x="169" y="221"/>
                  </a:cubicBezTo>
                  <a:cubicBezTo>
                    <a:pt x="211" y="221"/>
                    <a:pt x="230" y="257"/>
                    <a:pt x="235" y="265"/>
                  </a:cubicBezTo>
                  <a:cubicBezTo>
                    <a:pt x="249" y="291"/>
                    <a:pt x="254" y="322"/>
                    <a:pt x="254" y="369"/>
                  </a:cubicBezTo>
                  <a:cubicBezTo>
                    <a:pt x="254" y="392"/>
                    <a:pt x="254" y="439"/>
                    <a:pt x="230" y="475"/>
                  </a:cubicBezTo>
                  <a:cubicBezTo>
                    <a:pt x="211" y="504"/>
                    <a:pt x="181" y="522"/>
                    <a:pt x="146" y="522"/>
                  </a:cubicBezTo>
                  <a:cubicBezTo>
                    <a:pt x="99" y="522"/>
                    <a:pt x="49" y="493"/>
                    <a:pt x="31" y="441"/>
                  </a:cubicBezTo>
                  <a:cubicBezTo>
                    <a:pt x="59" y="444"/>
                    <a:pt x="73" y="423"/>
                    <a:pt x="73" y="402"/>
                  </a:cubicBezTo>
                  <a:cubicBezTo>
                    <a:pt x="73" y="369"/>
                    <a:pt x="47" y="361"/>
                    <a:pt x="35" y="361"/>
                  </a:cubicBezTo>
                  <a:cubicBezTo>
                    <a:pt x="35" y="361"/>
                    <a:pt x="0" y="361"/>
                    <a:pt x="0" y="405"/>
                  </a:cubicBezTo>
                  <a:cubicBezTo>
                    <a:pt x="0" y="478"/>
                    <a:pt x="59" y="548"/>
                    <a:pt x="148" y="548"/>
                  </a:cubicBezTo>
                  <a:cubicBezTo>
                    <a:pt x="240" y="548"/>
                    <a:pt x="322" y="472"/>
                    <a:pt x="322" y="371"/>
                  </a:cubicBezTo>
                  <a:cubicBezTo>
                    <a:pt x="322" y="280"/>
                    <a:pt x="258" y="197"/>
                    <a:pt x="169" y="197"/>
                  </a:cubicBezTo>
                  <a:cubicBezTo>
                    <a:pt x="136" y="197"/>
                    <a:pt x="99" y="205"/>
                    <a:pt x="66" y="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6B0A63A-8E6F-1342-B05F-DA75F786C80F}"/>
                </a:ext>
              </a:extLst>
            </p:cNvPr>
            <p:cNvSpPr/>
            <p:nvPr/>
          </p:nvSpPr>
          <p:spPr>
            <a:xfrm>
              <a:off x="5316120" y="1300680"/>
              <a:ext cx="43560" cy="12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343">
                  <a:moveTo>
                    <a:pt x="122" y="119"/>
                  </a:moveTo>
                  <a:cubicBezTo>
                    <a:pt x="122" y="44"/>
                    <a:pt x="96" y="0"/>
                    <a:pt x="56" y="0"/>
                  </a:cubicBezTo>
                  <a:cubicBezTo>
                    <a:pt x="21" y="0"/>
                    <a:pt x="0" y="29"/>
                    <a:pt x="0" y="60"/>
                  </a:cubicBezTo>
                  <a:cubicBezTo>
                    <a:pt x="0" y="91"/>
                    <a:pt x="21" y="122"/>
                    <a:pt x="56" y="122"/>
                  </a:cubicBezTo>
                  <a:cubicBezTo>
                    <a:pt x="68" y="122"/>
                    <a:pt x="82" y="117"/>
                    <a:pt x="92" y="106"/>
                  </a:cubicBezTo>
                  <a:cubicBezTo>
                    <a:pt x="96" y="104"/>
                    <a:pt x="96" y="104"/>
                    <a:pt x="99" y="104"/>
                  </a:cubicBezTo>
                  <a:cubicBezTo>
                    <a:pt x="99" y="104"/>
                    <a:pt x="101" y="104"/>
                    <a:pt x="101" y="119"/>
                  </a:cubicBezTo>
                  <a:cubicBezTo>
                    <a:pt x="101" y="205"/>
                    <a:pt x="63" y="275"/>
                    <a:pt x="28" y="311"/>
                  </a:cubicBezTo>
                  <a:cubicBezTo>
                    <a:pt x="16" y="324"/>
                    <a:pt x="16" y="327"/>
                    <a:pt x="16" y="330"/>
                  </a:cubicBezTo>
                  <a:cubicBezTo>
                    <a:pt x="16" y="340"/>
                    <a:pt x="21" y="343"/>
                    <a:pt x="28" y="343"/>
                  </a:cubicBezTo>
                  <a:cubicBezTo>
                    <a:pt x="40" y="343"/>
                    <a:pt x="122" y="254"/>
                    <a:pt x="122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9B80597A-8288-B343-A277-6E811CF13CFE}"/>
                </a:ext>
              </a:extLst>
            </p:cNvPr>
            <p:cNvSpPr/>
            <p:nvPr/>
          </p:nvSpPr>
          <p:spPr>
            <a:xfrm>
              <a:off x="5479920" y="1219320"/>
              <a:ext cx="40320" cy="4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25">
                  <a:moveTo>
                    <a:pt x="113" y="62"/>
                  </a:moveTo>
                  <a:cubicBezTo>
                    <a:pt x="113" y="29"/>
                    <a:pt x="87" y="0"/>
                    <a:pt x="56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96"/>
                    <a:pt x="26" y="125"/>
                    <a:pt x="56" y="125"/>
                  </a:cubicBezTo>
                  <a:cubicBezTo>
                    <a:pt x="87" y="125"/>
                    <a:pt x="113" y="96"/>
                    <a:pt x="113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7DF1FACF-F700-874B-9039-654BD89BEB82}"/>
                </a:ext>
              </a:extLst>
            </p:cNvPr>
            <p:cNvSpPr/>
            <p:nvPr/>
          </p:nvSpPr>
          <p:spPr>
            <a:xfrm>
              <a:off x="5572080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571"/>
                  </a:moveTo>
                  <a:cubicBezTo>
                    <a:pt x="242" y="483"/>
                    <a:pt x="230" y="345"/>
                    <a:pt x="174" y="215"/>
                  </a:cubicBezTo>
                  <a:cubicBezTo>
                    <a:pt x="110" y="75"/>
                    <a:pt x="21" y="0"/>
                    <a:pt x="9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0" y="18"/>
                    <a:pt x="19" y="39"/>
                  </a:cubicBezTo>
                  <a:cubicBezTo>
                    <a:pt x="122" y="151"/>
                    <a:pt x="181" y="332"/>
                    <a:pt x="181" y="571"/>
                  </a:cubicBezTo>
                  <a:cubicBezTo>
                    <a:pt x="181" y="766"/>
                    <a:pt x="143" y="968"/>
                    <a:pt x="14" y="1111"/>
                  </a:cubicBezTo>
                  <a:cubicBezTo>
                    <a:pt x="0" y="1126"/>
                    <a:pt x="0" y="1129"/>
                    <a:pt x="0" y="1132"/>
                  </a:cubicBezTo>
                  <a:cubicBezTo>
                    <a:pt x="0" y="1139"/>
                    <a:pt x="5" y="1142"/>
                    <a:pt x="9" y="1142"/>
                  </a:cubicBezTo>
                  <a:cubicBezTo>
                    <a:pt x="21" y="1142"/>
                    <a:pt x="115" y="1064"/>
                    <a:pt x="176" y="919"/>
                  </a:cubicBezTo>
                  <a:cubicBezTo>
                    <a:pt x="230" y="794"/>
                    <a:pt x="242" y="667"/>
                    <a:pt x="242" y="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3949C59-BD4B-CB41-AE06-DCD2CE63AAE9}"/>
                </a:ext>
              </a:extLst>
            </p:cNvPr>
            <p:cNvSpPr/>
            <p:nvPr/>
          </p:nvSpPr>
          <p:spPr>
            <a:xfrm>
              <a:off x="5819040" y="1193039"/>
              <a:ext cx="2473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8" h="270">
                  <a:moveTo>
                    <a:pt x="653" y="47"/>
                  </a:moveTo>
                  <a:cubicBezTo>
                    <a:pt x="670" y="47"/>
                    <a:pt x="688" y="47"/>
                    <a:pt x="688" y="23"/>
                  </a:cubicBezTo>
                  <a:cubicBezTo>
                    <a:pt x="688" y="0"/>
                    <a:pt x="670" y="0"/>
                    <a:pt x="655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7"/>
                    <a:pt x="19" y="47"/>
                    <a:pt x="35" y="47"/>
                  </a:cubicBezTo>
                  <a:close/>
                  <a:moveTo>
                    <a:pt x="655" y="270"/>
                  </a:moveTo>
                  <a:cubicBezTo>
                    <a:pt x="670" y="270"/>
                    <a:pt x="688" y="270"/>
                    <a:pt x="688" y="247"/>
                  </a:cubicBezTo>
                  <a:cubicBezTo>
                    <a:pt x="688" y="223"/>
                    <a:pt x="670" y="223"/>
                    <a:pt x="653" y="223"/>
                  </a:cubicBezTo>
                  <a:lnTo>
                    <a:pt x="35" y="223"/>
                  </a:lnTo>
                  <a:cubicBezTo>
                    <a:pt x="19" y="223"/>
                    <a:pt x="0" y="223"/>
                    <a:pt x="0" y="247"/>
                  </a:cubicBezTo>
                  <a:cubicBezTo>
                    <a:pt x="0" y="270"/>
                    <a:pt x="19" y="270"/>
                    <a:pt x="35" y="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E87A7D3-0CD4-0549-B25D-EA1DBB2A092D}"/>
                </a:ext>
              </a:extLst>
            </p:cNvPr>
            <p:cNvSpPr/>
            <p:nvPr/>
          </p:nvSpPr>
          <p:spPr>
            <a:xfrm>
              <a:off x="6220079" y="1233360"/>
              <a:ext cx="22716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9">
                  <a:moveTo>
                    <a:pt x="597" y="49"/>
                  </a:moveTo>
                  <a:cubicBezTo>
                    <a:pt x="613" y="49"/>
                    <a:pt x="632" y="49"/>
                    <a:pt x="632" y="23"/>
                  </a:cubicBezTo>
                  <a:cubicBezTo>
                    <a:pt x="632" y="0"/>
                    <a:pt x="613" y="0"/>
                    <a:pt x="597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9"/>
                    <a:pt x="19" y="49"/>
                    <a:pt x="3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23249402-4B7A-0C48-AC72-72A796EC176C}"/>
                </a:ext>
              </a:extLst>
            </p:cNvPr>
            <p:cNvSpPr/>
            <p:nvPr/>
          </p:nvSpPr>
          <p:spPr>
            <a:xfrm>
              <a:off x="6510240" y="1070640"/>
              <a:ext cx="123120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763">
                  <a:moveTo>
                    <a:pt x="214" y="29"/>
                  </a:moveTo>
                  <a:cubicBezTo>
                    <a:pt x="214" y="3"/>
                    <a:pt x="214" y="0"/>
                    <a:pt x="190" y="0"/>
                  </a:cubicBezTo>
                  <a:cubicBezTo>
                    <a:pt x="125" y="73"/>
                    <a:pt x="33" y="73"/>
                    <a:pt x="0" y="73"/>
                  </a:cubicBezTo>
                  <a:lnTo>
                    <a:pt x="0" y="109"/>
                  </a:lnTo>
                  <a:cubicBezTo>
                    <a:pt x="21" y="109"/>
                    <a:pt x="82" y="109"/>
                    <a:pt x="136" y="78"/>
                  </a:cubicBezTo>
                  <a:lnTo>
                    <a:pt x="136" y="672"/>
                  </a:lnTo>
                  <a:cubicBezTo>
                    <a:pt x="136" y="714"/>
                    <a:pt x="134" y="727"/>
                    <a:pt x="40" y="727"/>
                  </a:cubicBezTo>
                  <a:lnTo>
                    <a:pt x="7" y="727"/>
                  </a:lnTo>
                  <a:lnTo>
                    <a:pt x="7" y="763"/>
                  </a:lnTo>
                  <a:cubicBezTo>
                    <a:pt x="42" y="758"/>
                    <a:pt x="134" y="758"/>
                    <a:pt x="174" y="758"/>
                  </a:cubicBezTo>
                  <a:cubicBezTo>
                    <a:pt x="216" y="758"/>
                    <a:pt x="305" y="758"/>
                    <a:pt x="343" y="763"/>
                  </a:cubicBezTo>
                  <a:lnTo>
                    <a:pt x="343" y="727"/>
                  </a:lnTo>
                  <a:lnTo>
                    <a:pt x="310" y="727"/>
                  </a:lnTo>
                  <a:cubicBezTo>
                    <a:pt x="216" y="727"/>
                    <a:pt x="214" y="714"/>
                    <a:pt x="214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C775C6BF-9995-FC45-8C00-69D1586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5D85C67B-2762-644C-92D4-9FD88CA1ED97}"/>
              </a:ext>
            </a:extLst>
          </p:cNvPr>
          <p:cNvSpPr/>
          <p:nvPr/>
        </p:nvSpPr>
        <p:spPr>
          <a:xfrm>
            <a:off x="181138" y="2363194"/>
            <a:ext cx="2014253" cy="822960"/>
          </a:xfrm>
          <a:custGeom>
            <a:avLst>
              <a:gd name="f0" fmla="val 21183"/>
              <a:gd name="f1" fmla="val 250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028F50C3-6788-5F46-BC36-535FE6C5C31E}"/>
              </a:ext>
            </a:extLst>
          </p:cNvPr>
          <p:cNvSpPr/>
          <p:nvPr/>
        </p:nvSpPr>
        <p:spPr>
          <a:xfrm>
            <a:off x="7832012" y="4314395"/>
            <a:ext cx="2117160" cy="822960"/>
          </a:xfrm>
          <a:custGeom>
            <a:avLst>
              <a:gd name="f0" fmla="val 4342"/>
              <a:gd name="f1" fmla="val -98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dirty="0">
                <a:latin typeface="Liberation Sans" pitchFamily="18"/>
                <a:ea typeface="Noto Sans CJK SC Regular" pitchFamily="2"/>
                <a:cs typeface="FreeSans" pitchFamily="2"/>
              </a:rPr>
              <a:t>t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erminal state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7857CF44-AA8A-284B-9C6D-09D4067DFA49}"/>
              </a:ext>
            </a:extLst>
          </p:cNvPr>
          <p:cNvGrpSpPr/>
          <p:nvPr/>
        </p:nvGrpSpPr>
        <p:grpSpPr>
          <a:xfrm>
            <a:off x="477360" y="2930092"/>
            <a:ext cx="6583319" cy="2371681"/>
            <a:chOff x="477360" y="2386079"/>
            <a:chExt cx="6583319" cy="237168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C0DB57D-D7F0-CE4D-803B-452531FE6D2D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13C212-F4D9-6047-864B-5CF5F83A874A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536F7B-DA1C-7F47-A621-98E12E9A95F6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F72BDD-7A2E-1E4F-8AF5-4B92CFF532C1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BD2AFB-16D6-E944-8CEB-AF3E7CBFF225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F96603-4B1E-6546-9391-8F45C6BC6571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B7ED8B-5E57-7846-BD50-1E442792C866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F46C3E-BE28-A944-A4C8-6F4E03C7E401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10E953-61AA-D540-BF86-F0B5857221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1BE81-4248-D844-AA8D-28A85FAC0E7D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4C6318-E309-C74B-A64F-80C0D41BD62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B722D9-A710-4F4A-8F91-9F91F1B259B8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4AB6FF-4BB6-7F4A-B843-613AE6302858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E53C9B-F612-B441-A578-B4568F748592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04BBFB-4F54-C240-AAD7-0C9922112E59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CC3198-2504-D443-8AA4-74CD10AE833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BF2E88-EF11-5347-842E-00E44CC67AEA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800ABAC-F4A7-C044-8281-392BE9A8AFE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0A81F3-E16C-4740-BAF1-C39389E8442B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B3D5563-4C66-2946-8872-5778BEAD4D5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5D2E376-1A2D-264F-BE9D-1816E96F4CC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FE0B3C-649B-4743-89BC-1B2DABE80A05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5D49022-06C1-8240-93D1-B61C80C58AF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91BB541-7006-5241-A1F6-7DC54F63CEE3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34F91-2212-D648-B270-4FDDC59C6F49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EAF53-6AC2-C946-B617-FA2BF732AC6F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356BFC-A622-B345-8F2D-3F8FB52BE2C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3F1622-4AE0-9D4F-A178-09315F37341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4B42B7-8B7A-3540-911D-F130E867D188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6D3249-C002-E04E-959D-998E5EE51E2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B8410C-3180-1243-A471-66E05648D80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DF42D0-091A-F143-86EE-55EA113165E9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9499C1B-22D2-3647-9D13-7AC7E9582B62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E6C05E1-4DB6-AF43-9363-591A544765A1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1D6E12A-3DA4-2147-B555-A700372D0080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907AA2F-2938-A543-84B5-87EFC93EC768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2204A0-50D9-CE41-A8DC-22871285A33E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844DCEB-20F5-9B47-BE33-BC09E6EED22D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0A424C-BB34-BC47-83A6-7760577E04A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E07058-1208-EA41-9406-89FCD24DD8BB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DBF4DD2-593A-FA49-9F52-B73927383FCC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853E4C1-B287-7C4E-AE15-F540F837BE3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FC1A80-4856-CB44-A3FF-CCC0C2C67D03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6249631-5EEE-0F41-84EA-7154728DB5F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946ADD1-0244-A44A-BD95-52D24B31F58A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441D377-A0F3-0549-8326-3A049E853FDC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628E2D-B545-D240-B232-E4EEAA0D22DB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AEF267B-D0DE-CF48-8DA9-5EB2E19A7179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30465B4-D97B-7D4D-85F0-14EB3621F838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7A3F0F7-A627-774E-95BE-DE1BDF8D333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A0EFD92-6733-6F49-87E3-AFCD80CDAD2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74C45E-1568-F847-B418-2993D3FADA8E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B716B0A-B4FE-E24C-AF97-FE184085B188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1A678E-F95E-4E44-9E80-379AB594F89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AB8A63-A825-D641-B07C-F0AD9347A747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A8D2BE8-8C9F-6245-A9A4-6163C45357F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77BA21-0256-9642-8461-8B0DFC33C38E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709F8B0-2587-4849-B7E8-F0ADED600A8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E6A717C-A723-D849-8011-DDFDE49102B8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6F1655-7992-B546-BE8B-5DFFF1BF7F3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710001C-98C4-E349-B137-048B3482AE5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8C17AF3-04A8-B044-ACA5-5C205ED9069C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FB5E7EA-D15D-8F48-AB10-0F3435C06EA5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2E73E1-5ADA-AD4E-92C3-36CE8CDF3DAC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0D11E74-3A22-9B43-9D3B-889036B1D090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013449-F9EC-E040-9EE4-B62FF8E51B04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A4A42BF-2735-9A47-8673-6809EB5468D3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58E4A1C-9A3F-9044-9421-E132E0DE93DA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4880781-A2E8-F847-AE68-E32E08018BF7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205326-C921-854D-92A5-9C08EAC2A76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401A54-5BA9-0347-9774-419549898739}"/>
              </a:ext>
            </a:extLst>
          </p:cNvPr>
          <p:cNvGrpSpPr/>
          <p:nvPr/>
        </p:nvGrpSpPr>
        <p:grpSpPr>
          <a:xfrm>
            <a:off x="365760" y="2189933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C9BD0E-2935-AF41-9F6C-E75E4C02A506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854D9487-C0D1-AB48-828D-7D7B9EF3D2FC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8F18E80-9653-0A43-9856-93A65019D87A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1C75FAF-F399-7F4F-B0C2-CBBA0EE6331F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F1D7A72B-4C3E-2042-9B18-21DAFC08AE89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CFF47EA-859D-7A4F-8951-17A6397A708B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DA71F5F-3B12-0041-A874-CA8B8204585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9E084239-91B4-8642-A214-DCA963E2DA21}"/>
              </a:ext>
            </a:extLst>
          </p:cNvPr>
          <p:cNvGrpSpPr/>
          <p:nvPr/>
        </p:nvGrpSpPr>
        <p:grpSpPr>
          <a:xfrm>
            <a:off x="731519" y="5806133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84576FF-49AA-1C41-B72A-AD6BB66252B9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A0AEB7F-8A35-EC47-BD5B-D5A5CF6C21E0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7BF668-4A25-3D4A-BF4A-0A5294670F6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02BA58B-6666-1444-B2F6-C3727155ECF0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6FDAE4B-6A47-194F-8656-0F0A16007B83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F23864-4AF1-F349-AC03-37BA1DA91857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6E45DA-A6CC-A744-A885-AE2CBC6DA774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58C6198-DF01-7948-8D74-4FEDD1A27F2C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579A208-8E7C-3E40-92F7-C1C8A1B21C07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7894A4E-9DFF-CA43-9C73-951CD595DD1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3827591-233C-E14A-A79A-E1B69D123D69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C7CF42-2A1A-8041-BBB3-35BDA2392214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14F4F23-C199-2646-8B43-170CF608C8D4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113EE8F-2A6B-9B4D-928E-80014641EEE7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97EE4DB-F4D3-7C40-9A07-1AE07C4AE71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21F9FA7-D4E9-4742-9BB2-36E3543661C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87207B6-E932-EF44-B452-2D37E3D3310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2131DF-CA35-4F46-B194-E7AFD2D82747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BA1F2D1-0454-484E-8354-15FCD03E57A6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14F51F8-608D-F447-80C2-A04B43C65B7B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411D4C-C8C2-784E-B14E-95D2BA38F0D3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2B2D01C-DF03-AB4A-8C9F-2EE4970E7C17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F8F12D2-1C05-E747-A01B-32C906982246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771ECE-5306-4E47-B693-A30001459682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BCDB29E-AB64-0B43-B7ED-464005FDF761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C0185C6-307F-C44D-BA38-5E971D98E589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0F95E0-B84A-814D-973A-9F629F5BF25E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96D6D27-29EC-F145-921C-89565B6B5611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6055634-315D-1743-A247-F67D7AAA6F3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9EA51F-6A35-9D49-97F5-8425B848987E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84FE0DF-41E3-1D4B-BE30-CB515AB8343A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07BF68-12AE-B447-8311-A5CA05545A3E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69CAF7-03E3-CB44-846C-6BB93CEFAC96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A817F3E-3927-DD4C-8790-F06C0C9773A8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767DD2F-4DBF-1E45-8E36-DD98CF981694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4FB7C20-71DF-3047-B4BF-04EC80DB608E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D103399-CF61-EE40-9A02-A5822F5E22BE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208F29-DD02-184F-9C0A-116FB2A4F7D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FDF4F30-E294-3648-87AE-D4C6DFF65C87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372031E-250D-DC41-919E-34C4AFEDDAAB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7224650-42C6-F646-8C8F-38C47A9D8615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E1C01645-0A35-6348-B110-9D53995D58AD}"/>
              </a:ext>
            </a:extLst>
          </p:cNvPr>
          <p:cNvSpPr/>
          <p:nvPr/>
        </p:nvSpPr>
        <p:spPr>
          <a:xfrm>
            <a:off x="274320" y="3278212"/>
            <a:ext cx="8046720" cy="3117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9" name="Title 148">
            <a:extLst>
              <a:ext uri="{FF2B5EF4-FFF2-40B4-BE49-F238E27FC236}">
                <a16:creationId xmlns:a16="http://schemas.microsoft.com/office/drawing/2014/main" id="{0469816B-D3BC-2940-8FFD-31845AE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7857CF44-AA8A-284B-9C6D-09D4067DFA49}"/>
              </a:ext>
            </a:extLst>
          </p:cNvPr>
          <p:cNvGrpSpPr/>
          <p:nvPr/>
        </p:nvGrpSpPr>
        <p:grpSpPr>
          <a:xfrm>
            <a:off x="477360" y="2930092"/>
            <a:ext cx="6583319" cy="2371681"/>
            <a:chOff x="477360" y="2386079"/>
            <a:chExt cx="6583319" cy="237168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C0DB57D-D7F0-CE4D-803B-452531FE6D2D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13C212-F4D9-6047-864B-5CF5F83A874A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536F7B-DA1C-7F47-A621-98E12E9A95F6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F72BDD-7A2E-1E4F-8AF5-4B92CFF532C1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BD2AFB-16D6-E944-8CEB-AF3E7CBFF225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F96603-4B1E-6546-9391-8F45C6BC6571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B7ED8B-5E57-7846-BD50-1E442792C866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F46C3E-BE28-A944-A4C8-6F4E03C7E401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10E953-61AA-D540-BF86-F0B5857221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1BE81-4248-D844-AA8D-28A85FAC0E7D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4C6318-E309-C74B-A64F-80C0D41BD62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B722D9-A710-4F4A-8F91-9F91F1B259B8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4AB6FF-4BB6-7F4A-B843-613AE6302858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E53C9B-F612-B441-A578-B4568F748592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04BBFB-4F54-C240-AAD7-0C9922112E59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CC3198-2504-D443-8AA4-74CD10AE833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BF2E88-EF11-5347-842E-00E44CC67AEA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800ABAC-F4A7-C044-8281-392BE9A8AFE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0A81F3-E16C-4740-BAF1-C39389E8442B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B3D5563-4C66-2946-8872-5778BEAD4D5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5D2E376-1A2D-264F-BE9D-1816E96F4CC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FE0B3C-649B-4743-89BC-1B2DABE80A05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5D49022-06C1-8240-93D1-B61C80C58AF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91BB541-7006-5241-A1F6-7DC54F63CEE3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34F91-2212-D648-B270-4FDDC59C6F49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EAF53-6AC2-C946-B617-FA2BF732AC6F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356BFC-A622-B345-8F2D-3F8FB52BE2C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3F1622-4AE0-9D4F-A178-09315F37341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4B42B7-8B7A-3540-911D-F130E867D188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6D3249-C002-E04E-959D-998E5EE51E2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B8410C-3180-1243-A471-66E05648D80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DF42D0-091A-F143-86EE-55EA113165E9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9499C1B-22D2-3647-9D13-7AC7E9582B62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E6C05E1-4DB6-AF43-9363-591A544765A1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1D6E12A-3DA4-2147-B555-A700372D0080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907AA2F-2938-A543-84B5-87EFC93EC768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2204A0-50D9-CE41-A8DC-22871285A33E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844DCEB-20F5-9B47-BE33-BC09E6EED22D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0A424C-BB34-BC47-83A6-7760577E04A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E07058-1208-EA41-9406-89FCD24DD8BB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DBF4DD2-593A-FA49-9F52-B73927383FCC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853E4C1-B287-7C4E-AE15-F540F837BE3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FC1A80-4856-CB44-A3FF-CCC0C2C67D03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6249631-5EEE-0F41-84EA-7154728DB5F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946ADD1-0244-A44A-BD95-52D24B31F58A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441D377-A0F3-0549-8326-3A049E853FDC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628E2D-B545-D240-B232-E4EEAA0D22DB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AEF267B-D0DE-CF48-8DA9-5EB2E19A7179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30465B4-D97B-7D4D-85F0-14EB3621F838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7A3F0F7-A627-774E-95BE-DE1BDF8D333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A0EFD92-6733-6F49-87E3-AFCD80CDAD2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74C45E-1568-F847-B418-2993D3FADA8E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B716B0A-B4FE-E24C-AF97-FE184085B188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1A678E-F95E-4E44-9E80-379AB594F89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AB8A63-A825-D641-B07C-F0AD9347A747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A8D2BE8-8C9F-6245-A9A4-6163C45357F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77BA21-0256-9642-8461-8B0DFC33C38E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709F8B0-2587-4849-B7E8-F0ADED600A8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E6A717C-A723-D849-8011-DDFDE49102B8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6F1655-7992-B546-BE8B-5DFFF1BF7F3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710001C-98C4-E349-B137-048B3482AE5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8C17AF3-04A8-B044-ACA5-5C205ED9069C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FB5E7EA-D15D-8F48-AB10-0F3435C06EA5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2E73E1-5ADA-AD4E-92C3-36CE8CDF3DAC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0D11E74-3A22-9B43-9D3B-889036B1D090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013449-F9EC-E040-9EE4-B62FF8E51B04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A4A42BF-2735-9A47-8673-6809EB5468D3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58E4A1C-9A3F-9044-9421-E132E0DE93DA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4880781-A2E8-F847-AE68-E32E08018BF7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205326-C921-854D-92A5-9C08EAC2A76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401A54-5BA9-0347-9774-419549898739}"/>
              </a:ext>
            </a:extLst>
          </p:cNvPr>
          <p:cNvGrpSpPr/>
          <p:nvPr/>
        </p:nvGrpSpPr>
        <p:grpSpPr>
          <a:xfrm>
            <a:off x="365760" y="2189933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C9BD0E-2935-AF41-9F6C-E75E4C02A506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854D9487-C0D1-AB48-828D-7D7B9EF3D2FC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8F18E80-9653-0A43-9856-93A65019D87A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1C75FAF-F399-7F4F-B0C2-CBBA0EE6331F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F1D7A72B-4C3E-2042-9B18-21DAFC08AE89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CFF47EA-859D-7A4F-8951-17A6397A708B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DA71F5F-3B12-0041-A874-CA8B8204585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9E084239-91B4-8642-A214-DCA963E2DA21}"/>
              </a:ext>
            </a:extLst>
          </p:cNvPr>
          <p:cNvGrpSpPr/>
          <p:nvPr/>
        </p:nvGrpSpPr>
        <p:grpSpPr>
          <a:xfrm>
            <a:off x="731519" y="5806133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84576FF-49AA-1C41-B72A-AD6BB66252B9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A0AEB7F-8A35-EC47-BD5B-D5A5CF6C21E0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7BF668-4A25-3D4A-BF4A-0A5294670F6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02BA58B-6666-1444-B2F6-C3727155ECF0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6FDAE4B-6A47-194F-8656-0F0A16007B83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F23864-4AF1-F349-AC03-37BA1DA91857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6E45DA-A6CC-A744-A885-AE2CBC6DA774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58C6198-DF01-7948-8D74-4FEDD1A27F2C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579A208-8E7C-3E40-92F7-C1C8A1B21C07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7894A4E-9DFF-CA43-9C73-951CD595DD1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3827591-233C-E14A-A79A-E1B69D123D69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C7CF42-2A1A-8041-BBB3-35BDA2392214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14F4F23-C199-2646-8B43-170CF608C8D4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113EE8F-2A6B-9B4D-928E-80014641EEE7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97EE4DB-F4D3-7C40-9A07-1AE07C4AE71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21F9FA7-D4E9-4742-9BB2-36E3543661C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87207B6-E932-EF44-B452-2D37E3D3310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2131DF-CA35-4F46-B194-E7AFD2D82747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BA1F2D1-0454-484E-8354-15FCD03E57A6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14F51F8-608D-F447-80C2-A04B43C65B7B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411D4C-C8C2-784E-B14E-95D2BA38F0D3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2B2D01C-DF03-AB4A-8C9F-2EE4970E7C17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F8F12D2-1C05-E747-A01B-32C906982246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771ECE-5306-4E47-B693-A30001459682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BCDB29E-AB64-0B43-B7ED-464005FDF761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C0185C6-307F-C44D-BA38-5E971D98E589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0F95E0-B84A-814D-973A-9F629F5BF25E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96D6D27-29EC-F145-921C-89565B6B5611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6055634-315D-1743-A247-F67D7AAA6F3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9EA51F-6A35-9D49-97F5-8425B848987E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84FE0DF-41E3-1D4B-BE30-CB515AB8343A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07BF68-12AE-B447-8311-A5CA05545A3E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69CAF7-03E3-CB44-846C-6BB93CEFAC96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A817F3E-3927-DD4C-8790-F06C0C9773A8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767DD2F-4DBF-1E45-8E36-DD98CF981694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4FB7C20-71DF-3047-B4BF-04EC80DB608E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D103399-CF61-EE40-9A02-A5822F5E22BE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208F29-DD02-184F-9C0A-116FB2A4F7D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FDF4F30-E294-3648-87AE-D4C6DFF65C87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372031E-250D-DC41-919E-34C4AFEDDAAB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7224650-42C6-F646-8C8F-38C47A9D8615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E1C01645-0A35-6348-B110-9D53995D58AD}"/>
              </a:ext>
            </a:extLst>
          </p:cNvPr>
          <p:cNvSpPr/>
          <p:nvPr/>
        </p:nvSpPr>
        <p:spPr>
          <a:xfrm>
            <a:off x="274320" y="3278212"/>
            <a:ext cx="8046720" cy="3117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6A8DBFD-7E32-C84C-AF3A-47663E3908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2005253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itle 148">
            <a:extLst>
              <a:ext uri="{FF2B5EF4-FFF2-40B4-BE49-F238E27FC236}">
                <a16:creationId xmlns:a16="http://schemas.microsoft.com/office/drawing/2014/main" id="{0469816B-D3BC-2940-8FFD-31845AE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</a:t>
            </a:r>
          </a:p>
        </p:txBody>
      </p:sp>
    </p:spTree>
    <p:extLst>
      <p:ext uri="{BB962C8B-B14F-4D97-AF65-F5344CB8AC3E}">
        <p14:creationId xmlns:p14="http://schemas.microsoft.com/office/powerpoint/2010/main" val="3944278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7857CF44-AA8A-284B-9C6D-09D4067DFA49}"/>
              </a:ext>
            </a:extLst>
          </p:cNvPr>
          <p:cNvGrpSpPr/>
          <p:nvPr/>
        </p:nvGrpSpPr>
        <p:grpSpPr>
          <a:xfrm>
            <a:off x="477360" y="2930092"/>
            <a:ext cx="6583319" cy="2371681"/>
            <a:chOff x="477360" y="2386079"/>
            <a:chExt cx="6583319" cy="237168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C0DB57D-D7F0-CE4D-803B-452531FE6D2D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13C212-F4D9-6047-864B-5CF5F83A874A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536F7B-DA1C-7F47-A621-98E12E9A95F6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F72BDD-7A2E-1E4F-8AF5-4B92CFF532C1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BD2AFB-16D6-E944-8CEB-AF3E7CBFF225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F96603-4B1E-6546-9391-8F45C6BC6571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B7ED8B-5E57-7846-BD50-1E442792C866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F46C3E-BE28-A944-A4C8-6F4E03C7E401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10E953-61AA-D540-BF86-F0B5857221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1BE81-4248-D844-AA8D-28A85FAC0E7D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4C6318-E309-C74B-A64F-80C0D41BD62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B722D9-A710-4F4A-8F91-9F91F1B259B8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4AB6FF-4BB6-7F4A-B843-613AE6302858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E53C9B-F612-B441-A578-B4568F748592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04BBFB-4F54-C240-AAD7-0C9922112E59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CC3198-2504-D443-8AA4-74CD10AE833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BF2E88-EF11-5347-842E-00E44CC67AEA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800ABAC-F4A7-C044-8281-392BE9A8AFE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0A81F3-E16C-4740-BAF1-C39389E8442B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B3D5563-4C66-2946-8872-5778BEAD4D5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5D2E376-1A2D-264F-BE9D-1816E96F4CC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FE0B3C-649B-4743-89BC-1B2DABE80A05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5D49022-06C1-8240-93D1-B61C80C58AF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91BB541-7006-5241-A1F6-7DC54F63CEE3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34F91-2212-D648-B270-4FDDC59C6F49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EAF53-6AC2-C946-B617-FA2BF732AC6F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356BFC-A622-B345-8F2D-3F8FB52BE2C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3F1622-4AE0-9D4F-A178-09315F37341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4B42B7-8B7A-3540-911D-F130E867D188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6D3249-C002-E04E-959D-998E5EE51E2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B8410C-3180-1243-A471-66E05648D80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DF42D0-091A-F143-86EE-55EA113165E9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9499C1B-22D2-3647-9D13-7AC7E9582B62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E6C05E1-4DB6-AF43-9363-591A544765A1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1D6E12A-3DA4-2147-B555-A700372D0080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907AA2F-2938-A543-84B5-87EFC93EC768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2204A0-50D9-CE41-A8DC-22871285A33E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844DCEB-20F5-9B47-BE33-BC09E6EED22D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0A424C-BB34-BC47-83A6-7760577E04A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E07058-1208-EA41-9406-89FCD24DD8BB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DBF4DD2-593A-FA49-9F52-B73927383FCC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853E4C1-B287-7C4E-AE15-F540F837BE3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FC1A80-4856-CB44-A3FF-CCC0C2C67D03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6249631-5EEE-0F41-84EA-7154728DB5F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946ADD1-0244-A44A-BD95-52D24B31F58A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441D377-A0F3-0549-8326-3A049E853FDC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628E2D-B545-D240-B232-E4EEAA0D22DB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AEF267B-D0DE-CF48-8DA9-5EB2E19A7179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30465B4-D97B-7D4D-85F0-14EB3621F838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7A3F0F7-A627-774E-95BE-DE1BDF8D333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A0EFD92-6733-6F49-87E3-AFCD80CDAD2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74C45E-1568-F847-B418-2993D3FADA8E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B716B0A-B4FE-E24C-AF97-FE184085B188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1A678E-F95E-4E44-9E80-379AB594F89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AB8A63-A825-D641-B07C-F0AD9347A747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A8D2BE8-8C9F-6245-A9A4-6163C45357F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77BA21-0256-9642-8461-8B0DFC33C38E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709F8B0-2587-4849-B7E8-F0ADED600A8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E6A717C-A723-D849-8011-DDFDE49102B8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6F1655-7992-B546-BE8B-5DFFF1BF7F3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710001C-98C4-E349-B137-048B3482AE5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8C17AF3-04A8-B044-ACA5-5C205ED9069C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FB5E7EA-D15D-8F48-AB10-0F3435C06EA5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2E73E1-5ADA-AD4E-92C3-36CE8CDF3DAC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0D11E74-3A22-9B43-9D3B-889036B1D090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013449-F9EC-E040-9EE4-B62FF8E51B04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A4A42BF-2735-9A47-8673-6809EB5468D3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58E4A1C-9A3F-9044-9421-E132E0DE93DA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4880781-A2E8-F847-AE68-E32E08018BF7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205326-C921-854D-92A5-9C08EAC2A76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401A54-5BA9-0347-9774-419549898739}"/>
              </a:ext>
            </a:extLst>
          </p:cNvPr>
          <p:cNvGrpSpPr/>
          <p:nvPr/>
        </p:nvGrpSpPr>
        <p:grpSpPr>
          <a:xfrm>
            <a:off x="365760" y="2189933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C9BD0E-2935-AF41-9F6C-E75E4C02A506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854D9487-C0D1-AB48-828D-7D7B9EF3D2FC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8F18E80-9653-0A43-9856-93A65019D87A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1C75FAF-F399-7F4F-B0C2-CBBA0EE6331F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F1D7A72B-4C3E-2042-9B18-21DAFC08AE89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CFF47EA-859D-7A4F-8951-17A6397A708B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DA71F5F-3B12-0041-A874-CA8B8204585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9E084239-91B4-8642-A214-DCA963E2DA21}"/>
              </a:ext>
            </a:extLst>
          </p:cNvPr>
          <p:cNvGrpSpPr/>
          <p:nvPr/>
        </p:nvGrpSpPr>
        <p:grpSpPr>
          <a:xfrm>
            <a:off x="731519" y="5806133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84576FF-49AA-1C41-B72A-AD6BB66252B9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A0AEB7F-8A35-EC47-BD5B-D5A5CF6C21E0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7BF668-4A25-3D4A-BF4A-0A5294670F6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02BA58B-6666-1444-B2F6-C3727155ECF0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6FDAE4B-6A47-194F-8656-0F0A16007B83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F23864-4AF1-F349-AC03-37BA1DA91857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6E45DA-A6CC-A744-A885-AE2CBC6DA774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58C6198-DF01-7948-8D74-4FEDD1A27F2C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579A208-8E7C-3E40-92F7-C1C8A1B21C07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7894A4E-9DFF-CA43-9C73-951CD595DD1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3827591-233C-E14A-A79A-E1B69D123D69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C7CF42-2A1A-8041-BBB3-35BDA2392214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14F4F23-C199-2646-8B43-170CF608C8D4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113EE8F-2A6B-9B4D-928E-80014641EEE7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97EE4DB-F4D3-7C40-9A07-1AE07C4AE71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21F9FA7-D4E9-4742-9BB2-36E3543661C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87207B6-E932-EF44-B452-2D37E3D3310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2131DF-CA35-4F46-B194-E7AFD2D82747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BA1F2D1-0454-484E-8354-15FCD03E57A6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14F51F8-608D-F447-80C2-A04B43C65B7B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411D4C-C8C2-784E-B14E-95D2BA38F0D3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2B2D01C-DF03-AB4A-8C9F-2EE4970E7C17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F8F12D2-1C05-E747-A01B-32C906982246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771ECE-5306-4E47-B693-A30001459682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BCDB29E-AB64-0B43-B7ED-464005FDF761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C0185C6-307F-C44D-BA38-5E971D98E589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0F95E0-B84A-814D-973A-9F629F5BF25E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96D6D27-29EC-F145-921C-89565B6B5611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6055634-315D-1743-A247-F67D7AAA6F3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9EA51F-6A35-9D49-97F5-8425B848987E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84FE0DF-41E3-1D4B-BE30-CB515AB8343A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07BF68-12AE-B447-8311-A5CA05545A3E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69CAF7-03E3-CB44-846C-6BB93CEFAC96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A817F3E-3927-DD4C-8790-F06C0C9773A8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767DD2F-4DBF-1E45-8E36-DD98CF981694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4FB7C20-71DF-3047-B4BF-04EC80DB608E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D103399-CF61-EE40-9A02-A5822F5E22BE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208F29-DD02-184F-9C0A-116FB2A4F7D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FDF4F30-E294-3648-87AE-D4C6DFF65C87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372031E-250D-DC41-919E-34C4AFEDDAAB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7224650-42C6-F646-8C8F-38C47A9D8615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E1C01645-0A35-6348-B110-9D53995D58AD}"/>
              </a:ext>
            </a:extLst>
          </p:cNvPr>
          <p:cNvSpPr/>
          <p:nvPr/>
        </p:nvSpPr>
        <p:spPr>
          <a:xfrm>
            <a:off x="274320" y="3278212"/>
            <a:ext cx="8046720" cy="3117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6A8DBFD-7E32-C84C-AF3A-47663E3908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2005253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itle 148">
            <a:extLst>
              <a:ext uri="{FF2B5EF4-FFF2-40B4-BE49-F238E27FC236}">
                <a16:creationId xmlns:a16="http://schemas.microsoft.com/office/drawing/2014/main" id="{0469816B-D3BC-2940-8FFD-31845AE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</a:t>
            </a:r>
          </a:p>
        </p:txBody>
      </p:sp>
      <p:sp>
        <p:nvSpPr>
          <p:cNvPr id="153" name="Freeform 152">
            <a:extLst>
              <a:ext uri="{FF2B5EF4-FFF2-40B4-BE49-F238E27FC236}">
                <a16:creationId xmlns:a16="http://schemas.microsoft.com/office/drawing/2014/main" id="{BBB8A561-E5E9-E94B-997C-7758AC1F37E7}"/>
              </a:ext>
            </a:extLst>
          </p:cNvPr>
          <p:cNvSpPr/>
          <p:nvPr/>
        </p:nvSpPr>
        <p:spPr>
          <a:xfrm>
            <a:off x="4714200" y="5223813"/>
            <a:ext cx="5120639" cy="1170000"/>
          </a:xfrm>
          <a:custGeom>
            <a:avLst>
              <a:gd name="f0" fmla="val 15347"/>
              <a:gd name="f1" fmla="val -126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is called a “backup diagram”</a:t>
            </a:r>
          </a:p>
        </p:txBody>
      </p:sp>
    </p:spTree>
    <p:extLst>
      <p:ext uri="{BB962C8B-B14F-4D97-AF65-F5344CB8AC3E}">
        <p14:creationId xmlns:p14="http://schemas.microsoft.com/office/powerpoint/2010/main" val="22403236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7857CF44-AA8A-284B-9C6D-09D4067DFA49}"/>
              </a:ext>
            </a:extLst>
          </p:cNvPr>
          <p:cNvGrpSpPr/>
          <p:nvPr/>
        </p:nvGrpSpPr>
        <p:grpSpPr>
          <a:xfrm>
            <a:off x="477360" y="2930092"/>
            <a:ext cx="6583319" cy="2371681"/>
            <a:chOff x="477360" y="2386079"/>
            <a:chExt cx="6583319" cy="237168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C0DB57D-D7F0-CE4D-803B-452531FE6D2D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13C212-F4D9-6047-864B-5CF5F83A874A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536F7B-DA1C-7F47-A621-98E12E9A95F6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F72BDD-7A2E-1E4F-8AF5-4B92CFF532C1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BD2AFB-16D6-E944-8CEB-AF3E7CBFF225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F96603-4B1E-6546-9391-8F45C6BC6571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B7ED8B-5E57-7846-BD50-1E442792C866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F46C3E-BE28-A944-A4C8-6F4E03C7E401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10E953-61AA-D540-BF86-F0B5857221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1BE81-4248-D844-AA8D-28A85FAC0E7D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4C6318-E309-C74B-A64F-80C0D41BD62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B722D9-A710-4F4A-8F91-9F91F1B259B8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4AB6FF-4BB6-7F4A-B843-613AE6302858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E53C9B-F612-B441-A578-B4568F748592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04BBFB-4F54-C240-AAD7-0C9922112E59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CC3198-2504-D443-8AA4-74CD10AE833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BF2E88-EF11-5347-842E-00E44CC67AEA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800ABAC-F4A7-C044-8281-392BE9A8AFE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121186-3132-264D-BE43-3D69CA6BB396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0A81F3-E16C-4740-BAF1-C39389E8442B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A98395-00C8-564E-B123-482AB1290C56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B3D5563-4C66-2946-8872-5778BEAD4D5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C4B8BA-E38E-A94D-ABB6-D0A5790D4A0F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CD7FFBB-676F-504E-96BA-94DA68D016E4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899E522-0D55-E448-9267-3CBBB844C3A1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5D2E376-1A2D-264F-BE9D-1816E96F4CC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FE0B3C-649B-4743-89BC-1B2DABE80A05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5D49022-06C1-8240-93D1-B61C80C58AF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91BB541-7006-5241-A1F6-7DC54F63CEE3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34F91-2212-D648-B270-4FDDC59C6F49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EAF53-6AC2-C946-B617-FA2BF732AC6F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356BFC-A622-B345-8F2D-3F8FB52BE2C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3F1622-4AE0-9D4F-A178-09315F37341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4B42B7-8B7A-3540-911D-F130E867D188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6D3249-C002-E04E-959D-998E5EE51E2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B8410C-3180-1243-A471-66E05648D80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DF42D0-091A-F143-86EE-55EA113165E9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9499C1B-22D2-3647-9D13-7AC7E9582B62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E6C05E1-4DB6-AF43-9363-591A544765A1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1D6E12A-3DA4-2147-B555-A700372D0080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907AA2F-2938-A543-84B5-87EFC93EC768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2204A0-50D9-CE41-A8DC-22871285A33E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844DCEB-20F5-9B47-BE33-BC09E6EED22D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0A424C-BB34-BC47-83A6-7760577E04A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E07058-1208-EA41-9406-89FCD24DD8BB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DBF4DD2-593A-FA49-9F52-B73927383FCC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853E4C1-B287-7C4E-AE15-F540F837BE3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FC1A80-4856-CB44-A3FF-CCC0C2C67D03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6249631-5EEE-0F41-84EA-7154728DB5F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946ADD1-0244-A44A-BD95-52D24B31F58A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441D377-A0F3-0549-8326-3A049E853FDC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628E2D-B545-D240-B232-E4EEAA0D22DB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AEF267B-D0DE-CF48-8DA9-5EB2E19A7179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30465B4-D97B-7D4D-85F0-14EB3621F838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7A3F0F7-A627-774E-95BE-DE1BDF8D333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A0EFD92-6733-6F49-87E3-AFCD80CDAD2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74C45E-1568-F847-B418-2993D3FADA8E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B716B0A-B4FE-E24C-AF97-FE184085B188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1A678E-F95E-4E44-9E80-379AB594F89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AB8A63-A825-D641-B07C-F0AD9347A747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A8D2BE8-8C9F-6245-A9A4-6163C45357F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77BA21-0256-9642-8461-8B0DFC33C38E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709F8B0-2587-4849-B7E8-F0ADED600A8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E6A717C-A723-D849-8011-DDFDE49102B8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6F1655-7992-B546-BE8B-5DFFF1BF7F3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710001C-98C4-E349-B137-048B3482AE5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8C17AF3-04A8-B044-ACA5-5C205ED9069C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FB5E7EA-D15D-8F48-AB10-0F3435C06EA5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2E73E1-5ADA-AD4E-92C3-36CE8CDF3DAC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0D11E74-3A22-9B43-9D3B-889036B1D090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013449-F9EC-E040-9EE4-B62FF8E51B04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A4A42BF-2735-9A47-8673-6809EB5468D3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58E4A1C-9A3F-9044-9421-E132E0DE93DA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4880781-A2E8-F847-AE68-E32E08018BF7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205326-C921-854D-92A5-9C08EAC2A76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401A54-5BA9-0347-9774-419549898739}"/>
              </a:ext>
            </a:extLst>
          </p:cNvPr>
          <p:cNvGrpSpPr/>
          <p:nvPr/>
        </p:nvGrpSpPr>
        <p:grpSpPr>
          <a:xfrm>
            <a:off x="365760" y="2189933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C9BD0E-2935-AF41-9F6C-E75E4C02A506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854D9487-C0D1-AB48-828D-7D7B9EF3D2FC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8F18E80-9653-0A43-9856-93A65019D87A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1C75FAF-F399-7F4F-B0C2-CBBA0EE6331F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F1D7A72B-4C3E-2042-9B18-21DAFC08AE89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CFF47EA-859D-7A4F-8951-17A6397A708B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DA71F5F-3B12-0041-A874-CA8B8204585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9E084239-91B4-8642-A214-DCA963E2DA21}"/>
              </a:ext>
            </a:extLst>
          </p:cNvPr>
          <p:cNvGrpSpPr/>
          <p:nvPr/>
        </p:nvGrpSpPr>
        <p:grpSpPr>
          <a:xfrm>
            <a:off x="731519" y="5806133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84576FF-49AA-1C41-B72A-AD6BB66252B9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A0AEB7F-8A35-EC47-BD5B-D5A5CF6C21E0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7BF668-4A25-3D4A-BF4A-0A5294670F6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02BA58B-6666-1444-B2F6-C3727155ECF0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6FDAE4B-6A47-194F-8656-0F0A16007B83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F23864-4AF1-F349-AC03-37BA1DA91857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6E45DA-A6CC-A744-A885-AE2CBC6DA774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58C6198-DF01-7948-8D74-4FEDD1A27F2C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579A208-8E7C-3E40-92F7-C1C8A1B21C07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7894A4E-9DFF-CA43-9C73-951CD595DD1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3827591-233C-E14A-A79A-E1B69D123D69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C7CF42-2A1A-8041-BBB3-35BDA2392214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14F4F23-C199-2646-8B43-170CF608C8D4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113EE8F-2A6B-9B4D-928E-80014641EEE7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97EE4DB-F4D3-7C40-9A07-1AE07C4AE71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21F9FA7-D4E9-4742-9BB2-36E3543661C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87207B6-E932-EF44-B452-2D37E3D3310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2131DF-CA35-4F46-B194-E7AFD2D82747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BA1F2D1-0454-484E-8354-15FCD03E57A6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14F51F8-608D-F447-80C2-A04B43C65B7B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411D4C-C8C2-784E-B14E-95D2BA38F0D3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2B2D01C-DF03-AB4A-8C9F-2EE4970E7C17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F8F12D2-1C05-E747-A01B-32C906982246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771ECE-5306-4E47-B693-A30001459682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BCDB29E-AB64-0B43-B7ED-464005FDF761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C0185C6-307F-C44D-BA38-5E971D98E589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0F95E0-B84A-814D-973A-9F629F5BF25E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96D6D27-29EC-F145-921C-89565B6B5611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6055634-315D-1743-A247-F67D7AAA6F3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9EA51F-6A35-9D49-97F5-8425B848987E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84FE0DF-41E3-1D4B-BE30-CB515AB8343A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07BF68-12AE-B447-8311-A5CA05545A3E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69CAF7-03E3-CB44-846C-6BB93CEFAC96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A817F3E-3927-DD4C-8790-F06C0C9773A8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767DD2F-4DBF-1E45-8E36-DD98CF981694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4FB7C20-71DF-3047-B4BF-04EC80DB608E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D103399-CF61-EE40-9A02-A5822F5E22BE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208F29-DD02-184F-9C0A-116FB2A4F7D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FDF4F30-E294-3648-87AE-D4C6DFF65C87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372031E-250D-DC41-919E-34C4AFEDDAAB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7224650-42C6-F646-8C8F-38C47A9D8615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E1C01645-0A35-6348-B110-9D53995D58AD}"/>
              </a:ext>
            </a:extLst>
          </p:cNvPr>
          <p:cNvSpPr/>
          <p:nvPr/>
        </p:nvSpPr>
        <p:spPr>
          <a:xfrm>
            <a:off x="274320" y="4384492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6A8DBFD-7E32-C84C-AF3A-47663E3908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2005253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itle 148">
            <a:extLst>
              <a:ext uri="{FF2B5EF4-FFF2-40B4-BE49-F238E27FC236}">
                <a16:creationId xmlns:a16="http://schemas.microsoft.com/office/drawing/2014/main" id="{0469816B-D3BC-2940-8FFD-31845AE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</a:t>
            </a:r>
          </a:p>
        </p:txBody>
      </p:sp>
    </p:spTree>
    <p:extLst>
      <p:ext uri="{BB962C8B-B14F-4D97-AF65-F5344CB8AC3E}">
        <p14:creationId xmlns:p14="http://schemas.microsoft.com/office/powerpoint/2010/main" val="157735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F48AFCBE-CF2A-2E40-A859-4A9D1CDB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 dirty="0"/>
              <a:t>Timeline of interaction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1D72E2-7B2A-5A44-9985-EC8BD58E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8FE12F4D-58B2-E247-9A96-E644847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9" name="Picture 5">
            <a:extLst>
              <a:ext uri="{FF2B5EF4-FFF2-40B4-BE49-F238E27FC236}">
                <a16:creationId xmlns:a16="http://schemas.microsoft.com/office/drawing/2014/main" id="{F1C7059E-072A-594C-A0C0-EFF3A8AF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14800"/>
            <a:ext cx="8229600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527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7857CF44-AA8A-284B-9C6D-09D4067DFA49}"/>
              </a:ext>
            </a:extLst>
          </p:cNvPr>
          <p:cNvGrpSpPr/>
          <p:nvPr/>
        </p:nvGrpSpPr>
        <p:grpSpPr>
          <a:xfrm>
            <a:off x="457559" y="2930092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BA3BF53-4AC0-E148-95F9-DEAB3E847327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C0DB57D-D7F0-CE4D-803B-452531FE6D2D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13C212-F4D9-6047-864B-5CF5F83A874A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3536F7B-DA1C-7F47-A621-98E12E9A95F6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DF72BDD-7A2E-1E4F-8AF5-4B92CFF532C1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CBD2AFB-16D6-E944-8CEB-AF3E7CBFF225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6F96603-4B1E-6546-9391-8F45C6BC6571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B7ED8B-5E57-7846-BD50-1E442792C866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F46C3E-BE28-A944-A4C8-6F4E03C7E401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10E953-61AA-D540-BF86-F0B5857221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F01BE81-4248-D844-AA8D-28A85FAC0E7D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C4C6318-E309-C74B-A64F-80C0D41BD62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6B722D9-A710-4F4A-8F91-9F91F1B259B8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F4AB6FF-4BB6-7F4A-B843-613AE6302858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E53C9B-F612-B441-A578-B4568F748592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04BBFB-4F54-C240-AAD7-0C9922112E59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5CC3198-2504-D443-8AA4-74CD10AE833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ABF2E88-EF11-5347-842E-00E44CC67AEA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800ABAC-F4A7-C044-8281-392BE9A8AFE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5121186-3132-264D-BE43-3D69CA6BB396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00A81F3-E16C-4740-BAF1-C39389E8442B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BA98395-00C8-564E-B123-482AB1290C56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B3D5563-4C66-2946-8872-5778BEAD4D5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C4B8BA-E38E-A94D-ABB6-D0A5790D4A0F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CD7FFBB-676F-504E-96BA-94DA68D016E4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899E522-0D55-E448-9267-3CBBB844C3A1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5D2E376-1A2D-264F-BE9D-1816E96F4CC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5FE0B3C-649B-4743-89BC-1B2DABE80A05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5D49022-06C1-8240-93D1-B61C80C58AF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91BB541-7006-5241-A1F6-7DC54F63CEE3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5F34F91-2212-D648-B270-4FDDC59C6F49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EAF53-6AC2-C946-B617-FA2BF732AC6F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F356BFC-A622-B345-8F2D-3F8FB52BE2C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3F1622-4AE0-9D4F-A178-09315F37341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74B42B7-8B7A-3540-911D-F130E867D188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96D3249-C002-E04E-959D-998E5EE51E2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EB8410C-3180-1243-A471-66E05648D80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1DF42D0-091A-F143-86EE-55EA113165E9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9499C1B-22D2-3647-9D13-7AC7E9582B62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E6C05E1-4DB6-AF43-9363-591A544765A1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1D6E12A-3DA4-2147-B555-A700372D0080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907AA2F-2938-A543-84B5-87EFC93EC768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92204A0-50D9-CE41-A8DC-22871285A33E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844DCEB-20F5-9B47-BE33-BC09E6EED22D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0A424C-BB34-BC47-83A6-7760577E04A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7B6C954-974E-5C49-A138-ADA4A6FB2999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AA3BD3A-FB32-134F-9270-5D8FCF8B90BC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FFB3FE1-A497-F349-9C35-CBE5C916DAA7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F12372D-DFB2-5745-A5B8-222BF30AC4F3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6EF9F04-5F01-FE41-ACB0-AF9119B732FF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52350F7-4547-584B-AAFA-8B4BF22D1302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8E5C01B-1621-E34D-BD30-18999B563833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A30D15C-3F8A-3B42-885B-4B1B012E4176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34E2C7C-BDA7-124D-9424-E3FB8857565B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63BC989-4EF3-5644-8BF9-77E1D3E27B66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F6F6F44-7E5C-5A4A-91D7-9582463B6869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75332B7-FC26-F346-8961-767C9DFDEC7D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BD2CE1-754E-1C4F-AC74-87FCD1F5E6E6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DE5F829-FC2D-414F-B162-C6D993214D37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8096F7B-2AC9-F04A-9387-3B715EB1344E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B5498BD9-81AB-7648-8C27-A1CE83651C67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4228537-EEA8-D241-8DD9-57F558676666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E07058-1208-EA41-9406-89FCD24DD8BB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DBF4DD2-593A-FA49-9F52-B73927383FCC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853E4C1-B287-7C4E-AE15-F540F837BE3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FC1A80-4856-CB44-A3FF-CCC0C2C67D03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6249631-5EEE-0F41-84EA-7154728DB5F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946ADD1-0244-A44A-BD95-52D24B31F58A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9441D377-A0F3-0549-8326-3A049E853FDC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628E2D-B545-D240-B232-E4EEAA0D22DB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AEF267B-D0DE-CF48-8DA9-5EB2E19A7179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30465B4-D97B-7D4D-85F0-14EB3621F838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7A3F0F7-A627-774E-95BE-DE1BDF8D333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A0EFD92-6733-6F49-87E3-AFCD80CDAD2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574C45E-1568-F847-B418-2993D3FADA8E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B716B0A-B4FE-E24C-AF97-FE184085B188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1A678E-F95E-4E44-9E80-379AB594F89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9AB8A63-A825-D641-B07C-F0AD9347A747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A8D2BE8-8C9F-6245-A9A4-6163C45357F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C77BA21-0256-9642-8461-8B0DFC33C38E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709F8B0-2587-4849-B7E8-F0ADED600A8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E6A717C-A723-D849-8011-DDFDE49102B8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6F1655-7992-B546-BE8B-5DFFF1BF7F3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710001C-98C4-E349-B137-048B3482AE5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8C17AF3-04A8-B044-ACA5-5C205ED9069C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FB5E7EA-D15D-8F48-AB10-0F3435C06EA5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22E73E1-5ADA-AD4E-92C3-36CE8CDF3DAC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0D11E74-3A22-9B43-9D3B-889036B1D090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013449-F9EC-E040-9EE4-B62FF8E51B04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A4A42BF-2735-9A47-8673-6809EB5468D3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58E4A1C-9A3F-9044-9421-E132E0DE93DA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4880781-A2E8-F847-AE68-E32E08018BF7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1205326-C921-854D-92A5-9C08EAC2A76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7401A54-5BA9-0347-9774-419549898739}"/>
              </a:ext>
            </a:extLst>
          </p:cNvPr>
          <p:cNvGrpSpPr/>
          <p:nvPr/>
        </p:nvGrpSpPr>
        <p:grpSpPr>
          <a:xfrm>
            <a:off x="365760" y="2189933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2C9BD0E-2935-AF41-9F6C-E75E4C02A506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854D9487-C0D1-AB48-828D-7D7B9EF3D2FC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8F18E80-9653-0A43-9856-93A65019D87A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1C75FAF-F399-7F4F-B0C2-CBBA0EE6331F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F1D7A72B-4C3E-2042-9B18-21DAFC08AE89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CFF47EA-859D-7A4F-8951-17A6397A708B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DA71F5F-3B12-0041-A874-CA8B8204585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9E084239-91B4-8642-A214-DCA963E2DA21}"/>
              </a:ext>
            </a:extLst>
          </p:cNvPr>
          <p:cNvGrpSpPr/>
          <p:nvPr/>
        </p:nvGrpSpPr>
        <p:grpSpPr>
          <a:xfrm>
            <a:off x="731519" y="5806133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184576FF-49AA-1C41-B72A-AD6BB66252B9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A0AEB7F-8A35-EC47-BD5B-D5A5CF6C21E0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37BF668-4A25-3D4A-BF4A-0A5294670F6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002BA58B-6666-1444-B2F6-C3727155ECF0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6FDAE4B-6A47-194F-8656-0F0A16007B83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0F23864-4AF1-F349-AC03-37BA1DA91857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F6E45DA-A6CC-A744-A885-AE2CBC6DA774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58C6198-DF01-7948-8D74-4FEDD1A27F2C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579A208-8E7C-3E40-92F7-C1C8A1B21C07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7894A4E-9DFF-CA43-9C73-951CD595DD1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3827591-233C-E14A-A79A-E1B69D123D69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AC7CF42-2A1A-8041-BBB3-35BDA2392214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14F4F23-C199-2646-8B43-170CF608C8D4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113EE8F-2A6B-9B4D-928E-80014641EEE7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97EE4DB-F4D3-7C40-9A07-1AE07C4AE71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121F9FA7-D4E9-4742-9BB2-36E3543661C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87207B6-E932-EF44-B452-2D37E3D3310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2131DF-CA35-4F46-B194-E7AFD2D82747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BA1F2D1-0454-484E-8354-15FCD03E57A6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914F51F8-608D-F447-80C2-A04B43C65B7B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CC411D4C-C8C2-784E-B14E-95D2BA38F0D3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2B2D01C-DF03-AB4A-8C9F-2EE4970E7C17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4F8F12D2-1C05-E747-A01B-32C906982246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771ECE-5306-4E47-B693-A30001459682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BCDB29E-AB64-0B43-B7ED-464005FDF761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C0185C6-307F-C44D-BA38-5E971D98E589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20F95E0-B84A-814D-973A-9F629F5BF25E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96D6D27-29EC-F145-921C-89565B6B5611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B6055634-315D-1743-A247-F67D7AAA6F3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19EA51F-6A35-9D49-97F5-8425B848987E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84FE0DF-41E3-1D4B-BE30-CB515AB8343A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07BF68-12AE-B447-8311-A5CA05545A3E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569CAF7-03E3-CB44-846C-6BB93CEFAC96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A817F3E-3927-DD4C-8790-F06C0C9773A8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767DD2F-4DBF-1E45-8E36-DD98CF981694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54FB7C20-71DF-3047-B4BF-04EC80DB608E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D103399-CF61-EE40-9A02-A5822F5E22BE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208F29-DD02-184F-9C0A-116FB2A4F7D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FFDF4F30-E294-3648-87AE-D4C6DFF65C87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9372031E-250D-DC41-919E-34C4AFEDDAAB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E7224650-42C6-F646-8C8F-38C47A9D8615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E1C01645-0A35-6348-B110-9D53995D58AD}"/>
              </a:ext>
            </a:extLst>
          </p:cNvPr>
          <p:cNvSpPr/>
          <p:nvPr/>
        </p:nvSpPr>
        <p:spPr>
          <a:xfrm>
            <a:off x="274320" y="4384492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6A8DBFD-7E32-C84C-AF3A-47663E3908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2005253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itle 148">
            <a:extLst>
              <a:ext uri="{FF2B5EF4-FFF2-40B4-BE49-F238E27FC236}">
                <a16:creationId xmlns:a16="http://schemas.microsoft.com/office/drawing/2014/main" id="{0469816B-D3BC-2940-8FFD-31845AEA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</a:t>
            </a:r>
          </a:p>
        </p:txBody>
      </p:sp>
    </p:spTree>
    <p:extLst>
      <p:ext uri="{BB962C8B-B14F-4D97-AF65-F5344CB8AC3E}">
        <p14:creationId xmlns:p14="http://schemas.microsoft.com/office/powerpoint/2010/main" val="26701034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12901B1B-DB3B-8D49-9748-93842A20CCF6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B9CDFD7-D96D-9845-803B-1B0CB9001400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47571F-177C-B04B-B85D-E1A25A866655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E0EB8A1-BD82-2F49-8FB7-949FF3B5BD6E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A7F3F4-DB8A-544B-9F5B-0BFE05FCCE2B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7AE9DBD-AC65-DC41-BD66-61FE593A23AB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EC03D4-8F6C-0E4C-B063-85F08C25B07A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68F8951-D680-EB45-83E1-7CCE45C5C67B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BFB9F5-60C2-1941-9EEA-1969B58DB7B1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719745-3097-D645-9244-D9FE2C73A1AE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40A578-A5EA-3844-BDB5-75896B5B1773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0CC4EF-40B5-1A4A-9D58-05ED06DF9E15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8279F4-D858-8E45-AD43-7328D7BFF53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BC4A8F-8DC9-9F45-801C-465924BE3DCD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065A99C-3159-464F-B7D2-D8F2D9848405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7D8044A-B9C8-0B48-B999-F4EA6A12F77A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A86CAA1-6164-D94D-8F1C-8CCD3A3CD35E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69A74D-EAFB-9A42-99E1-212EBAF2336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DEE9D39-B5C7-664E-9A8C-4EE9F4AB474E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AE74859-889E-AD45-BE51-5F6038CA09E3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B0E968A-8064-FD44-A214-DA27EEDA8914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EE99A39-959D-5D49-B2F2-1E055203D34C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AF9BC7-CF30-9345-A28E-ABD926F91EE5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294ED8A-C8A0-A341-AAA9-5F1B6043AC0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AC9D57-092F-9945-9E10-F5E70917DBCC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C62745-4BA4-6542-8B82-CF7BB9AC9F67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3579A49-14C0-3F43-B701-C6C3B9E70361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75471B-1C54-2941-BE56-8112BDAC535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E38A718-0AF2-2C4B-895D-F2B826908BC1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E738139-4219-374C-B404-CBB33243888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481F2D0-F588-0446-911D-76773038A697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4567D3-9E56-4846-9BF5-5A205B38A8DD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CDC6154-9EEA-8A4C-B20D-A6DD685D098A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90823CD-23C4-6E48-BFCD-9BFD68FE9B9A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E7833FB-6D79-E349-8B4D-CA54F44BE96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62D9517-C268-4A46-9154-7D56EDC64924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FCD8ECF-E128-334F-BD1D-67708B3054B3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6A5BB9F-CE68-3740-B4FD-20098AB637F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10E4F4-35C0-444F-8967-C99A012F4C8C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6852CED-57B4-034C-8667-0D5375ED3A68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961F55B-DFDA-1A46-BDFB-13380AAD69B3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B8CBFE2-645E-9947-B0B8-44C141813899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76DBF9D-767C-484D-B071-42493F2941E9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B4D47C-FA72-3F4F-BAA3-1B2AF09C2FFA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737ABAB-F39F-EC44-9F5C-EBB909BB0255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C3DB33-63E8-3C40-90AA-8A4A1B7DD098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C6E9C89-7B80-044F-B0C4-37D1E11590CE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B0E3C1D-9AE5-BF4F-B207-B44C96E40684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1707D6A-CAAF-B741-9C7E-1D140029E2DE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CD3D71C-F706-BD4C-86AE-B09D0218FFBD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3E24B9-6F94-5349-AF3A-A57C3181618A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0940AEB-CF4C-1F40-B0D5-E0FB1A03AC67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96DF35-530F-0A4B-9689-57270E365E6E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80F179A-0C05-BE43-900C-1A90FFB38280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10CC456-AFCC-7F43-B295-08A24FAD2617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008135F-81CB-3A47-AA14-28C45C1275DA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3E59457-FBE0-4C4E-A5AC-B029F89FF30E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419F8D-15B3-254A-8BCE-94628A190EE1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707F1DD-71F7-7447-A1F9-C54EAFEB541F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46D40B3-4282-C748-ADDF-B924D19DD077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1B93D4-E22D-A14C-9F1F-393174A10784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F33420F-CDF9-0542-B96D-D596B68234FE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E39DE5-C123-5046-80D1-BA1E3D3FA99B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2ABEBE-4B88-3746-B1CB-42EEEAA4F0EC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CCC7837-8B38-C240-AF2F-FA034A887A2D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4C13A1F-09D5-C645-9BE6-D3DE1741B949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CA8DCD2-2A0B-0A44-AA0F-2B50C40B34B6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2084719-3EC6-A54C-B9FC-7D3BBF9D037B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64293C8-7EDF-BF41-B2A6-10706064BE62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34ED3A0-D422-9E4A-B3FC-777128E2F407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F8FDB0E-D4F8-A345-880F-C0B5DE715968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734AE2-3CD8-F744-A5C2-CAFC0CF87987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087115A-7E8E-B448-A82F-5D36825C9EED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8D3D6DD-9C21-BE43-AC67-86416318E488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386B242-1634-E541-83E9-BFB7828C4DCD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620F4FC-4885-9343-9D15-6919E87BD4B5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DB5DE09-2E9D-DC4F-9B50-C853111C1A11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BD9D450-55A9-C342-85DF-30D3A6EE7A86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5321C30-BB26-B946-9CA2-6B8AFCB5A0D6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CBA660F-3DA5-134C-98BC-CBF9CF7A062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7838E-7340-2A46-BA3B-01854C3B1926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2D04811-EB7C-204A-9D2F-52C8556E52CC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E6A17B8-D02C-FC42-B6FB-16F114949581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98D1B9E-CBFA-9B4E-A19F-B5FEAE439A28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1DD469-D71A-4F44-A4C2-A6EA9ED51745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6BC8DA0-22BB-CA40-89D9-5454211BFCE2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1A38E8E-5851-3449-8CED-D471BA7FCFC1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3A78FBD-9169-3B46-B781-4B612F7084C2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79C83E2-655E-F04F-90F1-AC56C9E3774A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E578302-6A3D-244D-991E-0D469C9C6328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A3B3ED0-76DA-8840-8D55-4DF7179CE875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D714778-0D5C-3948-BCE6-6C780B6D61E4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0D030BF-510F-E84E-BA14-3DBA2EAFB8E6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B45B9BF-EA40-6F43-863A-E79494D8B294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1CA36DA-1B47-AD43-993A-32AD73C50AC7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C7AC71-AC99-5743-8D25-C9772A3044D3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AA9EEDDB-E26F-8746-A924-835C28573961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6FEFF4B-DD90-8243-AE7A-FD184E6C24F9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8432A02-F1B6-184F-9264-CFFC38158F16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E9139A6C-191A-F141-BD25-82D63C07B964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6F1303F-04DA-7E4E-BA52-45F2B6729140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D449F313-4AD0-CF4E-BEE9-AB78C616E861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EFE543C2-4B67-6847-89F4-9728E0B01A0C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A5249B7C-CD89-064E-91A5-B92722CD3AA5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F9AC382-8C99-5B49-8228-164A5AEBF992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AA14681-9EB4-504C-B06C-64E12CF57184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B26AF06-F36C-9046-A63C-267171203585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ECE6AE-957D-9E45-A3F6-EF68C554CBF1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9CEB14F-B3BC-E14B-B827-A79C950EE9A0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83A2A05-7999-444C-A520-7BD5E58C5C23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610CD59-E2C0-694F-8C5A-0A81464EEEA7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E314A0A5-572A-674A-BEC6-0787CAFC081B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57CBE35D-158B-3742-B3C5-74496CC6AD12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2C36A18-8C03-A946-92B3-C74743EC52DD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BCB2786-758E-AF46-A9E6-47A4A964A803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019883E7-E8FB-7448-A8B8-B6A5756EFEEF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3D59162-AD29-644E-9C47-542FC1AAB699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29E27AE-5F08-424A-9C4D-4623375AD26F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E60FE8-2751-1E43-8E8E-C2EDB4AF945D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D9C09DA-1B21-D944-9809-43DE6281FB7F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303F4DC-53F8-CE4B-9D52-067059D91911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AA56D5A-231B-AA45-A32B-A941A384F19E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9FF69DB-7203-2045-A8EE-6B10809E0C42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FE347DE-65CA-B64F-AE1C-17964058A3FB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D3C0116-5229-224A-96D6-7E290C9B75C8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67AAB33-B2DB-2141-BCD9-F749FD1BBED3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ACC751C-D75E-4D44-822C-636CAD5A57AD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599726D-CC86-9C47-A0B7-FBAC9510A4E5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19FF82E-5C68-DC4E-95A5-4E6D78B738BF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80844A-EE11-834D-A8AF-9973DB186586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138B3CC-D43D-E547-9251-C66F94E2CBA6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90D8BD0-139C-A64F-862A-9A6C18F2308E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4DA37B0-8C3C-CF47-A369-805BE778CCE7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7FB503-2B38-D349-A8B6-586B49309458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8FF0482-2853-FB40-ACE5-9F8AB84298D1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58FF877-33C4-9A40-8EE8-4D97E9FEB95C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F926FD3-AD73-0E4C-A91F-D9A13E2BD8BC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44BBF96-9AC9-2C40-BBCD-C5DF494756E7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CA4DE8C-8F71-5D45-93C6-76FCB6C603C4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69D90EA-6A79-9F40-9637-F17A5ADA07BD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1747C96-EACD-0446-9FE3-51453620B20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B7AE53A-A67C-B94B-B5C8-741BD770C364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0A0C7B2-95EC-F047-A47A-4A98519EEB16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12FB785-0C00-7041-BA8D-6FC6C92AE5A7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160A7C74-F48E-194F-913D-49CF93D920BF}"/>
              </a:ext>
            </a:extLst>
          </p:cNvPr>
          <p:cNvSpPr/>
          <p:nvPr/>
        </p:nvSpPr>
        <p:spPr>
          <a:xfrm>
            <a:off x="274320" y="3840479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1D05998B-07A9-A24B-9E90-D213912A4D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Freeform 148">
            <a:extLst>
              <a:ext uri="{FF2B5EF4-FFF2-40B4-BE49-F238E27FC236}">
                <a16:creationId xmlns:a16="http://schemas.microsoft.com/office/drawing/2014/main" id="{4E602C22-4169-7844-8E15-C5E0ADC55607}"/>
              </a:ext>
            </a:extLst>
          </p:cNvPr>
          <p:cNvSpPr/>
          <p:nvPr/>
        </p:nvSpPr>
        <p:spPr>
          <a:xfrm>
            <a:off x="2194560" y="3923280"/>
            <a:ext cx="3200400" cy="8348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1" name="Group 150" descr="22§display§=§svg§600§FALSE" title="TexMaths">
            <a:extLst>
              <a:ext uri="{FF2B5EF4-FFF2-40B4-BE49-F238E27FC236}">
                <a16:creationId xmlns:a16="http://schemas.microsoft.com/office/drawing/2014/main" id="{96167A62-B661-154B-8E5B-7AA793B05811}"/>
              </a:ext>
            </a:extLst>
          </p:cNvPr>
          <p:cNvGrpSpPr/>
          <p:nvPr/>
        </p:nvGrpSpPr>
        <p:grpSpPr>
          <a:xfrm>
            <a:off x="1728000" y="4306680"/>
            <a:ext cx="269640" cy="82080"/>
            <a:chOff x="1728000" y="4306680"/>
            <a:chExt cx="269640" cy="8208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AB1EE8B-6903-5C45-B998-E9A2BDCD2D10}"/>
                </a:ext>
              </a:extLst>
            </p:cNvPr>
            <p:cNvSpPr/>
            <p:nvPr/>
          </p:nvSpPr>
          <p:spPr>
            <a:xfrm>
              <a:off x="1728000" y="4307400"/>
              <a:ext cx="269640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227">
                  <a:moveTo>
                    <a:pt x="376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750" y="0"/>
                  </a:lnTo>
                  <a:lnTo>
                    <a:pt x="750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95D0729-EE80-1148-A7BF-79555DE1E122}"/>
                </a:ext>
              </a:extLst>
            </p:cNvPr>
            <p:cNvSpPr/>
            <p:nvPr/>
          </p:nvSpPr>
          <p:spPr>
            <a:xfrm>
              <a:off x="1747799" y="4306680"/>
              <a:ext cx="23148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229">
                  <a:moveTo>
                    <a:pt x="611" y="40"/>
                  </a:moveTo>
                  <a:cubicBezTo>
                    <a:pt x="627" y="40"/>
                    <a:pt x="644" y="40"/>
                    <a:pt x="644" y="20"/>
                  </a:cubicBezTo>
                  <a:cubicBezTo>
                    <a:pt x="644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4" y="229"/>
                    <a:pt x="644" y="209"/>
                  </a:cubicBezTo>
                  <a:cubicBezTo>
                    <a:pt x="644" y="189"/>
                    <a:pt x="627" y="189"/>
                    <a:pt x="611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4" name="Group 153" descr="22§display§\pi(s)§svg§600§FALSE" title="TexMaths">
            <a:extLst>
              <a:ext uri="{FF2B5EF4-FFF2-40B4-BE49-F238E27FC236}">
                <a16:creationId xmlns:a16="http://schemas.microsoft.com/office/drawing/2014/main" id="{2BBF26F7-71AB-D443-ADDA-77F7A8A63CC7}"/>
              </a:ext>
            </a:extLst>
          </p:cNvPr>
          <p:cNvGrpSpPr/>
          <p:nvPr/>
        </p:nvGrpSpPr>
        <p:grpSpPr>
          <a:xfrm>
            <a:off x="8226720" y="6035040"/>
            <a:ext cx="642600" cy="348120"/>
            <a:chOff x="8226720" y="6035040"/>
            <a:chExt cx="642600" cy="348120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E0C837B-0150-A44A-8065-6E07170B7B8F}"/>
                </a:ext>
              </a:extLst>
            </p:cNvPr>
            <p:cNvSpPr/>
            <p:nvPr/>
          </p:nvSpPr>
          <p:spPr>
            <a:xfrm>
              <a:off x="8226720" y="6035759"/>
              <a:ext cx="642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6" h="966">
                  <a:moveTo>
                    <a:pt x="8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786" y="0"/>
                  </a:lnTo>
                  <a:lnTo>
                    <a:pt x="1786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D6F563F-1C62-FD41-878C-43F88C04CDC7}"/>
                </a:ext>
              </a:extLst>
            </p:cNvPr>
            <p:cNvSpPr/>
            <p:nvPr/>
          </p:nvSpPr>
          <p:spPr>
            <a:xfrm>
              <a:off x="8236080" y="6145920"/>
              <a:ext cx="1879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3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3" y="57"/>
                    <a:pt x="523" y="24"/>
                  </a:cubicBezTo>
                  <a:cubicBezTo>
                    <a:pt x="523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7037F7A-D48A-0944-8204-6CF5C3B8C11E}"/>
                </a:ext>
              </a:extLst>
            </p:cNvPr>
            <p:cNvSpPr/>
            <p:nvPr/>
          </p:nvSpPr>
          <p:spPr>
            <a:xfrm>
              <a:off x="84715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2A40861-F4C1-1D41-89B5-38AE5937C761}"/>
                </a:ext>
              </a:extLst>
            </p:cNvPr>
            <p:cNvSpPr/>
            <p:nvPr/>
          </p:nvSpPr>
          <p:spPr>
            <a:xfrm>
              <a:off x="8589240" y="61419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491A6DE-946A-A542-942F-DD0CA464B3D9}"/>
                </a:ext>
              </a:extLst>
            </p:cNvPr>
            <p:cNvSpPr/>
            <p:nvPr/>
          </p:nvSpPr>
          <p:spPr>
            <a:xfrm>
              <a:off x="87541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0" name="Title 159">
            <a:extLst>
              <a:ext uri="{FF2B5EF4-FFF2-40B4-BE49-F238E27FC236}">
                <a16:creationId xmlns:a16="http://schemas.microsoft.com/office/drawing/2014/main" id="{21440077-F7EE-1144-8A4B-6798EA23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1</a:t>
            </a:r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F41004D5-8D2B-1544-9162-018C44E8878C}"/>
              </a:ext>
            </a:extLst>
          </p:cNvPr>
          <p:cNvSpPr/>
          <p:nvPr/>
        </p:nvSpPr>
        <p:spPr>
          <a:xfrm>
            <a:off x="1148760" y="5413679"/>
            <a:ext cx="7812360" cy="1170000"/>
          </a:xfrm>
          <a:custGeom>
            <a:avLst>
              <a:gd name="f0" fmla="val 10146"/>
              <a:gd name="f1" fmla="val -1077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algn="ctr" hangingPunct="0"/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terms of P(</a:t>
            </a:r>
            <a:r>
              <a:rPr lang="en-US" sz="2600" i="1" dirty="0"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i="1" dirty="0" err="1"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) and</a:t>
            </a: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lvl="0" algn="ctr" hangingPunct="0"/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deterministic R(</a:t>
            </a:r>
            <a:r>
              <a:rPr lang="en-US" sz="2600" dirty="0" err="1"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) 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 a deterministic policy,        </a:t>
            </a:r>
          </a:p>
        </p:txBody>
      </p:sp>
      <p:grpSp>
        <p:nvGrpSpPr>
          <p:cNvPr id="162" name="Group 161" descr="22§display§\pi(s)§svg§600§FALSE" title="TexMaths">
            <a:extLst>
              <a:ext uri="{FF2B5EF4-FFF2-40B4-BE49-F238E27FC236}">
                <a16:creationId xmlns:a16="http://schemas.microsoft.com/office/drawing/2014/main" id="{F54C79A9-8034-654F-ACBF-C31704561305}"/>
              </a:ext>
            </a:extLst>
          </p:cNvPr>
          <p:cNvGrpSpPr/>
          <p:nvPr/>
        </p:nvGrpSpPr>
        <p:grpSpPr>
          <a:xfrm>
            <a:off x="8018372" y="6035040"/>
            <a:ext cx="642600" cy="348120"/>
            <a:chOff x="8226720" y="6035040"/>
            <a:chExt cx="642600" cy="348120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5C5F7D66-F8C7-0846-ACB1-84A709FDD2A4}"/>
                </a:ext>
              </a:extLst>
            </p:cNvPr>
            <p:cNvSpPr/>
            <p:nvPr/>
          </p:nvSpPr>
          <p:spPr>
            <a:xfrm>
              <a:off x="8226720" y="6035759"/>
              <a:ext cx="642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6" h="966">
                  <a:moveTo>
                    <a:pt x="8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786" y="0"/>
                  </a:lnTo>
                  <a:lnTo>
                    <a:pt x="1786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AB33A07-B995-7541-8BA8-F7800AFDA980}"/>
                </a:ext>
              </a:extLst>
            </p:cNvPr>
            <p:cNvSpPr/>
            <p:nvPr/>
          </p:nvSpPr>
          <p:spPr>
            <a:xfrm>
              <a:off x="8236080" y="6145920"/>
              <a:ext cx="1879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3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3" y="57"/>
                    <a:pt x="523" y="24"/>
                  </a:cubicBezTo>
                  <a:cubicBezTo>
                    <a:pt x="523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92DAD20-9ED8-3348-BB61-7E3CA53E6AF5}"/>
                </a:ext>
              </a:extLst>
            </p:cNvPr>
            <p:cNvSpPr/>
            <p:nvPr/>
          </p:nvSpPr>
          <p:spPr>
            <a:xfrm>
              <a:off x="84715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54E9DAB1-FCF2-944F-9765-62E42C4EA29A}"/>
                </a:ext>
              </a:extLst>
            </p:cNvPr>
            <p:cNvSpPr/>
            <p:nvPr/>
          </p:nvSpPr>
          <p:spPr>
            <a:xfrm>
              <a:off x="8589240" y="61419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11EAE4-86D3-394A-83CF-C167731925A1}"/>
                </a:ext>
              </a:extLst>
            </p:cNvPr>
            <p:cNvSpPr/>
            <p:nvPr/>
          </p:nvSpPr>
          <p:spPr>
            <a:xfrm>
              <a:off x="87541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10756D26-09BD-C840-94EC-F065E397931F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3BB759-122D-8D41-AD58-A6782878BA0B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54E56-BB4C-994F-886E-7802B4A1C45A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1142F95-7C34-F749-B11F-C0D60950E954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DC3C4-A011-5D49-AFA2-33BB719E1E92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A54F92-51A1-764D-A8CA-A1C3182EAEC7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E526E1-E2D4-FC44-A6FA-6A8C047D45C9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BB1D849-94DF-234B-92ED-5E4C523C1877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371744-8D9B-9445-91EF-CBAC00BA3F21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CEF2CD-B135-B546-A38C-48A0899B8CEB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80B990-CE71-0C46-8E0E-58F911FB8B45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667CA4D-71A8-1A42-BB58-3EF6CCEC4370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0F4D820-69DD-994D-93AF-EB7B11F72D0E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6E424A-13FC-334B-BEE3-AAE21C075FAE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DD22013-F243-9446-85E3-4ABD16067FA5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BFF7876-64CC-DB4D-A393-60A37AF5817C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C0EA1B6-A00C-FA4F-91BD-5A0E62C4FD6F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875FD8-93E0-4043-94A7-B03C62759049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460652D-6AE4-2046-B094-5BB49975A9D9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45CA729-1DCD-FE4F-B1CE-1F9DEBED1524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B03F77-6553-454E-9542-6704666ACE7F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E0280A-B8B5-564E-A9DD-0FA80775F76A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1D4D3AB-36C1-C442-8893-515331DF6576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2F275C9-9D45-D542-AF62-6579172DAAF7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2768D25-176D-8346-90B5-0B7722C1820F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5036B17-B0B1-9640-BE44-E55A441DC36F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28A21D-8D41-804F-AC17-4135840D0D1F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595EAB2-DB47-6D4D-86CA-8EF3422D1D17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A30F93-9F4E-B44F-A575-C2208ECE2709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028592-5211-A14C-978A-39AE4BFD1F8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2540A10-9A2C-0743-958B-9D5FB70BF91E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F623F6-F2DA-534F-A91D-5BC70F38CA6F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F42297-9BBB-A84F-92DB-775D58E0287B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9DB2B9-504C-ED44-AD90-FFCB38AC859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3A14DBB-9590-FB47-8441-1D02343BEF89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E4D82F0-6A29-3545-9C39-0B0BBA7885BF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EC63890-FC59-7142-931C-597A27A2075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2CA8812-202C-A445-883C-9C864080AED1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ECB7BC4-78C1-A843-9934-7B090ABEEBA6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4D4FAC-25E6-E442-A63A-2F0BA070A8C7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8F937D-2333-9648-BC3C-D91E93F38530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5683A30-93AF-2946-B1DB-BB4B4896915B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AAF21E0-2B92-DF44-926C-EEE52BCE2649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9F0002-9958-6A4B-B58F-CC464FC3EA6B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1621B33-3839-7A44-AFEC-F0F7DD267F3A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3EA12DB-90B6-554F-AB4D-D1C940629909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323DC0D-200A-C340-A33F-79A0541A3A13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8F37872-6D97-6A42-816D-4BB0956C2F20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529272-EC02-A649-AEEB-66082C8DF035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FA1BE0C-29C5-B940-BE79-2F4058E7CB51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1FEC50D-903C-7540-916F-993791E89C00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6BCFF9C-0DBE-FD44-A078-DEB50C21CD4C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53E99EE-F92C-6642-94C4-9A835A230437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13A375-6972-8841-B514-1A34719E0BEB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00A0C87-6B10-E04A-8106-D9EFB688F569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0F47B17-2DA0-9144-9979-259B02592CF8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DB421F0-434D-A443-83A4-36431FD9F0A6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FE987E2-5848-794E-8047-837005E95BE8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D9D7D9-08F5-9349-B80B-36C0F7E4F08D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4825DD3-F6FA-7F4C-8DB4-E25911FD58C5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E5869FA-519A-2B46-A720-E7516B187471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078F112-5C78-F145-8233-A5C54025148C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9F04825-8B86-D24C-83E3-B37B80ED3BA4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CF53887-36A7-804D-B57E-B7CCC9EA268C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8499914-1568-614D-B3DC-0D11F5A6F044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D27651F-7AFB-4542-9EB7-81F5D45A3C52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0E6C119-BDAB-F440-BE5F-2867A32C9670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768F64-1F7D-4B4E-B175-CE4CF9CAC5B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CAE1A3-D7B8-4542-B143-E1C45B69BDEE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6FA8091-4BB7-0C4A-A5C6-1D24AF05842E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ECAC3FB-9957-8C4E-8D16-8C888C7BA10A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0ED4E3C-DA8A-214E-B30F-347E89AB52E2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11A299-5447-C040-8A82-230D93B12EB2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0207DCE-9FD9-8644-97C4-52B96D43489D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A3A9F61-A06E-064C-BDE0-53CFE04533A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A3FED9B-7C25-6F40-9D19-6BA4F30D393A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A61C71B-BFC5-EA4B-B64E-B8E93FDF55A5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1605556-DA94-F44A-A75D-CD1AC1732C2A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D9207DF-5D98-714E-B6DB-9AAECDC95653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8D02B02-B96D-794F-9F2D-111D2E609C9B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7FA62D8-A50A-9F43-B4E5-FD018591D753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45BB10E-1823-DC4F-B4B8-BEAF38AEB18C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15BD42E-4752-624B-A0DC-8F51669AD035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89DE546-7E37-3941-A4AE-EC91900AC715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11C71B4-D43C-0D42-B846-B7C88190820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E770CFB-B6C2-1946-86AD-324824768A77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628A649-1C78-1F48-976C-5331508EE9C3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34A64A-F605-4740-9E4D-F0D548E3B145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4F1BC05-2C7B-3641-B1ED-E5552243D40C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1C5465F-E8CC-6441-A941-E89C00CFA701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016C87E-7177-AE46-A274-5D35A2274206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27F766F-0F75-6747-8E13-AA13A8FD8A89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34A032B-CD08-484D-9B30-3CA3ED279A21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38C7FD6-4CB9-F14D-9408-0E2DDB2F81A6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06D1D0F-6442-034E-8909-604898830FE4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4FC781-A669-154B-BE39-E48F8BA01FF5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CC32EE55-62AC-EF4A-ADCE-47E1A2F992D3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BA4FCCCE-1298-524E-B8D3-489190889430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C51F45B6-FEEA-DD4F-BD0A-DC567D42FBBB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24798A8F-D410-894A-993F-E83F3612FA84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945AAE-63E8-CE49-9529-D09A888CC526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1EE166D-EFD1-294C-852D-0C415FDAD8EF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2A2FA816-7925-7941-A91C-616749E73FAC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F880C4E-926C-084B-8ED7-DAC924629A42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65DD195-4006-EC4F-ABD6-0ED97EB39144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65C7100-1612-634E-B695-6D9155ABDDB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E010D4B-370D-6F48-8422-84297207A825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7AD78C0-F9A3-4B4E-9434-E140E714D2AF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0BA9D-7237-BE49-8AED-744B77BF00AF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04B752D-F8DB-BD42-9ACD-F42A2ABE9EEF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427F04-98DE-584C-A972-1F30CD865F0D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CF46F43B-6CCF-CA43-8CDA-85D22E8B7C8E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697D2E7-2FDF-4945-B1A0-E39BFF04579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E665EF82-B18A-A145-93ED-890F717DE20D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A8D966B-C8AF-984C-BF1D-CC7D2A88FCD3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8264CAA-AA36-304F-BA74-AA7EB1200308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71E61D2-7E85-2242-9380-122884B7ABC8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641B3DA-091E-D14C-B5A3-2D6943C9F66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600D7E8-580A-1745-A1B6-9FF944F37D4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4890673-4B47-D746-ACF6-A8A24655AAEA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34A6B8E-5653-5740-844C-918F65BF53CA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09B49AC-93F2-AA42-BC46-7ED36829B06E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C5F88DA-91E3-3843-B13D-D774AE7361A1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98006B0-413B-3E42-9080-3A07109E3374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81DF849-479A-AA4A-9585-495EDB948DC9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B89BCE9-085B-C344-BC4E-56A45888B85E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268BAE-3747-9A48-8782-82667F6E44C0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CF414-31D5-964B-80D3-4385D743A6FF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27D2C73-2153-4C48-B61C-949AD456AFCF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A6DF386-1097-2847-A3E8-71B10D2AC2C5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63B99E0-E49C-FD48-8335-1D9F33913DF8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2AA19F9-0EA4-6544-B36C-DAD39038FAD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D1223A8-6268-1045-A67C-598F14789240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91E07D1-A913-D94A-BDB3-CD60A7CF4881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9A6280B-9AA8-3345-B50E-11DC51F73CAD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E39E839-45D0-5C46-BC3F-A09531C63C6F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54CCF35-F7E2-8E4F-AD8F-ECB6F2A887DB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2705D8-D88A-2247-94EB-EE0EAEC74F67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82FEF88-A7A2-6A40-80CC-CA8FD433FF4A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64F183D-CAB9-B34F-A5B0-1E26D6F96E16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5AE0C43-3770-1643-BB54-3B93E77FB12D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DAA0883-3ACC-9B4A-A33F-6D8B2664CECF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B9745C3-A512-074C-BF0F-53E20F3CDD49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1FF4866-E4B8-644A-9FBB-FDAAF68A08CA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6269667E-B799-BC42-AEB6-CA93969C0C50}"/>
              </a:ext>
            </a:extLst>
          </p:cNvPr>
          <p:cNvSpPr/>
          <p:nvPr/>
        </p:nvSpPr>
        <p:spPr>
          <a:xfrm>
            <a:off x="274320" y="3840479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6E8E101-1FA8-7B4F-9E7F-C7EA0A36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Freeform 148">
            <a:extLst>
              <a:ext uri="{FF2B5EF4-FFF2-40B4-BE49-F238E27FC236}">
                <a16:creationId xmlns:a16="http://schemas.microsoft.com/office/drawing/2014/main" id="{A2024541-371D-E64C-BC3D-06C35230AC90}"/>
              </a:ext>
            </a:extLst>
          </p:cNvPr>
          <p:cNvSpPr/>
          <p:nvPr/>
        </p:nvSpPr>
        <p:spPr>
          <a:xfrm>
            <a:off x="2194560" y="3923280"/>
            <a:ext cx="3200400" cy="8348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A685A315-862B-844E-8071-E55D775AD293}"/>
              </a:ext>
            </a:extLst>
          </p:cNvPr>
          <p:cNvSpPr/>
          <p:nvPr/>
        </p:nvSpPr>
        <p:spPr>
          <a:xfrm>
            <a:off x="1148760" y="5413679"/>
            <a:ext cx="7720920" cy="1170000"/>
          </a:xfrm>
          <a:custGeom>
            <a:avLst>
              <a:gd name="f0" fmla="val 10267"/>
              <a:gd name="f1" fmla="val -1077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terms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of P(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) and R(s,a) for a stochastic policy,            </a:t>
            </a:r>
          </a:p>
        </p:txBody>
      </p:sp>
      <p:grpSp>
        <p:nvGrpSpPr>
          <p:cNvPr id="151" name="Group 150" descr="22§display§=§svg§600§FALSE" title="TexMaths">
            <a:extLst>
              <a:ext uri="{FF2B5EF4-FFF2-40B4-BE49-F238E27FC236}">
                <a16:creationId xmlns:a16="http://schemas.microsoft.com/office/drawing/2014/main" id="{9566D87E-7884-CD46-A25E-70BB00D0B334}"/>
              </a:ext>
            </a:extLst>
          </p:cNvPr>
          <p:cNvGrpSpPr/>
          <p:nvPr/>
        </p:nvGrpSpPr>
        <p:grpSpPr>
          <a:xfrm>
            <a:off x="1728000" y="4306680"/>
            <a:ext cx="269640" cy="82080"/>
            <a:chOff x="1728000" y="4306680"/>
            <a:chExt cx="269640" cy="8208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FD3B1ADB-665E-0344-AD7B-807D2381E731}"/>
                </a:ext>
              </a:extLst>
            </p:cNvPr>
            <p:cNvSpPr/>
            <p:nvPr/>
          </p:nvSpPr>
          <p:spPr>
            <a:xfrm>
              <a:off x="1728000" y="4307400"/>
              <a:ext cx="269640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227">
                  <a:moveTo>
                    <a:pt x="376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750" y="0"/>
                  </a:lnTo>
                  <a:lnTo>
                    <a:pt x="750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07B21B9-12F7-D749-8F8C-1EB7BDC5DA71}"/>
                </a:ext>
              </a:extLst>
            </p:cNvPr>
            <p:cNvSpPr/>
            <p:nvPr/>
          </p:nvSpPr>
          <p:spPr>
            <a:xfrm>
              <a:off x="1747799" y="4306680"/>
              <a:ext cx="23148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229">
                  <a:moveTo>
                    <a:pt x="611" y="40"/>
                  </a:moveTo>
                  <a:cubicBezTo>
                    <a:pt x="627" y="40"/>
                    <a:pt x="644" y="40"/>
                    <a:pt x="644" y="20"/>
                  </a:cubicBezTo>
                  <a:cubicBezTo>
                    <a:pt x="644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4" y="229"/>
                    <a:pt x="644" y="209"/>
                  </a:cubicBezTo>
                  <a:cubicBezTo>
                    <a:pt x="644" y="189"/>
                    <a:pt x="627" y="189"/>
                    <a:pt x="611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4" name="Group 153" descr="22§display§\pi(a|s)§svg§600§FALSE" title="TexMaths">
            <a:extLst>
              <a:ext uri="{FF2B5EF4-FFF2-40B4-BE49-F238E27FC236}">
                <a16:creationId xmlns:a16="http://schemas.microsoft.com/office/drawing/2014/main" id="{5E82BFFD-F5C6-554F-BC3E-E34831289621}"/>
              </a:ext>
            </a:extLst>
          </p:cNvPr>
          <p:cNvGrpSpPr/>
          <p:nvPr/>
        </p:nvGrpSpPr>
        <p:grpSpPr>
          <a:xfrm>
            <a:off x="7855560" y="6035040"/>
            <a:ext cx="922319" cy="348120"/>
            <a:chOff x="7855560" y="6035040"/>
            <a:chExt cx="922319" cy="348120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893317-E380-1648-905C-F4B5EAE908F7}"/>
                </a:ext>
              </a:extLst>
            </p:cNvPr>
            <p:cNvSpPr/>
            <p:nvPr/>
          </p:nvSpPr>
          <p:spPr>
            <a:xfrm>
              <a:off x="7855560" y="6035759"/>
              <a:ext cx="922319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3" h="966">
                  <a:moveTo>
                    <a:pt x="128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563" y="0"/>
                  </a:lnTo>
                  <a:lnTo>
                    <a:pt x="2563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E2AA8CF4-1F24-854A-BE3C-F94FA0B8C033}"/>
                </a:ext>
              </a:extLst>
            </p:cNvPr>
            <p:cNvSpPr/>
            <p:nvPr/>
          </p:nvSpPr>
          <p:spPr>
            <a:xfrm>
              <a:off x="7864920" y="614592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DFE4F95-1015-2C4E-ACBA-90D5F41A9C0A}"/>
                </a:ext>
              </a:extLst>
            </p:cNvPr>
            <p:cNvSpPr/>
            <p:nvPr/>
          </p:nvSpPr>
          <p:spPr>
            <a:xfrm>
              <a:off x="810036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25DD9DD-9F31-694D-8B1F-3B7DECBDD91F}"/>
                </a:ext>
              </a:extLst>
            </p:cNvPr>
            <p:cNvSpPr/>
            <p:nvPr/>
          </p:nvSpPr>
          <p:spPr>
            <a:xfrm>
              <a:off x="8214480" y="61419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6A09E82-2D88-F842-B226-0B6E0A619FF5}"/>
                </a:ext>
              </a:extLst>
            </p:cNvPr>
            <p:cNvSpPr/>
            <p:nvPr/>
          </p:nvSpPr>
          <p:spPr>
            <a:xfrm>
              <a:off x="8425080" y="60350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0F6A041-A2D9-0942-AB98-E36458CB9088}"/>
                </a:ext>
              </a:extLst>
            </p:cNvPr>
            <p:cNvSpPr/>
            <p:nvPr/>
          </p:nvSpPr>
          <p:spPr>
            <a:xfrm>
              <a:off x="8497800" y="61419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30257207-08E3-B842-AC4A-11C679F8486A}"/>
                </a:ext>
              </a:extLst>
            </p:cNvPr>
            <p:cNvSpPr/>
            <p:nvPr/>
          </p:nvSpPr>
          <p:spPr>
            <a:xfrm>
              <a:off x="866268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2" name="Title 161">
            <a:extLst>
              <a:ext uri="{FF2B5EF4-FFF2-40B4-BE49-F238E27FC236}">
                <a16:creationId xmlns:a16="http://schemas.microsoft.com/office/drawing/2014/main" id="{E70EA25E-EAAD-A34D-A159-86FFA7B0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2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12901B1B-DB3B-8D49-9748-93842A20CCF6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B9CDFD7-D96D-9845-803B-1B0CB9001400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47571F-177C-B04B-B85D-E1A25A866655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E0EB8A1-BD82-2F49-8FB7-949FF3B5BD6E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EA7F3F4-DB8A-544B-9F5B-0BFE05FCCE2B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7AE9DBD-AC65-DC41-BD66-61FE593A23AB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3EC03D4-8F6C-0E4C-B063-85F08C25B07A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68F8951-D680-EB45-83E1-7CCE45C5C67B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BFB9F5-60C2-1941-9EEA-1969B58DB7B1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719745-3097-D645-9244-D9FE2C73A1AE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40A578-A5EA-3844-BDB5-75896B5B1773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0CC4EF-40B5-1A4A-9D58-05ED06DF9E15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8279F4-D858-8E45-AD43-7328D7BFF53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BC4A8F-8DC9-9F45-801C-465924BE3DCD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065A99C-3159-464F-B7D2-D8F2D9848405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7D8044A-B9C8-0B48-B999-F4EA6A12F77A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A86CAA1-6164-D94D-8F1C-8CCD3A3CD35E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69A74D-EAFB-9A42-99E1-212EBAF23360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6DEE9D39-B5C7-664E-9A8C-4EE9F4AB474E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AE74859-889E-AD45-BE51-5F6038CA09E3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B0E968A-8064-FD44-A214-DA27EEDA8914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EE99A39-959D-5D49-B2F2-1E055203D34C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AF9BC7-CF30-9345-A28E-ABD926F91EE5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294ED8A-C8A0-A341-AAA9-5F1B6043AC0C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EAC9D57-092F-9945-9E10-F5E70917DBCC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C62745-4BA4-6542-8B82-CF7BB9AC9F67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3579A49-14C0-3F43-B701-C6C3B9E70361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75471B-1C54-2941-BE56-8112BDAC5354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E38A718-0AF2-2C4B-895D-F2B826908BC1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E738139-4219-374C-B404-CBB33243888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481F2D0-F588-0446-911D-76773038A697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F4567D3-9E56-4846-9BF5-5A205B38A8DD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CDC6154-9EEA-8A4C-B20D-A6DD685D098A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890823CD-23C4-6E48-BFCD-9BFD68FE9B9A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E7833FB-6D79-E349-8B4D-CA54F44BE96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62D9517-C268-4A46-9154-7D56EDC64924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FCD8ECF-E128-334F-BD1D-67708B3054B3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6A5BB9F-CE68-3740-B4FD-20098AB637FD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10E4F4-35C0-444F-8967-C99A012F4C8C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6852CED-57B4-034C-8667-0D5375ED3A68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961F55B-DFDA-1A46-BDFB-13380AAD69B3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B8CBFE2-645E-9947-B0B8-44C141813899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76DBF9D-767C-484D-B071-42493F2941E9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B4D47C-FA72-3F4F-BAA3-1B2AF09C2FFA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737ABAB-F39F-EC44-9F5C-EBB909BB0255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3C3DB33-63E8-3C40-90AA-8A4A1B7DD098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C6E9C89-7B80-044F-B0C4-37D1E11590CE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B0E3C1D-9AE5-BF4F-B207-B44C96E40684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1707D6A-CAAF-B741-9C7E-1D140029E2DE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CD3D71C-F706-BD4C-86AE-B09D0218FFBD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A3E24B9-6F94-5349-AF3A-A57C3181618A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0940AEB-CF4C-1F40-B0D5-E0FB1A03AC67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696DF35-530F-0A4B-9689-57270E365E6E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80F179A-0C05-BE43-900C-1A90FFB38280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10CC456-AFCC-7F43-B295-08A24FAD2617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008135F-81CB-3A47-AA14-28C45C1275DA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3E59457-FBE0-4C4E-A5AC-B029F89FF30E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0419F8D-15B3-254A-8BCE-94628A190EE1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707F1DD-71F7-7447-A1F9-C54EAFEB541F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46D40B3-4282-C748-ADDF-B924D19DD077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1B93D4-E22D-A14C-9F1F-393174A10784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F33420F-CDF9-0542-B96D-D596B68234FE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E39DE5-C123-5046-80D1-BA1E3D3FA99B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3C2ABEBE-4B88-3746-B1CB-42EEEAA4F0EC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CCC7837-8B38-C240-AF2F-FA034A887A2D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4C13A1F-09D5-C645-9BE6-D3DE1741B949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CA8DCD2-2A0B-0A44-AA0F-2B50C40B34B6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D2084719-3EC6-A54C-B9FC-7D3BBF9D037B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64293C8-7EDF-BF41-B2A6-10706064BE62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34ED3A0-D422-9E4A-B3FC-777128E2F407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F8FDB0E-D4F8-A345-880F-C0B5DE715968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5734AE2-3CD8-F744-A5C2-CAFC0CF87987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087115A-7E8E-B448-A82F-5D36825C9EED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8D3D6DD-9C21-BE43-AC67-86416318E488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386B242-1634-E541-83E9-BFB7828C4DCD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620F4FC-4885-9343-9D15-6919E87BD4B5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6DB5DE09-2E9D-DC4F-9B50-C853111C1A11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BD9D450-55A9-C342-85DF-30D3A6EE7A86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5321C30-BB26-B946-9CA2-6B8AFCB5A0D6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CBA660F-3DA5-134C-98BC-CBF9CF7A0620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1A7838E-7340-2A46-BA3B-01854C3B1926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2D04811-EB7C-204A-9D2F-52C8556E52CC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E6A17B8-D02C-FC42-B6FB-16F114949581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98D1B9E-CBFA-9B4E-A19F-B5FEAE439A28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1DD469-D71A-4F44-A4C2-A6EA9ED51745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6BC8DA0-22BB-CA40-89D9-5454211BFCE2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31A38E8E-5851-3449-8CED-D471BA7FCFC1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3A78FBD-9169-3B46-B781-4B612F7084C2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79C83E2-655E-F04F-90F1-AC56C9E3774A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E578302-6A3D-244D-991E-0D469C9C6328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A3B3ED0-76DA-8840-8D55-4DF7179CE875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D714778-0D5C-3948-BCE6-6C780B6D61E4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0D030BF-510F-E84E-BA14-3DBA2EAFB8E6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B45B9BF-EA40-6F43-863A-E79494D8B294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1CA36DA-1B47-AD43-993A-32AD73C50AC7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C7AC71-AC99-5743-8D25-C9772A3044D3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AA9EEDDB-E26F-8746-A924-835C28573961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6FEFF4B-DD90-8243-AE7A-FD184E6C24F9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8432A02-F1B6-184F-9264-CFFC38158F16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E9139A6C-191A-F141-BD25-82D63C07B964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6F1303F-04DA-7E4E-BA52-45F2B6729140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D449F313-4AD0-CF4E-BEE9-AB78C616E861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EFE543C2-4B67-6847-89F4-9728E0B01A0C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A5249B7C-CD89-064E-91A5-B92722CD3AA5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F9AC382-8C99-5B49-8228-164A5AEBF992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AA14681-9EB4-504C-B06C-64E12CF57184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B26AF06-F36C-9046-A63C-267171203585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BECE6AE-957D-9E45-A3F6-EF68C554CBF1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9CEB14F-B3BC-E14B-B827-A79C950EE9A0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83A2A05-7999-444C-A520-7BD5E58C5C23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610CD59-E2C0-694F-8C5A-0A81464EEEA7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E314A0A5-572A-674A-BEC6-0787CAFC081B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57CBE35D-158B-3742-B3C5-74496CC6AD12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F2C36A18-8C03-A946-92B3-C74743EC52DD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BCB2786-758E-AF46-A9E6-47A4A964A803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019883E7-E8FB-7448-A8B8-B6A5756EFEEF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F3D59162-AD29-644E-9C47-542FC1AAB699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F29E27AE-5F08-424A-9C4D-4623375AD26F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E60FE8-2751-1E43-8E8E-C2EDB4AF945D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D9C09DA-1B21-D944-9809-43DE6281FB7F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303F4DC-53F8-CE4B-9D52-067059D91911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AA56D5A-231B-AA45-A32B-A941A384F19E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9FF69DB-7203-2045-A8EE-6B10809E0C42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FE347DE-65CA-B64F-AE1C-17964058A3FB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D3C0116-5229-224A-96D6-7E290C9B75C8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67AAB33-B2DB-2141-BCD9-F749FD1BBED3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ACC751C-D75E-4D44-822C-636CAD5A57AD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599726D-CC86-9C47-A0B7-FBAC9510A4E5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19FF82E-5C68-DC4E-95A5-4E6D78B738BF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180844A-EE11-834D-A8AF-9973DB186586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4138B3CC-D43D-E547-9251-C66F94E2CBA6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90D8BD0-139C-A64F-862A-9A6C18F2308E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4DA37B0-8C3C-CF47-A369-805BE778CCE7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7FB503-2B38-D349-A8B6-586B49309458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8FF0482-2853-FB40-ACE5-9F8AB84298D1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D58FF877-33C4-9A40-8EE8-4D97E9FEB95C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F926FD3-AD73-0E4C-A91F-D9A13E2BD8BC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44BBF96-9AC9-2C40-BBCD-C5DF494756E7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CA4DE8C-8F71-5D45-93C6-76FCB6C603C4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69D90EA-6A79-9F40-9637-F17A5ADA07BD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91747C96-EACD-0446-9FE3-51453620B207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B7AE53A-A67C-B94B-B5C8-741BD770C364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0A0C7B2-95EC-F047-A47A-4A98519EEB16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12FB785-0C00-7041-BA8D-6FC6C92AE5A7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1D05998B-07A9-A24B-9E90-D213912A4D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roup 150" descr="22§display§=§svg§600§FALSE" title="TexMaths">
            <a:extLst>
              <a:ext uri="{FF2B5EF4-FFF2-40B4-BE49-F238E27FC236}">
                <a16:creationId xmlns:a16="http://schemas.microsoft.com/office/drawing/2014/main" id="{96167A62-B661-154B-8E5B-7AA793B05811}"/>
              </a:ext>
            </a:extLst>
          </p:cNvPr>
          <p:cNvGrpSpPr/>
          <p:nvPr/>
        </p:nvGrpSpPr>
        <p:grpSpPr>
          <a:xfrm>
            <a:off x="1728000" y="4306680"/>
            <a:ext cx="269640" cy="82080"/>
            <a:chOff x="1728000" y="4306680"/>
            <a:chExt cx="269640" cy="8208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4AB1EE8B-6903-5C45-B998-E9A2BDCD2D10}"/>
                </a:ext>
              </a:extLst>
            </p:cNvPr>
            <p:cNvSpPr/>
            <p:nvPr/>
          </p:nvSpPr>
          <p:spPr>
            <a:xfrm>
              <a:off x="1728000" y="4307400"/>
              <a:ext cx="269640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227">
                  <a:moveTo>
                    <a:pt x="376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750" y="0"/>
                  </a:lnTo>
                  <a:lnTo>
                    <a:pt x="750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B95D0729-EE80-1148-A7BF-79555DE1E122}"/>
                </a:ext>
              </a:extLst>
            </p:cNvPr>
            <p:cNvSpPr/>
            <p:nvPr/>
          </p:nvSpPr>
          <p:spPr>
            <a:xfrm>
              <a:off x="1747799" y="4306680"/>
              <a:ext cx="23148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229">
                  <a:moveTo>
                    <a:pt x="611" y="40"/>
                  </a:moveTo>
                  <a:cubicBezTo>
                    <a:pt x="627" y="40"/>
                    <a:pt x="644" y="40"/>
                    <a:pt x="644" y="20"/>
                  </a:cubicBezTo>
                  <a:cubicBezTo>
                    <a:pt x="644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4" y="229"/>
                    <a:pt x="644" y="209"/>
                  </a:cubicBezTo>
                  <a:cubicBezTo>
                    <a:pt x="644" y="189"/>
                    <a:pt x="627" y="189"/>
                    <a:pt x="611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0" name="Title 159">
            <a:extLst>
              <a:ext uri="{FF2B5EF4-FFF2-40B4-BE49-F238E27FC236}">
                <a16:creationId xmlns:a16="http://schemas.microsoft.com/office/drawing/2014/main" id="{21440077-F7EE-1144-8A4B-6798EA23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1</a:t>
            </a:r>
          </a:p>
        </p:txBody>
      </p:sp>
      <p:sp>
        <p:nvSpPr>
          <p:cNvPr id="147" name="Freeform 146">
            <a:extLst>
              <a:ext uri="{FF2B5EF4-FFF2-40B4-BE49-F238E27FC236}">
                <a16:creationId xmlns:a16="http://schemas.microsoft.com/office/drawing/2014/main" id="{160A7C74-F48E-194F-913D-49CF93D920BF}"/>
              </a:ext>
            </a:extLst>
          </p:cNvPr>
          <p:cNvSpPr/>
          <p:nvPr/>
        </p:nvSpPr>
        <p:spPr>
          <a:xfrm>
            <a:off x="413280" y="3810635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A7082416-DA50-CC44-8999-E035132F2675}"/>
              </a:ext>
            </a:extLst>
          </p:cNvPr>
          <p:cNvSpPr/>
          <p:nvPr/>
        </p:nvSpPr>
        <p:spPr>
          <a:xfrm>
            <a:off x="1134132" y="5392292"/>
            <a:ext cx="7812360" cy="1170000"/>
          </a:xfrm>
          <a:custGeom>
            <a:avLst>
              <a:gd name="f0" fmla="val 10146"/>
              <a:gd name="f1" fmla="val -1077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algn="ctr" hangingPunct="0"/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terms of P(</a:t>
            </a:r>
            <a:r>
              <a:rPr lang="en-US" sz="2600" i="1" dirty="0"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i="1" dirty="0" err="1"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) and</a:t>
            </a:r>
            <a:endParaRPr lang="en-US" sz="26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lvl="0" algn="ctr" hangingPunct="0"/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deterministic R(</a:t>
            </a:r>
            <a:r>
              <a:rPr lang="en-US" sz="2600" dirty="0" err="1"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dirty="0">
                <a:latin typeface="Liberation Sans" pitchFamily="18"/>
                <a:ea typeface="Noto Sans CJK SC Regular" pitchFamily="2"/>
                <a:cs typeface="FreeSans" pitchFamily="2"/>
              </a:rPr>
              <a:t>) </a:t>
            </a:r>
            <a:r>
              <a:rPr lang="en-US" sz="2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 a deterministic policy,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5BF42C9-D0A7-0146-A666-57554F1D845B}"/>
                  </a:ext>
                </a:extLst>
              </p:cNvPr>
              <p:cNvSpPr txBox="1"/>
              <p:nvPr/>
            </p:nvSpPr>
            <p:spPr>
              <a:xfrm>
                <a:off x="1599136" y="3965612"/>
                <a:ext cx="5258864" cy="1173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5BF42C9-D0A7-0146-A666-57554F1D8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136" y="3965612"/>
                <a:ext cx="5258864" cy="1173206"/>
              </a:xfrm>
              <a:prstGeom prst="rect">
                <a:avLst/>
              </a:prstGeom>
              <a:blipFill>
                <a:blip r:embed="rId4"/>
                <a:stretch>
                  <a:fillRect l="-482" t="-115054" r="-1928" b="-1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4" name="Group 153" descr="22§display§\pi(s)§svg§600§FALSE" title="TexMaths">
            <a:extLst>
              <a:ext uri="{FF2B5EF4-FFF2-40B4-BE49-F238E27FC236}">
                <a16:creationId xmlns:a16="http://schemas.microsoft.com/office/drawing/2014/main" id="{2BBF26F7-71AB-D443-ADDA-77F7A8A63CC7}"/>
              </a:ext>
            </a:extLst>
          </p:cNvPr>
          <p:cNvGrpSpPr/>
          <p:nvPr/>
        </p:nvGrpSpPr>
        <p:grpSpPr>
          <a:xfrm>
            <a:off x="8018372" y="6035040"/>
            <a:ext cx="642600" cy="348120"/>
            <a:chOff x="8226720" y="6035040"/>
            <a:chExt cx="642600" cy="348120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E0C837B-0150-A44A-8065-6E07170B7B8F}"/>
                </a:ext>
              </a:extLst>
            </p:cNvPr>
            <p:cNvSpPr/>
            <p:nvPr/>
          </p:nvSpPr>
          <p:spPr>
            <a:xfrm>
              <a:off x="8226720" y="6035759"/>
              <a:ext cx="642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6" h="966">
                  <a:moveTo>
                    <a:pt x="8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786" y="0"/>
                  </a:lnTo>
                  <a:lnTo>
                    <a:pt x="1786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D6F563F-1C62-FD41-878C-43F88C04CDC7}"/>
                </a:ext>
              </a:extLst>
            </p:cNvPr>
            <p:cNvSpPr/>
            <p:nvPr/>
          </p:nvSpPr>
          <p:spPr>
            <a:xfrm>
              <a:off x="8236080" y="6145920"/>
              <a:ext cx="1879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3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3" y="57"/>
                    <a:pt x="523" y="24"/>
                  </a:cubicBezTo>
                  <a:cubicBezTo>
                    <a:pt x="523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7037F7A-D48A-0944-8204-6CF5C3B8C11E}"/>
                </a:ext>
              </a:extLst>
            </p:cNvPr>
            <p:cNvSpPr/>
            <p:nvPr/>
          </p:nvSpPr>
          <p:spPr>
            <a:xfrm>
              <a:off x="84715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22A40861-F4C1-1D41-89B5-38AE5937C761}"/>
                </a:ext>
              </a:extLst>
            </p:cNvPr>
            <p:cNvSpPr/>
            <p:nvPr/>
          </p:nvSpPr>
          <p:spPr>
            <a:xfrm>
              <a:off x="8589240" y="61419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F491A6DE-946A-A542-942F-DD0CA464B3D9}"/>
                </a:ext>
              </a:extLst>
            </p:cNvPr>
            <p:cNvSpPr/>
            <p:nvPr/>
          </p:nvSpPr>
          <p:spPr>
            <a:xfrm>
              <a:off x="875412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5142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10756D26-09BD-C840-94EC-F065E397931F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3BB759-122D-8D41-AD58-A6782878BA0B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FE54E56-BB4C-994F-886E-7802B4A1C45A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1142F95-7C34-F749-B11F-C0D60950E954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0DC3C4-A011-5D49-AFA2-33BB719E1E92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A54F92-51A1-764D-A8CA-A1C3182EAEC7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8E526E1-E2D4-FC44-A6FA-6A8C047D45C9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BB1D849-94DF-234B-92ED-5E4C523C1877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371744-8D9B-9445-91EF-CBAC00BA3F21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CEF2CD-B135-B546-A38C-48A0899B8CEB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80B990-CE71-0C46-8E0E-58F911FB8B45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667CA4D-71A8-1A42-BB58-3EF6CCEC4370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0F4D820-69DD-994D-93AF-EB7B11F72D0E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6E424A-13FC-334B-BEE3-AAE21C075FAE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DD22013-F243-9446-85E3-4ABD16067FA5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BFF7876-64CC-DB4D-A393-60A37AF5817C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C0EA1B6-A00C-FA4F-91BD-5A0E62C4FD6F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875FD8-93E0-4043-94A7-B03C62759049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460652D-6AE4-2046-B094-5BB49975A9D9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45CA729-1DCD-FE4F-B1CE-1F9DEBED1524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B03F77-6553-454E-9542-6704666ACE7F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E0280A-B8B5-564E-A9DD-0FA80775F76A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1D4D3AB-36C1-C442-8893-515331DF6576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2F275C9-9D45-D542-AF62-6579172DAAF7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2768D25-176D-8346-90B5-0B7722C1820F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5036B17-B0B1-9640-BE44-E55A441DC36F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28A21D-8D41-804F-AC17-4135840D0D1F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595EAB2-DB47-6D4D-86CA-8EF3422D1D17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A30F93-9F4E-B44F-A575-C2208ECE2709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9028592-5211-A14C-978A-39AE4BFD1F89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2540A10-9A2C-0743-958B-9D5FB70BF91E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BF623F6-F2DA-534F-A91D-5BC70F38CA6F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2F42297-9BBB-A84F-92DB-775D58E0287B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9DB2B9-504C-ED44-AD90-FFCB38AC8590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3A14DBB-9590-FB47-8441-1D02343BEF89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E4D82F0-6A29-3545-9C39-0B0BBA7885BF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EC63890-FC59-7142-931C-597A27A20757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2CA8812-202C-A445-883C-9C864080AED1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ECB7BC4-78C1-A843-9934-7B090ABEEBA6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4D4FAC-25E6-E442-A63A-2F0BA070A8C7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A8F937D-2333-9648-BC3C-D91E93F38530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5683A30-93AF-2946-B1DB-BB4B4896915B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AAF21E0-2B92-DF44-926C-EEE52BCE2649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9F0002-9958-6A4B-B58F-CC464FC3EA6B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1621B33-3839-7A44-AFEC-F0F7DD267F3A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3EA12DB-90B6-554F-AB4D-D1C940629909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323DC0D-200A-C340-A33F-79A0541A3A13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8F37872-6D97-6A42-816D-4BB0956C2F20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529272-EC02-A649-AEEB-66082C8DF035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FA1BE0C-29C5-B940-BE79-2F4058E7CB51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1FEC50D-903C-7540-916F-993791E89C00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6BCFF9C-0DBE-FD44-A078-DEB50C21CD4C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53E99EE-F92C-6642-94C4-9A835A230437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F13A375-6972-8841-B514-1A34719E0BEB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00A0C87-6B10-E04A-8106-D9EFB688F569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0F47B17-2DA0-9144-9979-259B02592CF8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DB421F0-434D-A443-83A4-36431FD9F0A6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FE987E2-5848-794E-8047-837005E95BE8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D9D7D9-08F5-9349-B80B-36C0F7E4F08D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4825DD3-F6FA-7F4C-8DB4-E25911FD58C5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E5869FA-519A-2B46-A720-E7516B187471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078F112-5C78-F145-8233-A5C54025148C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9F04825-8B86-D24C-83E3-B37B80ED3BA4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CF53887-36A7-804D-B57E-B7CCC9EA268C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8499914-1568-614D-B3DC-0D11F5A6F044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D27651F-7AFB-4542-9EB7-81F5D45A3C52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0E6C119-BDAB-F440-BE5F-2867A32C9670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768F64-1F7D-4B4E-B175-CE4CF9CAC5B3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0CAE1A3-D7B8-4542-B143-E1C45B69BDEE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6FA8091-4BB7-0C4A-A5C6-1D24AF05842E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ECAC3FB-9957-8C4E-8D16-8C888C7BA10A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0ED4E3C-DA8A-214E-B30F-347E89AB52E2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11A299-5447-C040-8A82-230D93B12EB2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A0207DCE-9FD9-8644-97C4-52B96D43489D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A3A9F61-A06E-064C-BDE0-53CFE04533A6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A3FED9B-7C25-6F40-9D19-6BA4F30D393A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A61C71B-BFC5-EA4B-B64E-B8E93FDF55A5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1605556-DA94-F44A-A75D-CD1AC1732C2A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D9207DF-5D98-714E-B6DB-9AAECDC95653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8D02B02-B96D-794F-9F2D-111D2E609C9B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7FA62D8-A50A-9F43-B4E5-FD018591D753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45BB10E-1823-DC4F-B4B8-BEAF38AEB18C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415BD42E-4752-624B-A0DC-8F51669AD035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89DE546-7E37-3941-A4AE-EC91900AC715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11C71B4-D43C-0D42-B846-B7C881908207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E770CFB-B6C2-1946-86AD-324824768A77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628A649-1C78-1F48-976C-5331508EE9C3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934A64A-F605-4740-9E4D-F0D548E3B145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4F1BC05-2C7B-3641-B1ED-E5552243D40C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1C5465F-E8CC-6441-A941-E89C00CFA701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016C87E-7177-AE46-A274-5D35A2274206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27F766F-0F75-6747-8E13-AA13A8FD8A89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34A032B-CD08-484D-9B30-3CA3ED279A21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38C7FD6-4CB9-F14D-9408-0E2DDB2F81A6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06D1D0F-6442-034E-8909-604898830FE4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4FC781-A669-154B-BE39-E48F8BA01FF5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CC32EE55-62AC-EF4A-ADCE-47E1A2F992D3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BA4FCCCE-1298-524E-B8D3-489190889430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C51F45B6-FEEA-DD4F-BD0A-DC567D42FBBB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24798A8F-D410-894A-993F-E83F3612FA84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7945AAE-63E8-CE49-9529-D09A888CC526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1EE166D-EFD1-294C-852D-0C415FDAD8EF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2A2FA816-7925-7941-A91C-616749E73FAC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F880C4E-926C-084B-8ED7-DAC924629A42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65DD195-4006-EC4F-ABD6-0ED97EB39144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65C7100-1612-634E-B695-6D9155ABDDBA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E010D4B-370D-6F48-8422-84297207A825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47AD78C0-F9A3-4B4E-9434-E140E714D2AF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AC0BA9D-7237-BE49-8AED-744B77BF00AF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04B752D-F8DB-BD42-9ACD-F42A2ABE9EEF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427F04-98DE-584C-A972-1F30CD865F0D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CF46F43B-6CCF-CA43-8CDA-85D22E8B7C8E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4697D2E7-2FDF-4945-B1A0-E39BFF04579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E665EF82-B18A-A145-93ED-890F717DE20D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A8D966B-C8AF-984C-BF1D-CC7D2A88FCD3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8264CAA-AA36-304F-BA74-AA7EB1200308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D71E61D2-7E85-2242-9380-122884B7ABC8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641B3DA-091E-D14C-B5A3-2D6943C9F663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5600D7E8-580A-1745-A1B6-9FF944F37D44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4890673-4B47-D746-ACF6-A8A24655AAEA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34A6B8E-5653-5740-844C-918F65BF53CA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09B49AC-93F2-AA42-BC46-7ED36829B06E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C5F88DA-91E3-3843-B13D-D774AE7361A1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98006B0-413B-3E42-9080-3A07109E3374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81DF849-479A-AA4A-9585-495EDB948DC9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B89BCE9-085B-C344-BC4E-56A45888B85E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268BAE-3747-9A48-8782-82667F6E44C0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DCF414-31D5-964B-80D3-4385D743A6FF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27D2C73-2153-4C48-B61C-949AD456AFCF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4A6DF386-1097-2847-A3E8-71B10D2AC2C5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63B99E0-E49C-FD48-8335-1D9F33913DF8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2AA19F9-0EA4-6544-B36C-DAD39038FAD5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D1223A8-6268-1045-A67C-598F14789240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91E07D1-A913-D94A-BDB3-CD60A7CF4881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B9A6280B-9AA8-3345-B50E-11DC51F73CAD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E39E839-45D0-5C46-BC3F-A09531C63C6F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54CCF35-F7E2-8E4F-AD8F-ECB6F2A887DB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2705D8-D88A-2247-94EB-EE0EAEC74F67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82FEF88-A7A2-6A40-80CC-CA8FD433FF4A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F64F183D-CAB9-B34F-A5B0-1E26D6F96E16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5AE0C43-3770-1643-BB54-3B93E77FB12D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BDAA0883-3ACC-9B4A-A33F-6D8B2664CECF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B9745C3-A512-074C-BF0F-53E20F3CDD49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1FF4866-E4B8-644A-9FBB-FDAAF68A08CA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6269667E-B799-BC42-AEB6-CA93969C0C50}"/>
              </a:ext>
            </a:extLst>
          </p:cNvPr>
          <p:cNvSpPr/>
          <p:nvPr/>
        </p:nvSpPr>
        <p:spPr>
          <a:xfrm>
            <a:off x="274320" y="3840479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6E8E101-1FA8-7B4F-9E7F-C7EA0A36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Freeform 149">
            <a:extLst>
              <a:ext uri="{FF2B5EF4-FFF2-40B4-BE49-F238E27FC236}">
                <a16:creationId xmlns:a16="http://schemas.microsoft.com/office/drawing/2014/main" id="{A685A315-862B-844E-8071-E55D775AD293}"/>
              </a:ext>
            </a:extLst>
          </p:cNvPr>
          <p:cNvSpPr/>
          <p:nvPr/>
        </p:nvSpPr>
        <p:spPr>
          <a:xfrm>
            <a:off x="1148760" y="5413679"/>
            <a:ext cx="7720920" cy="1170000"/>
          </a:xfrm>
          <a:custGeom>
            <a:avLst>
              <a:gd name="f0" fmla="val 10267"/>
              <a:gd name="f1" fmla="val -1077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terms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of P(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) and R(s,a) for a stochastic policy,            </a:t>
            </a:r>
          </a:p>
        </p:txBody>
      </p:sp>
      <p:grpSp>
        <p:nvGrpSpPr>
          <p:cNvPr id="154" name="Group 153" descr="22§display§\pi(a|s)§svg§600§FALSE" title="TexMaths">
            <a:extLst>
              <a:ext uri="{FF2B5EF4-FFF2-40B4-BE49-F238E27FC236}">
                <a16:creationId xmlns:a16="http://schemas.microsoft.com/office/drawing/2014/main" id="{5E82BFFD-F5C6-554F-BC3E-E34831289621}"/>
              </a:ext>
            </a:extLst>
          </p:cNvPr>
          <p:cNvGrpSpPr/>
          <p:nvPr/>
        </p:nvGrpSpPr>
        <p:grpSpPr>
          <a:xfrm>
            <a:off x="7855560" y="6035040"/>
            <a:ext cx="922319" cy="348120"/>
            <a:chOff x="7855560" y="6035040"/>
            <a:chExt cx="922319" cy="348120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F6893317-E380-1648-905C-F4B5EAE908F7}"/>
                </a:ext>
              </a:extLst>
            </p:cNvPr>
            <p:cNvSpPr/>
            <p:nvPr/>
          </p:nvSpPr>
          <p:spPr>
            <a:xfrm>
              <a:off x="7855560" y="6035759"/>
              <a:ext cx="922319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3" h="966">
                  <a:moveTo>
                    <a:pt x="1280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563" y="0"/>
                  </a:lnTo>
                  <a:lnTo>
                    <a:pt x="2563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E2AA8CF4-1F24-854A-BE3C-F94FA0B8C033}"/>
                </a:ext>
              </a:extLst>
            </p:cNvPr>
            <p:cNvSpPr/>
            <p:nvPr/>
          </p:nvSpPr>
          <p:spPr>
            <a:xfrm>
              <a:off x="7864920" y="614592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3DFE4F95-1015-2C4E-ACBA-90D5F41A9C0A}"/>
                </a:ext>
              </a:extLst>
            </p:cNvPr>
            <p:cNvSpPr/>
            <p:nvPr/>
          </p:nvSpPr>
          <p:spPr>
            <a:xfrm>
              <a:off x="810036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25DD9DD-9F31-694D-8B1F-3B7DECBDD91F}"/>
                </a:ext>
              </a:extLst>
            </p:cNvPr>
            <p:cNvSpPr/>
            <p:nvPr/>
          </p:nvSpPr>
          <p:spPr>
            <a:xfrm>
              <a:off x="8214480" y="61419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6A09E82-2D88-F842-B226-0B6E0A619FF5}"/>
                </a:ext>
              </a:extLst>
            </p:cNvPr>
            <p:cNvSpPr/>
            <p:nvPr/>
          </p:nvSpPr>
          <p:spPr>
            <a:xfrm>
              <a:off x="8425080" y="60350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30F6A041-A2D9-0942-AB98-E36458CB9088}"/>
                </a:ext>
              </a:extLst>
            </p:cNvPr>
            <p:cNvSpPr/>
            <p:nvPr/>
          </p:nvSpPr>
          <p:spPr>
            <a:xfrm>
              <a:off x="8497800" y="61419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30257207-08E3-B842-AC4A-11C679F8486A}"/>
                </a:ext>
              </a:extLst>
            </p:cNvPr>
            <p:cNvSpPr/>
            <p:nvPr/>
          </p:nvSpPr>
          <p:spPr>
            <a:xfrm>
              <a:off x="8662680" y="6035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2" name="Title 161">
            <a:extLst>
              <a:ext uri="{FF2B5EF4-FFF2-40B4-BE49-F238E27FC236}">
                <a16:creationId xmlns:a16="http://schemas.microsoft.com/office/drawing/2014/main" id="{E70EA25E-EAAD-A34D-A159-86FFA7B0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B280276-6174-8348-890B-777C0A4C2BCF}"/>
                  </a:ext>
                </a:extLst>
              </p:cNvPr>
              <p:cNvSpPr txBox="1"/>
              <p:nvPr/>
            </p:nvSpPr>
            <p:spPr>
              <a:xfrm>
                <a:off x="634846" y="3840479"/>
                <a:ext cx="7720919" cy="1260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b="0" dirty="0">
                  <a:latin typeface="Times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B280276-6174-8348-890B-777C0A4C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6" y="3840479"/>
                <a:ext cx="7720919" cy="1260602"/>
              </a:xfrm>
              <a:prstGeom prst="rect">
                <a:avLst/>
              </a:prstGeom>
              <a:blipFill>
                <a:blip r:embed="rId4"/>
                <a:stretch>
                  <a:fillRect t="-97030" b="-121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690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DF9F1850-57E9-684D-A9AF-26918DBBB08D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E2D88BF-1CD8-9C44-A8E1-8CC8719174EF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5B29091-5EC7-EF47-A34F-BA0B61314DF3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EC23A0-A045-294A-82EE-DAC6F901AF94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2DE5DE2-B0BE-5A45-A155-8EC0C7BE8057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4DAEEB6-6F82-AE4E-A740-78DF194D7EBE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E84A432-E1D4-B441-81B5-E22B6589BCF1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9E3DF8D-0358-5F45-A059-FA446DD52A55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7430E77-071E-DB4F-8DE3-172C81F1A187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D5A2E71-1F3B-FE4B-8363-DD998D95BD67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02EAA4-7472-8E40-9B46-4291491CADF2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995E844-5C40-7C44-B843-A1CB9BDD46C2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1C3949D-4A4E-144F-BA44-F28876F455AF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6476CCD-263E-1148-A2F8-55378D0B1952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A6CA887-AE46-DC42-83B8-4396223ED2A1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5EAB9B0-4703-344F-A4AD-4870F47A0E50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EEC4489-65B7-3D4D-AD61-47E190598D9B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39C5784-99B6-FE44-B23B-059C26C2059C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C9735C8-6F37-F749-B3F8-FAAF369F36E5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462C78-B5C2-AF46-A964-F70E7E04D829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02A67C6-E3AA-1140-8F72-30FC4E938EC3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409F7BB-3730-1D4F-83C2-25E563A7501D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7649FF-385B-BD43-9FCE-74244A526EFB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75A15C2-A3D8-484B-8608-E302844456BD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0750BB-ACC4-734B-9115-97B182162CC3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266EC38-733B-6148-9D86-3B379AB9F262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844C5FA-1EDF-364E-9361-7F59C538C4B8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A6C0158-E4CC-3E47-8CC8-77C6DDAF1FAA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94C9B54-CB4B-FB49-A399-7DF7A2E07F89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A8057AF-1BA5-EE4C-ADCF-75DDECE50DC1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24FD2A9-A691-3B4C-8EAA-34A23B525DE6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6421D65-DF0B-D546-BC75-79C544115A70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930A07E-C21F-7049-8513-16F423C0BF63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6223E41-985A-5145-A44A-1D69A838B3BD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0762B19-66B2-1D43-8431-49D2BE50325E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05EFF09-473E-D243-BB45-1D15F67C6C33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C66A034-850C-8A42-A714-1B1CF2A980DE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93D7D22-74C9-A542-919B-5DB941E27957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9364A8F-E920-E64E-B763-07FCE380482C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50C538F-99AC-2A4B-B97B-8C1031432EE3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EB1AE1D-074F-CC49-9E4A-F4E8838E1EC6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2CF5822-73A3-1441-8CD6-DEAFC56F5BD5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C7F7700-DA30-754B-A45A-689E66ADC7B3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6710611-6D05-4C40-8228-4848ABAFBD84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97181F8-167C-0B4F-BD68-3A47ACDE99EA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68C3822-970C-BE44-8180-809214E43B73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53FD596-2E27-434C-8DB0-571B21FFF69D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932730F-6282-5943-A3EB-FFA2D8535B60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D11C49D-D478-134C-A548-AF3B31054C17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4EF7D73-0989-2A41-B345-B710D4AA86D9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24D852-A2D0-834B-BDC4-7534E084BDA1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08E97133-61F5-AA49-95CA-AEA73BF3821C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0615DA4-697D-2744-883E-058F82450DB5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C82C0BD-A867-4D4A-811B-5731C903D127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9E05013-390B-0B44-BDB7-15A86A05D5FE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A9997F08-16AC-E144-BBA1-D067F5C42236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B2644CA-9040-4F4A-8078-8A7A06B6A9ED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569C510-13BF-BA46-A9BB-FD23458E9735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72AD7DF-D544-3A41-A719-B04927EFA77F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7438A22-BE28-4547-8B55-0DB689D2C595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22D23FD-3E13-DB42-AD6F-4AAF3C95C55B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509F363-566E-8744-979B-810796C6DB51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201CEA9-73E0-6244-B8EF-CB13180C45F2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4AC9DD2-1A2F-2649-9EE6-D2569F23C775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8F77C4-8EB6-3B4E-8E76-40D203A19E32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DB4BAFE-166E-5343-986B-4F7C3C56B877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BF9C6BF-D355-E24F-AA37-CF1CBCEB8D16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857CBDC-5623-A449-9BC3-D1F7E022A937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AC3CFEB-1078-C943-A87B-FC09298DB692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602721-B92C-8C4D-895A-356C78533C76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98BD05E-71CA-C14E-BB91-E967AF8886E5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4F82203-68D8-BE4F-8951-6051C128BD40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D9AAF0C-0C64-FA42-A869-1562883F4566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FD303EA-69C3-8F48-9D07-CF44FCDB8219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0C0CF7F-A1CD-6B4F-B91B-BE95AA0B6414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E0F59FB-89ED-AB4C-947C-BD297B2B7B54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26A3911-E84D-D146-913E-A6AE45EE4060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C76CCA0-FCCD-8B49-9D7F-04E2D8CFA421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2390E2CB-A245-4545-837A-27A9542FA474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BA6518-425C-4B4D-A59A-0492E43CC7D7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7F4029F-EFE4-1046-A2C9-56F8826AE3C5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D66EFCC-7FF3-5347-BD0C-606711E330CF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6429BFB2-E052-9044-AF3B-7F2A14A05E87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9A836A8-7905-964D-BC73-AAA7BEDF662A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8E47D35-DEDB-464B-95F2-7DC872991828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D9883BE-C6B0-AA4D-A712-424298641CCE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7D6E5A8-F225-6046-88B2-BFCE864AEEDB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CE17A39-BDB3-7745-B2C4-2D0537A6DDDD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4E2545A-358F-3C4E-9F57-DDF450139AB9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BA01B82A-2E1A-2E48-9892-D7808FF58442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170DC51-7D73-3144-A276-1C0B78F4F1A2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23559BC9-FE3D-7243-A61A-759E0CE064CF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BAE38FE-2E2B-9745-B0D5-4EDCA6423850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833B005-A73B-9B47-B8B7-F17E46807E41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4A280A-E6D0-9E4F-BFB3-2BCB9D240BA6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BB8E586-8778-9D40-B36D-8C4A4A59B43D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ABBF3AFA-6EEA-A84B-BB1E-CF7BBDE9B556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CF33A1E-DAB8-4E4E-BD0E-50252B0FD9A1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27A48EB1-687D-5C44-85A3-F19B341B394E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0241401F-4D20-FE47-9C53-84EB5CA688E3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A3FF26F5-C04B-5044-B171-7874ED5CDAD9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2CB48E7-09BB-DF4F-A8FF-72DF4FEC2728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E7044D9D-723D-1C40-9810-A81850DEB74E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6F8219E-13F2-CD4E-B421-4035172485BD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3DA7730-40CF-8D4E-BD4D-6BF1D2F8AE3D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A565BEAB-4CC0-734A-A1B0-67BDF399EE72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686EF0FC-B735-0742-A252-F22A1149F19F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51576A4-4010-CC41-96E6-E80545DCA90D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0D17DEF-EB13-5E4D-BDD5-8D5C22CDFB34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47C0D78-3F37-E94A-A643-26CC256BA672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90C8BC19-A6A5-F24A-B10B-F24E593B2F3A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F8C3B21-D70C-EA4E-906B-07B783A547F3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349C788-CCFE-5F48-BFFB-0BFABF30C402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A0FC1D-B838-9049-A1EB-B360E4AC4462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99CC199-0FF2-514B-9141-F7FA5879B4DD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6AD7189-7C7F-904E-863B-E5354E413F68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0D5815E-0DE0-3D4F-982D-F7B41A654BEA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729508C-36CB-FE4D-A14A-BD8C16EC6FBD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166E17C-776D-2E4D-A49E-2744A8263A9B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1EAF091C-1ACF-2741-92B1-17890D85E483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FD26BA0-9B6A-B240-BBB0-C896A625C210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7B829675-C7D2-F246-A6FF-7EBBFAC4D5C7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C4DED6C6-4414-A34B-92E8-6C20B7BD0C87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A4687447-81D6-224D-9CB4-73F50EB328EA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39CEDE-5A96-9C4B-949E-4B2503A40FF9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B76B38-1203-0845-8665-B2636D3EC6E0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38F3809-2F12-674A-BC1D-71FF58791DF0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DD3846C-9140-FD4F-A75A-2834809AFC50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98F4CEE-4A96-B941-B752-55752D59A300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00EECD9A-66C5-4343-831D-CACCC96CDBFD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9400469-5DD1-7F47-9F74-A2FD08121528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73E4DB-BEB0-7F4A-8FE3-7143FF130783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D4E48EF-96BD-F04B-A1C0-D05375E26CED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FEC7961-F8DB-7047-827E-178D4C3C3067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1DBE2E-91A8-604F-8D41-F6F4162AA8E7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8518424-E218-CF48-B7A1-1AD99CDE1A7A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16B92EA-9574-E24D-B511-BA95AAA45B77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E3CFA0A-C683-A84E-BA50-B5404EE1BDD7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04256BD5-0FD3-4B4A-B7AF-4D432CACC663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756023E6-A4B2-B24A-B05D-9C5D33FB6E6F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DB2FAF2-B71C-4540-B35F-82F1671BADD1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8BF8611-6402-D44F-9D1B-3E9BDCCCC882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24D21D2-052D-2049-89DF-E0CA34BEF892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1BF8EAF-4D54-FD42-B4A1-AC93E551AACB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F86D0DE7-744B-F941-A9E2-BD36F502C518}"/>
              </a:ext>
            </a:extLst>
          </p:cNvPr>
          <p:cNvSpPr/>
          <p:nvPr/>
        </p:nvSpPr>
        <p:spPr>
          <a:xfrm>
            <a:off x="274320" y="4846320"/>
            <a:ext cx="804672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37B276E-2F23-6247-8C5C-CEF57756620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Title 148">
            <a:extLst>
              <a:ext uri="{FF2B5EF4-FFF2-40B4-BE49-F238E27FC236}">
                <a16:creationId xmlns:a16="http://schemas.microsoft.com/office/drawing/2014/main" id="{946A9B23-316F-9E4F-8E46-CE8538D0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 (book)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A6506841-B8D5-764E-B699-BB60CABE85A8}"/>
              </a:ext>
            </a:extLst>
          </p:cNvPr>
          <p:cNvGrpSpPr/>
          <p:nvPr/>
        </p:nvGrpSpPr>
        <p:grpSpPr>
          <a:xfrm>
            <a:off x="457559" y="2386079"/>
            <a:ext cx="6644520" cy="2371681"/>
            <a:chOff x="457559" y="238607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43EA070-A963-5649-9F40-CDD55013674A}"/>
                </a:ext>
              </a:extLst>
            </p:cNvPr>
            <p:cNvSpPr/>
            <p:nvPr/>
          </p:nvSpPr>
          <p:spPr>
            <a:xfrm>
              <a:off x="457559" y="238680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7AB9646-D862-E74B-9908-2054E07D42CE}"/>
                </a:ext>
              </a:extLst>
            </p:cNvPr>
            <p:cNvSpPr/>
            <p:nvPr/>
          </p:nvSpPr>
          <p:spPr>
            <a:xfrm>
              <a:off x="477360" y="240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6D1D13-F519-2546-921E-A1A4A63A053C}"/>
                </a:ext>
              </a:extLst>
            </p:cNvPr>
            <p:cNvSpPr/>
            <p:nvPr/>
          </p:nvSpPr>
          <p:spPr>
            <a:xfrm>
              <a:off x="748080" y="2397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0D9313-07F0-3A46-B035-7E886393C44C}"/>
                </a:ext>
              </a:extLst>
            </p:cNvPr>
            <p:cNvSpPr/>
            <p:nvPr/>
          </p:nvSpPr>
          <p:spPr>
            <a:xfrm>
              <a:off x="9604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95CE1E4-FAFF-6E48-A196-79501723AA88}"/>
                </a:ext>
              </a:extLst>
            </p:cNvPr>
            <p:cNvSpPr/>
            <p:nvPr/>
          </p:nvSpPr>
          <p:spPr>
            <a:xfrm>
              <a:off x="1078559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2ACF202-8A13-9144-90C3-E6F8BC2026E4}"/>
                </a:ext>
              </a:extLst>
            </p:cNvPr>
            <p:cNvSpPr/>
            <p:nvPr/>
          </p:nvSpPr>
          <p:spPr>
            <a:xfrm>
              <a:off x="1243080" y="238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2FDE06A-14CE-5F41-8F2B-853A96EE792E}"/>
                </a:ext>
              </a:extLst>
            </p:cNvPr>
            <p:cNvSpPr/>
            <p:nvPr/>
          </p:nvSpPr>
          <p:spPr>
            <a:xfrm>
              <a:off x="172800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7BF93F9-810D-8F43-8902-DC4F053E839F}"/>
                </a:ext>
              </a:extLst>
            </p:cNvPr>
            <p:cNvSpPr/>
            <p:nvPr/>
          </p:nvSpPr>
          <p:spPr>
            <a:xfrm>
              <a:off x="2331360" y="240840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6B581CE-4349-3B44-8820-DF03793159E9}"/>
                </a:ext>
              </a:extLst>
            </p:cNvPr>
            <p:cNvSpPr/>
            <p:nvPr/>
          </p:nvSpPr>
          <p:spPr>
            <a:xfrm>
              <a:off x="2568960" y="259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64280C6-DC65-AA43-8B62-F7B8C76795E4}"/>
                </a:ext>
              </a:extLst>
            </p:cNvPr>
            <p:cNvSpPr/>
            <p:nvPr/>
          </p:nvSpPr>
          <p:spPr>
            <a:xfrm>
              <a:off x="27874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C80D139-B2D8-E84A-875A-8BE3A98C3B78}"/>
                </a:ext>
              </a:extLst>
            </p:cNvPr>
            <p:cNvSpPr/>
            <p:nvPr/>
          </p:nvSpPr>
          <p:spPr>
            <a:xfrm>
              <a:off x="2860560" y="240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5840F81-113B-5045-8DE0-FC0A6CB6D38D}"/>
                </a:ext>
              </a:extLst>
            </p:cNvPr>
            <p:cNvSpPr/>
            <p:nvPr/>
          </p:nvSpPr>
          <p:spPr>
            <a:xfrm>
              <a:off x="3125880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D8644-60EE-5C41-8795-AE5E0AFE6161}"/>
                </a:ext>
              </a:extLst>
            </p:cNvPr>
            <p:cNvSpPr/>
            <p:nvPr/>
          </p:nvSpPr>
          <p:spPr>
            <a:xfrm>
              <a:off x="3279600" y="238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34EBCCE-551D-7A48-8692-0FBF3816A011}"/>
                </a:ext>
              </a:extLst>
            </p:cNvPr>
            <p:cNvSpPr/>
            <p:nvPr/>
          </p:nvSpPr>
          <p:spPr>
            <a:xfrm>
              <a:off x="335232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5C07FC-CD3E-3D4D-805B-60549EF3783F}"/>
                </a:ext>
              </a:extLst>
            </p:cNvPr>
            <p:cNvSpPr/>
            <p:nvPr/>
          </p:nvSpPr>
          <p:spPr>
            <a:xfrm>
              <a:off x="3507479" y="254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59E9D77-7CC6-9C43-8774-6EE19CAE7F42}"/>
                </a:ext>
              </a:extLst>
            </p:cNvPr>
            <p:cNvSpPr/>
            <p:nvPr/>
          </p:nvSpPr>
          <p:spPr>
            <a:xfrm>
              <a:off x="3735720" y="251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EF47E46-F03D-A547-8E21-246FD492215E}"/>
                </a:ext>
              </a:extLst>
            </p:cNvPr>
            <p:cNvSpPr/>
            <p:nvPr/>
          </p:nvSpPr>
          <p:spPr>
            <a:xfrm>
              <a:off x="4100760" y="249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945B5E-E9CA-7149-A63F-D4DE1F5AFDEF}"/>
                </a:ext>
              </a:extLst>
            </p:cNvPr>
            <p:cNvSpPr/>
            <p:nvPr/>
          </p:nvSpPr>
          <p:spPr>
            <a:xfrm>
              <a:off x="4252680" y="238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6401E35-598E-574E-B135-9D9E78A2469A}"/>
                </a:ext>
              </a:extLst>
            </p:cNvPr>
            <p:cNvSpPr/>
            <p:nvPr/>
          </p:nvSpPr>
          <p:spPr>
            <a:xfrm>
              <a:off x="1728000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45C689-B817-ED49-BD20-8B5CF6501893}"/>
                </a:ext>
              </a:extLst>
            </p:cNvPr>
            <p:cNvSpPr/>
            <p:nvPr/>
          </p:nvSpPr>
          <p:spPr>
            <a:xfrm>
              <a:off x="2331360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9E95189-394E-8841-B780-28FA93F16110}"/>
                </a:ext>
              </a:extLst>
            </p:cNvPr>
            <p:cNvSpPr/>
            <p:nvPr/>
          </p:nvSpPr>
          <p:spPr>
            <a:xfrm>
              <a:off x="2575439" y="3114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D338D75-2F3A-5B45-86C6-7B9EDCCA5AD3}"/>
                </a:ext>
              </a:extLst>
            </p:cNvPr>
            <p:cNvSpPr/>
            <p:nvPr/>
          </p:nvSpPr>
          <p:spPr>
            <a:xfrm>
              <a:off x="2705400" y="305388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FFABF8F-E9EE-1C42-8285-914FDC2A16DF}"/>
                </a:ext>
              </a:extLst>
            </p:cNvPr>
            <p:cNvSpPr/>
            <p:nvPr/>
          </p:nvSpPr>
          <p:spPr>
            <a:xfrm>
              <a:off x="2810520" y="3193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7E894FD-28E9-C645-B88A-A3707C4A5CE9}"/>
                </a:ext>
              </a:extLst>
            </p:cNvPr>
            <p:cNvSpPr/>
            <p:nvPr/>
          </p:nvSpPr>
          <p:spPr>
            <a:xfrm>
              <a:off x="2877120" y="3114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41A2B0A-D1D7-164F-B4DE-BDE9C1B895F7}"/>
                </a:ext>
              </a:extLst>
            </p:cNvPr>
            <p:cNvSpPr/>
            <p:nvPr/>
          </p:nvSpPr>
          <p:spPr>
            <a:xfrm>
              <a:off x="311940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105DDEC-EC5A-2E43-8334-DBFA0B220002}"/>
                </a:ext>
              </a:extLst>
            </p:cNvPr>
            <p:cNvSpPr/>
            <p:nvPr/>
          </p:nvSpPr>
          <p:spPr>
            <a:xfrm>
              <a:off x="3185279" y="3015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516B6EF-02C8-CE4B-8E2A-CFB1E78F4E66}"/>
                </a:ext>
              </a:extLst>
            </p:cNvPr>
            <p:cNvSpPr/>
            <p:nvPr/>
          </p:nvSpPr>
          <p:spPr>
            <a:xfrm>
              <a:off x="3438000" y="2965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AF60C25-D4FF-F54A-AB86-B854068B5CC7}"/>
                </a:ext>
              </a:extLst>
            </p:cNvPr>
            <p:cNvSpPr/>
            <p:nvPr/>
          </p:nvSpPr>
          <p:spPr>
            <a:xfrm>
              <a:off x="3771360" y="3015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8FF230F-49C0-4041-BF6B-8142ECAB6500}"/>
                </a:ext>
              </a:extLst>
            </p:cNvPr>
            <p:cNvSpPr/>
            <p:nvPr/>
          </p:nvSpPr>
          <p:spPr>
            <a:xfrm>
              <a:off x="3968639" y="293003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29D375C-E68B-824E-931A-550BE89C5648}"/>
                </a:ext>
              </a:extLst>
            </p:cNvPr>
            <p:cNvSpPr/>
            <p:nvPr/>
          </p:nvSpPr>
          <p:spPr>
            <a:xfrm>
              <a:off x="4206240" y="3116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B431C0-7EFD-4B49-B9B8-ED196D7EF6C6}"/>
                </a:ext>
              </a:extLst>
            </p:cNvPr>
            <p:cNvSpPr/>
            <p:nvPr/>
          </p:nvSpPr>
          <p:spPr>
            <a:xfrm>
              <a:off x="4424759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5167D9F-9DAA-594F-BE7E-721E75EC75E2}"/>
                </a:ext>
              </a:extLst>
            </p:cNvPr>
            <p:cNvSpPr/>
            <p:nvPr/>
          </p:nvSpPr>
          <p:spPr>
            <a:xfrm>
              <a:off x="4497480" y="2923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C1258A2-52B9-D446-BDFA-F7B00209D9D3}"/>
                </a:ext>
              </a:extLst>
            </p:cNvPr>
            <p:cNvSpPr/>
            <p:nvPr/>
          </p:nvSpPr>
          <p:spPr>
            <a:xfrm>
              <a:off x="4762799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200C8AA-A2BA-1541-AB6D-238D0307E284}"/>
                </a:ext>
              </a:extLst>
            </p:cNvPr>
            <p:cNvSpPr/>
            <p:nvPr/>
          </p:nvSpPr>
          <p:spPr>
            <a:xfrm>
              <a:off x="487440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8F71E55-9DA9-A345-B5C6-B842F3C67214}"/>
                </a:ext>
              </a:extLst>
            </p:cNvPr>
            <p:cNvSpPr/>
            <p:nvPr/>
          </p:nvSpPr>
          <p:spPr>
            <a:xfrm>
              <a:off x="509724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F79572D-E64C-4643-B03A-C475A4B40A39}"/>
                </a:ext>
              </a:extLst>
            </p:cNvPr>
            <p:cNvSpPr/>
            <p:nvPr/>
          </p:nvSpPr>
          <p:spPr>
            <a:xfrm>
              <a:off x="5268960" y="2908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741FF9B-0C71-A44D-B38D-32A6AD70228F}"/>
                </a:ext>
              </a:extLst>
            </p:cNvPr>
            <p:cNvSpPr/>
            <p:nvPr/>
          </p:nvSpPr>
          <p:spPr>
            <a:xfrm>
              <a:off x="534168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5EE7F61-F840-2E4D-8369-64A3D83D3F78}"/>
                </a:ext>
              </a:extLst>
            </p:cNvPr>
            <p:cNvSpPr/>
            <p:nvPr/>
          </p:nvSpPr>
          <p:spPr>
            <a:xfrm>
              <a:off x="5496120" y="30686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A8A481B-5163-C540-B49D-BE339307B71E}"/>
                </a:ext>
              </a:extLst>
            </p:cNvPr>
            <p:cNvSpPr/>
            <p:nvPr/>
          </p:nvSpPr>
          <p:spPr>
            <a:xfrm>
              <a:off x="5608080" y="30704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E1CC39A-5C37-4A46-A96C-2973214B60D4}"/>
                </a:ext>
              </a:extLst>
            </p:cNvPr>
            <p:cNvSpPr/>
            <p:nvPr/>
          </p:nvSpPr>
          <p:spPr>
            <a:xfrm>
              <a:off x="5830560" y="3059279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440087-5406-CD41-B6AF-E798B7E06744}"/>
                </a:ext>
              </a:extLst>
            </p:cNvPr>
            <p:cNvSpPr/>
            <p:nvPr/>
          </p:nvSpPr>
          <p:spPr>
            <a:xfrm>
              <a:off x="6077519" y="30409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3F22D8C-DDBC-A943-A5DA-C4A5F0B673DA}"/>
                </a:ext>
              </a:extLst>
            </p:cNvPr>
            <p:cNvSpPr/>
            <p:nvPr/>
          </p:nvSpPr>
          <p:spPr>
            <a:xfrm>
              <a:off x="6441840" y="3015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0BA678A-0ECB-3947-A087-41B6D559C097}"/>
                </a:ext>
              </a:extLst>
            </p:cNvPr>
            <p:cNvSpPr/>
            <p:nvPr/>
          </p:nvSpPr>
          <p:spPr>
            <a:xfrm>
              <a:off x="6598080" y="2889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489D89F-8959-3C42-B954-D3EB62352004}"/>
                </a:ext>
              </a:extLst>
            </p:cNvPr>
            <p:cNvSpPr/>
            <p:nvPr/>
          </p:nvSpPr>
          <p:spPr>
            <a:xfrm>
              <a:off x="669132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3ED84F-62B4-F943-8CA7-E3E2279FF465}"/>
                </a:ext>
              </a:extLst>
            </p:cNvPr>
            <p:cNvSpPr/>
            <p:nvPr/>
          </p:nvSpPr>
          <p:spPr>
            <a:xfrm>
              <a:off x="6788160" y="2908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F4FBBB5-DE61-FE42-897C-0CC458384EE5}"/>
                </a:ext>
              </a:extLst>
            </p:cNvPr>
            <p:cNvSpPr/>
            <p:nvPr/>
          </p:nvSpPr>
          <p:spPr>
            <a:xfrm>
              <a:off x="1728000" y="3562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18B6F62-D24B-E448-834A-A5DC1CAC9FAD}"/>
                </a:ext>
              </a:extLst>
            </p:cNvPr>
            <p:cNvSpPr/>
            <p:nvPr/>
          </p:nvSpPr>
          <p:spPr>
            <a:xfrm>
              <a:off x="2331360" y="3452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7B5A53-33F3-8C47-91C1-DDF07508C173}"/>
                </a:ext>
              </a:extLst>
            </p:cNvPr>
            <p:cNvSpPr/>
            <p:nvPr/>
          </p:nvSpPr>
          <p:spPr>
            <a:xfrm>
              <a:off x="2575439" y="36360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3B915CF-D32D-034D-951A-86FA68724AB1}"/>
                </a:ext>
              </a:extLst>
            </p:cNvPr>
            <p:cNvSpPr/>
            <p:nvPr/>
          </p:nvSpPr>
          <p:spPr>
            <a:xfrm>
              <a:off x="2705400" y="3575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0B99F1F-A79A-DD41-B085-883A7BE6DB21}"/>
                </a:ext>
              </a:extLst>
            </p:cNvPr>
            <p:cNvSpPr/>
            <p:nvPr/>
          </p:nvSpPr>
          <p:spPr>
            <a:xfrm>
              <a:off x="2810520" y="37152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0343F6A-2E53-124E-B490-39E2FF337145}"/>
                </a:ext>
              </a:extLst>
            </p:cNvPr>
            <p:cNvSpPr/>
            <p:nvPr/>
          </p:nvSpPr>
          <p:spPr>
            <a:xfrm>
              <a:off x="2877120" y="36360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436D64D-738E-6345-B219-2B655547C21C}"/>
                </a:ext>
              </a:extLst>
            </p:cNvPr>
            <p:cNvSpPr/>
            <p:nvPr/>
          </p:nvSpPr>
          <p:spPr>
            <a:xfrm>
              <a:off x="311940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D39FCC2-4258-874A-A60D-24F91C60A7F4}"/>
                </a:ext>
              </a:extLst>
            </p:cNvPr>
            <p:cNvSpPr/>
            <p:nvPr/>
          </p:nvSpPr>
          <p:spPr>
            <a:xfrm>
              <a:off x="3185279" y="35370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182BD5A-41FA-2344-B5ED-589FCBD3D15B}"/>
                </a:ext>
              </a:extLst>
            </p:cNvPr>
            <p:cNvSpPr/>
            <p:nvPr/>
          </p:nvSpPr>
          <p:spPr>
            <a:xfrm>
              <a:off x="3438000" y="348767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9757AA7-20E9-E645-8901-41CA44666229}"/>
                </a:ext>
              </a:extLst>
            </p:cNvPr>
            <p:cNvSpPr/>
            <p:nvPr/>
          </p:nvSpPr>
          <p:spPr>
            <a:xfrm>
              <a:off x="3771360" y="35370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7216D91-5BA5-0640-8A52-D38E4C82E515}"/>
                </a:ext>
              </a:extLst>
            </p:cNvPr>
            <p:cNvSpPr/>
            <p:nvPr/>
          </p:nvSpPr>
          <p:spPr>
            <a:xfrm>
              <a:off x="3983400" y="345275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38661BB-F87D-3841-AFE0-5F75E9E79AF0}"/>
                </a:ext>
              </a:extLst>
            </p:cNvPr>
            <p:cNvSpPr/>
            <p:nvPr/>
          </p:nvSpPr>
          <p:spPr>
            <a:xfrm>
              <a:off x="4254480" y="34419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22A71AC-CC04-264A-B894-8BC05D6BA48E}"/>
                </a:ext>
              </a:extLst>
            </p:cNvPr>
            <p:cNvSpPr/>
            <p:nvPr/>
          </p:nvSpPr>
          <p:spPr>
            <a:xfrm>
              <a:off x="446652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26481F2-7795-984F-B037-C82AA475AB36}"/>
                </a:ext>
              </a:extLst>
            </p:cNvPr>
            <p:cNvSpPr/>
            <p:nvPr/>
          </p:nvSpPr>
          <p:spPr>
            <a:xfrm>
              <a:off x="4585319" y="3537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4706C23-7941-D147-83BF-E476AE777095}"/>
                </a:ext>
              </a:extLst>
            </p:cNvPr>
            <p:cNvSpPr/>
            <p:nvPr/>
          </p:nvSpPr>
          <p:spPr>
            <a:xfrm>
              <a:off x="4741560" y="34110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388082C-C19C-6B4C-AD12-B8A8304A9AFE}"/>
                </a:ext>
              </a:extLst>
            </p:cNvPr>
            <p:cNvSpPr/>
            <p:nvPr/>
          </p:nvSpPr>
          <p:spPr>
            <a:xfrm>
              <a:off x="4846680" y="3430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EA77ED2A-2E53-4349-A9A5-6C9AB89C0C57}"/>
                </a:ext>
              </a:extLst>
            </p:cNvPr>
            <p:cNvSpPr/>
            <p:nvPr/>
          </p:nvSpPr>
          <p:spPr>
            <a:xfrm>
              <a:off x="4969440" y="3430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ADDBEE9-0965-1F45-9CBC-8429783E529A}"/>
                </a:ext>
              </a:extLst>
            </p:cNvPr>
            <p:cNvSpPr/>
            <p:nvPr/>
          </p:nvSpPr>
          <p:spPr>
            <a:xfrm>
              <a:off x="1728000" y="41673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60FD628-4FA7-AA4B-AECE-8178C863FF0B}"/>
                </a:ext>
              </a:extLst>
            </p:cNvPr>
            <p:cNvSpPr/>
            <p:nvPr/>
          </p:nvSpPr>
          <p:spPr>
            <a:xfrm>
              <a:off x="2346480" y="396468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0A5593D-3107-6044-BBBA-D793817644E2}"/>
                </a:ext>
              </a:extLst>
            </p:cNvPr>
            <p:cNvSpPr/>
            <p:nvPr/>
          </p:nvSpPr>
          <p:spPr>
            <a:xfrm>
              <a:off x="2373480" y="460296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55232746-9524-3C48-9905-845E2D861A6A}"/>
                </a:ext>
              </a:extLst>
            </p:cNvPr>
            <p:cNvSpPr/>
            <p:nvPr/>
          </p:nvSpPr>
          <p:spPr>
            <a:xfrm>
              <a:off x="2502360" y="45435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EC4EB609-A27F-7942-B31D-2E207BD31DF7}"/>
                </a:ext>
              </a:extLst>
            </p:cNvPr>
            <p:cNvSpPr/>
            <p:nvPr/>
          </p:nvSpPr>
          <p:spPr>
            <a:xfrm>
              <a:off x="2607840" y="4682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5F96BA8-8E14-024E-83FB-EDA8544F5874}"/>
                </a:ext>
              </a:extLst>
            </p:cNvPr>
            <p:cNvSpPr/>
            <p:nvPr/>
          </p:nvSpPr>
          <p:spPr>
            <a:xfrm>
              <a:off x="2674440" y="460296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E391F45-CD7D-E949-93EB-079A6F7A42D9}"/>
                </a:ext>
              </a:extLst>
            </p:cNvPr>
            <p:cNvSpPr/>
            <p:nvPr/>
          </p:nvSpPr>
          <p:spPr>
            <a:xfrm>
              <a:off x="2901600" y="40572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1396C04-674C-B948-8CE2-2F2D50ADF08D}"/>
                </a:ext>
              </a:extLst>
            </p:cNvPr>
            <p:cNvSpPr/>
            <p:nvPr/>
          </p:nvSpPr>
          <p:spPr>
            <a:xfrm>
              <a:off x="319320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D59BFB77-C4A8-294F-88BA-E211B0681125}"/>
                </a:ext>
              </a:extLst>
            </p:cNvPr>
            <p:cNvSpPr/>
            <p:nvPr/>
          </p:nvSpPr>
          <p:spPr>
            <a:xfrm>
              <a:off x="3311279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6FDC60F7-69A7-FC4B-BE82-18F866EF7815}"/>
                </a:ext>
              </a:extLst>
            </p:cNvPr>
            <p:cNvSpPr/>
            <p:nvPr/>
          </p:nvSpPr>
          <p:spPr>
            <a:xfrm>
              <a:off x="3467159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748F33E6-AB23-5E48-B5F8-4CDD20FA87A6}"/>
                </a:ext>
              </a:extLst>
            </p:cNvPr>
            <p:cNvSpPr/>
            <p:nvPr/>
          </p:nvSpPr>
          <p:spPr>
            <a:xfrm>
              <a:off x="358344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AB7C2926-87C6-5544-8B5B-BC15B5E658AB}"/>
                </a:ext>
              </a:extLst>
            </p:cNvPr>
            <p:cNvSpPr/>
            <p:nvPr/>
          </p:nvSpPr>
          <p:spPr>
            <a:xfrm>
              <a:off x="371736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2B3ABB9-975C-4B43-B987-499A3E48A39F}"/>
                </a:ext>
              </a:extLst>
            </p:cNvPr>
            <p:cNvSpPr/>
            <p:nvPr/>
          </p:nvSpPr>
          <p:spPr>
            <a:xfrm>
              <a:off x="3914640" y="403343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4893DE4-AA30-2B41-BA91-65CF3172D860}"/>
                </a:ext>
              </a:extLst>
            </p:cNvPr>
            <p:cNvSpPr/>
            <p:nvPr/>
          </p:nvSpPr>
          <p:spPr>
            <a:xfrm>
              <a:off x="398844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0DA2B69-6205-4C44-8A50-1F10B13E58A3}"/>
                </a:ext>
              </a:extLst>
            </p:cNvPr>
            <p:cNvSpPr/>
            <p:nvPr/>
          </p:nvSpPr>
          <p:spPr>
            <a:xfrm>
              <a:off x="4162680" y="42577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541FF05-86A5-2841-90C7-A95967E0C6B3}"/>
                </a:ext>
              </a:extLst>
            </p:cNvPr>
            <p:cNvSpPr/>
            <p:nvPr/>
          </p:nvSpPr>
          <p:spPr>
            <a:xfrm>
              <a:off x="4296240" y="414503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1200ECE-6B72-444E-98CA-F8B8620561E2}"/>
                </a:ext>
              </a:extLst>
            </p:cNvPr>
            <p:cNvSpPr/>
            <p:nvPr/>
          </p:nvSpPr>
          <p:spPr>
            <a:xfrm>
              <a:off x="453168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0DDAE5D-6611-0243-B745-877977D0DF73}"/>
                </a:ext>
              </a:extLst>
            </p:cNvPr>
            <p:cNvSpPr/>
            <p:nvPr/>
          </p:nvSpPr>
          <p:spPr>
            <a:xfrm>
              <a:off x="464976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93FA32F-32C3-774E-B017-85D0486822BB}"/>
                </a:ext>
              </a:extLst>
            </p:cNvPr>
            <p:cNvSpPr/>
            <p:nvPr/>
          </p:nvSpPr>
          <p:spPr>
            <a:xfrm>
              <a:off x="481356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304A060-58CC-DC4D-B2D0-E2C418CF4E1D}"/>
                </a:ext>
              </a:extLst>
            </p:cNvPr>
            <p:cNvSpPr/>
            <p:nvPr/>
          </p:nvSpPr>
          <p:spPr>
            <a:xfrm>
              <a:off x="494891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70EF396-4F8E-584A-85F6-172D468B1017}"/>
                </a:ext>
              </a:extLst>
            </p:cNvPr>
            <p:cNvSpPr/>
            <p:nvPr/>
          </p:nvSpPr>
          <p:spPr>
            <a:xfrm>
              <a:off x="5162760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E82DDE0-BDCB-B041-B374-B9463C3E0F6B}"/>
                </a:ext>
              </a:extLst>
            </p:cNvPr>
            <p:cNvSpPr/>
            <p:nvPr/>
          </p:nvSpPr>
          <p:spPr>
            <a:xfrm>
              <a:off x="5228640" y="41410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12FBCCC3-D302-A54E-ADBF-E3162686903E}"/>
                </a:ext>
              </a:extLst>
            </p:cNvPr>
            <p:cNvSpPr/>
            <p:nvPr/>
          </p:nvSpPr>
          <p:spPr>
            <a:xfrm>
              <a:off x="5481360" y="40921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F24CE11-5E68-654B-8D2F-16500B5CC06B}"/>
                </a:ext>
              </a:extLst>
            </p:cNvPr>
            <p:cNvSpPr/>
            <p:nvPr/>
          </p:nvSpPr>
          <p:spPr>
            <a:xfrm>
              <a:off x="5814720" y="41410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FFE8F7-E23B-6744-945A-04B1C697293A}"/>
                </a:ext>
              </a:extLst>
            </p:cNvPr>
            <p:cNvSpPr/>
            <p:nvPr/>
          </p:nvSpPr>
          <p:spPr>
            <a:xfrm>
              <a:off x="6026760" y="40572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C6FA01D-433F-1D41-8F06-982F39DCC9A8}"/>
                </a:ext>
              </a:extLst>
            </p:cNvPr>
            <p:cNvSpPr/>
            <p:nvPr/>
          </p:nvSpPr>
          <p:spPr>
            <a:xfrm>
              <a:off x="6297840" y="404603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E6A9C2E-8058-3648-BDB0-5C84481EF808}"/>
                </a:ext>
              </a:extLst>
            </p:cNvPr>
            <p:cNvSpPr/>
            <p:nvPr/>
          </p:nvSpPr>
          <p:spPr>
            <a:xfrm>
              <a:off x="6509879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0F7C146-715B-A94E-95A6-41767909B35D}"/>
                </a:ext>
              </a:extLst>
            </p:cNvPr>
            <p:cNvSpPr/>
            <p:nvPr/>
          </p:nvSpPr>
          <p:spPr>
            <a:xfrm>
              <a:off x="6628680" y="41410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DECBE269-0821-6443-8AD3-03CDE72D7B7C}"/>
                </a:ext>
              </a:extLst>
            </p:cNvPr>
            <p:cNvSpPr/>
            <p:nvPr/>
          </p:nvSpPr>
          <p:spPr>
            <a:xfrm>
              <a:off x="6784920" y="40150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9BB83634-EEF4-1043-8F45-005D890F64F4}"/>
                </a:ext>
              </a:extLst>
            </p:cNvPr>
            <p:cNvSpPr/>
            <p:nvPr/>
          </p:nvSpPr>
          <p:spPr>
            <a:xfrm>
              <a:off x="6890040" y="403343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73885D86-97C8-F346-A3EC-7BACB0473D28}"/>
                </a:ext>
              </a:extLst>
            </p:cNvPr>
            <p:cNvSpPr/>
            <p:nvPr/>
          </p:nvSpPr>
          <p:spPr>
            <a:xfrm>
              <a:off x="7012799" y="403343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E2E783D-EC2F-CA40-BAA9-5DC9F6EBDE40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35E164-B005-374C-98EC-6E221C49197D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42C00546-4AF1-E34B-88FF-AB896BD93AC0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260EEB37-229F-4E46-B5D8-28CBFDEA848E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D2670A1-57A7-624C-9DEB-5147DBE32207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8DBDB2B1-1970-1B48-8812-399C4A72CF8A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25859D6-0ACC-4949-B47A-44C49F995CC8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CB2C41F-8841-A14B-B412-F483576A9576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05" name="Group 104" descr="22§latex§V^\pi(s) = \sum_a \pi(a|s) \sum_{s',r} P(s',r | s,a) \left[ r +  V^\pi(s') \right]§svg§600§FALSE" title="TexMaths">
            <a:extLst>
              <a:ext uri="{FF2B5EF4-FFF2-40B4-BE49-F238E27FC236}">
                <a16:creationId xmlns:a16="http://schemas.microsoft.com/office/drawing/2014/main" id="{AF167B10-6EC9-D249-AD0E-D498B0BEA833}"/>
              </a:ext>
            </a:extLst>
          </p:cNvPr>
          <p:cNvGrpSpPr/>
          <p:nvPr/>
        </p:nvGrpSpPr>
        <p:grpSpPr>
          <a:xfrm>
            <a:off x="731519" y="5262120"/>
            <a:ext cx="7361279" cy="414720"/>
            <a:chOff x="731519" y="5262120"/>
            <a:chExt cx="7361279" cy="414720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E518D96C-99B7-1147-B232-E81E6B1D1C5A}"/>
                </a:ext>
              </a:extLst>
            </p:cNvPr>
            <p:cNvSpPr/>
            <p:nvPr/>
          </p:nvSpPr>
          <p:spPr>
            <a:xfrm>
              <a:off x="731519" y="5263559"/>
              <a:ext cx="7361279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49" h="1149">
                  <a:moveTo>
                    <a:pt x="10226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0449" y="0"/>
                  </a:lnTo>
                  <a:lnTo>
                    <a:pt x="20449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177F57F-8BA5-CC4A-9954-76C6A566CCD3}"/>
                </a:ext>
              </a:extLst>
            </p:cNvPr>
            <p:cNvSpPr/>
            <p:nvPr/>
          </p:nvSpPr>
          <p:spPr>
            <a:xfrm>
              <a:off x="737999" y="528732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CDE44DD6-6090-5E4A-B394-D547BE1BED1D}"/>
                </a:ext>
              </a:extLst>
            </p:cNvPr>
            <p:cNvSpPr/>
            <p:nvPr/>
          </p:nvSpPr>
          <p:spPr>
            <a:xfrm>
              <a:off x="1002240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8BB3DD8A-28FA-4C42-92A9-187735645235}"/>
                </a:ext>
              </a:extLst>
            </p:cNvPr>
            <p:cNvSpPr/>
            <p:nvPr/>
          </p:nvSpPr>
          <p:spPr>
            <a:xfrm>
              <a:off x="121463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4711F85-46D3-CC40-A868-86007DFFC57B}"/>
                </a:ext>
              </a:extLst>
            </p:cNvPr>
            <p:cNvSpPr/>
            <p:nvPr/>
          </p:nvSpPr>
          <p:spPr>
            <a:xfrm>
              <a:off x="133344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E02E22E7-4D9E-3B4B-92C9-868515B598A9}"/>
                </a:ext>
              </a:extLst>
            </p:cNvPr>
            <p:cNvSpPr/>
            <p:nvPr/>
          </p:nvSpPr>
          <p:spPr>
            <a:xfrm>
              <a:off x="14972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1A3E2E3-BE06-0D4D-9510-87E9D3E460D5}"/>
                </a:ext>
              </a:extLst>
            </p:cNvPr>
            <p:cNvSpPr/>
            <p:nvPr/>
          </p:nvSpPr>
          <p:spPr>
            <a:xfrm>
              <a:off x="1728719" y="53967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5CBFA5EB-2EA6-CD44-9D01-F91C10D7A1C3}"/>
                </a:ext>
              </a:extLst>
            </p:cNvPr>
            <p:cNvSpPr/>
            <p:nvPr/>
          </p:nvSpPr>
          <p:spPr>
            <a:xfrm>
              <a:off x="2094479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852C2C5C-1D2F-B844-81CE-A8F9A43AE7A1}"/>
                </a:ext>
              </a:extLst>
            </p:cNvPr>
            <p:cNvSpPr/>
            <p:nvPr/>
          </p:nvSpPr>
          <p:spPr>
            <a:xfrm>
              <a:off x="2457360" y="552204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745E9B3B-6057-F746-8BA2-86241572BF38}"/>
                </a:ext>
              </a:extLst>
            </p:cNvPr>
            <p:cNvSpPr/>
            <p:nvPr/>
          </p:nvSpPr>
          <p:spPr>
            <a:xfrm>
              <a:off x="2678400" y="537444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9BD2E77-C1DC-234A-BE82-830AC34E2FD6}"/>
                </a:ext>
              </a:extLst>
            </p:cNvPr>
            <p:cNvSpPr/>
            <p:nvPr/>
          </p:nvSpPr>
          <p:spPr>
            <a:xfrm>
              <a:off x="291348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2D5EFD7-10B1-D04F-A4E7-72CF67C46E9B}"/>
                </a:ext>
              </a:extLst>
            </p:cNvPr>
            <p:cNvSpPr/>
            <p:nvPr/>
          </p:nvSpPr>
          <p:spPr>
            <a:xfrm>
              <a:off x="302760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425DBED-2884-934F-846F-990F7EB1D788}"/>
                </a:ext>
              </a:extLst>
            </p:cNvPr>
            <p:cNvSpPr/>
            <p:nvPr/>
          </p:nvSpPr>
          <p:spPr>
            <a:xfrm>
              <a:off x="323820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305571B-F204-294A-825C-E16F18D9C375}"/>
                </a:ext>
              </a:extLst>
            </p:cNvPr>
            <p:cNvSpPr/>
            <p:nvPr/>
          </p:nvSpPr>
          <p:spPr>
            <a:xfrm>
              <a:off x="331091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B92BD2-62E4-8141-A5DA-F71A4343B087}"/>
                </a:ext>
              </a:extLst>
            </p:cNvPr>
            <p:cNvSpPr/>
            <p:nvPr/>
          </p:nvSpPr>
          <p:spPr>
            <a:xfrm>
              <a:off x="34758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463B7B3-E82E-634A-AF1A-1E4397A63AAE}"/>
                </a:ext>
              </a:extLst>
            </p:cNvPr>
            <p:cNvSpPr/>
            <p:nvPr/>
          </p:nvSpPr>
          <p:spPr>
            <a:xfrm>
              <a:off x="3668400" y="5263559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D79700FA-1340-BA45-9E0B-0DAB8B76B91D}"/>
                </a:ext>
              </a:extLst>
            </p:cNvPr>
            <p:cNvSpPr/>
            <p:nvPr/>
          </p:nvSpPr>
          <p:spPr>
            <a:xfrm>
              <a:off x="4033439" y="5522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EFD02EAB-A2D6-014D-9332-ECA12FDE02E5}"/>
                </a:ext>
              </a:extLst>
            </p:cNvPr>
            <p:cNvSpPr/>
            <p:nvPr/>
          </p:nvSpPr>
          <p:spPr>
            <a:xfrm>
              <a:off x="4163400" y="5462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61015AB8-2251-1E45-B249-9AE5CADC2EDE}"/>
                </a:ext>
              </a:extLst>
            </p:cNvPr>
            <p:cNvSpPr/>
            <p:nvPr/>
          </p:nvSpPr>
          <p:spPr>
            <a:xfrm>
              <a:off x="4267800" y="56012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4020D1A-60E7-0A4D-876D-2509273BC8E7}"/>
                </a:ext>
              </a:extLst>
            </p:cNvPr>
            <p:cNvSpPr/>
            <p:nvPr/>
          </p:nvSpPr>
          <p:spPr>
            <a:xfrm>
              <a:off x="4334400" y="5522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6E467C3-90CF-4D4D-8E21-D498722A950A}"/>
                </a:ext>
              </a:extLst>
            </p:cNvPr>
            <p:cNvSpPr/>
            <p:nvPr/>
          </p:nvSpPr>
          <p:spPr>
            <a:xfrm>
              <a:off x="4549679" y="52873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1B083A-F4DA-7C4F-A2C2-EFD18C6DDD0F}"/>
                </a:ext>
              </a:extLst>
            </p:cNvPr>
            <p:cNvSpPr/>
            <p:nvPr/>
          </p:nvSpPr>
          <p:spPr>
            <a:xfrm>
              <a:off x="4841279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87DF76B-AB12-2141-A6C0-6A357E0EABFA}"/>
                </a:ext>
              </a:extLst>
            </p:cNvPr>
            <p:cNvSpPr/>
            <p:nvPr/>
          </p:nvSpPr>
          <p:spPr>
            <a:xfrm>
              <a:off x="4960079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267266F-45A1-5B44-841B-7332606D977A}"/>
                </a:ext>
              </a:extLst>
            </p:cNvPr>
            <p:cNvSpPr/>
            <p:nvPr/>
          </p:nvSpPr>
          <p:spPr>
            <a:xfrm>
              <a:off x="5115959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83CB742-9752-9D49-AFCC-41645E172220}"/>
                </a:ext>
              </a:extLst>
            </p:cNvPr>
            <p:cNvSpPr/>
            <p:nvPr/>
          </p:nvSpPr>
          <p:spPr>
            <a:xfrm>
              <a:off x="523152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817F6B2-8482-7647-9D28-7978BB51A7F7}"/>
                </a:ext>
              </a:extLst>
            </p:cNvPr>
            <p:cNvSpPr/>
            <p:nvPr/>
          </p:nvSpPr>
          <p:spPr>
            <a:xfrm>
              <a:off x="536616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EF0871B5-ABA2-0040-BCD4-CE3E1FB45968}"/>
                </a:ext>
              </a:extLst>
            </p:cNvPr>
            <p:cNvSpPr/>
            <p:nvPr/>
          </p:nvSpPr>
          <p:spPr>
            <a:xfrm>
              <a:off x="5563440" y="526355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7B403B-2658-6C45-8225-2784D55F5E84}"/>
                </a:ext>
              </a:extLst>
            </p:cNvPr>
            <p:cNvSpPr/>
            <p:nvPr/>
          </p:nvSpPr>
          <p:spPr>
            <a:xfrm>
              <a:off x="563652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26A18446-D299-B440-A055-BD81AA0BD2DB}"/>
                </a:ext>
              </a:extLst>
            </p:cNvPr>
            <p:cNvSpPr/>
            <p:nvPr/>
          </p:nvSpPr>
          <p:spPr>
            <a:xfrm>
              <a:off x="5810760" y="548783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BCAEF2EA-5F29-324A-ACD7-EFCA39626EA5}"/>
                </a:ext>
              </a:extLst>
            </p:cNvPr>
            <p:cNvSpPr/>
            <p:nvPr/>
          </p:nvSpPr>
          <p:spPr>
            <a:xfrm>
              <a:off x="5949360" y="53704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17A1C41-9EB4-C74C-8C1B-CC1BA58D3DD8}"/>
                </a:ext>
              </a:extLst>
            </p:cNvPr>
            <p:cNvSpPr/>
            <p:nvPr/>
          </p:nvSpPr>
          <p:spPr>
            <a:xfrm>
              <a:off x="613836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CC7F718-41F3-F14C-9141-5835EE8A0FBC}"/>
                </a:ext>
              </a:extLst>
            </p:cNvPr>
            <p:cNvSpPr/>
            <p:nvPr/>
          </p:nvSpPr>
          <p:spPr>
            <a:xfrm>
              <a:off x="635220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CBD773A-E5FF-BF44-8EAA-C88A229DD4A4}"/>
                </a:ext>
              </a:extLst>
            </p:cNvPr>
            <p:cNvSpPr/>
            <p:nvPr/>
          </p:nvSpPr>
          <p:spPr>
            <a:xfrm>
              <a:off x="6418080" y="53704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994B5E8-0F9E-2040-B029-369F3CE5C6E7}"/>
                </a:ext>
              </a:extLst>
            </p:cNvPr>
            <p:cNvSpPr/>
            <p:nvPr/>
          </p:nvSpPr>
          <p:spPr>
            <a:xfrm>
              <a:off x="6670800" y="532224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EB28F729-BF23-BD46-A1DB-0ADF6DEE292C}"/>
                </a:ext>
              </a:extLst>
            </p:cNvPr>
            <p:cNvSpPr/>
            <p:nvPr/>
          </p:nvSpPr>
          <p:spPr>
            <a:xfrm>
              <a:off x="7017479" y="528732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E6EA3E0-45AB-7347-B6AC-C31F1F8EAF44}"/>
                </a:ext>
              </a:extLst>
            </p:cNvPr>
            <p:cNvSpPr/>
            <p:nvPr/>
          </p:nvSpPr>
          <p:spPr>
            <a:xfrm>
              <a:off x="7288559" y="52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DF2A40B-88B0-A747-A663-ED26677A0F11}"/>
                </a:ext>
              </a:extLst>
            </p:cNvPr>
            <p:cNvSpPr/>
            <p:nvPr/>
          </p:nvSpPr>
          <p:spPr>
            <a:xfrm>
              <a:off x="750060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FBA69C1-6540-A645-AFB7-49B0B621B8E5}"/>
                </a:ext>
              </a:extLst>
            </p:cNvPr>
            <p:cNvSpPr/>
            <p:nvPr/>
          </p:nvSpPr>
          <p:spPr>
            <a:xfrm>
              <a:off x="7619400" y="53704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DA07CAF-9A35-784C-A5E4-7A1BA8E85F26}"/>
                </a:ext>
              </a:extLst>
            </p:cNvPr>
            <p:cNvSpPr/>
            <p:nvPr/>
          </p:nvSpPr>
          <p:spPr>
            <a:xfrm>
              <a:off x="7775640" y="52621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10B2850-6BDC-6E4E-A4D5-86B0BEEF3DF3}"/>
                </a:ext>
              </a:extLst>
            </p:cNvPr>
            <p:cNvSpPr/>
            <p:nvPr/>
          </p:nvSpPr>
          <p:spPr>
            <a:xfrm>
              <a:off x="7881840" y="526355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B979C02-236F-894C-9E68-EBCFB8B6363F}"/>
                </a:ext>
              </a:extLst>
            </p:cNvPr>
            <p:cNvSpPr/>
            <p:nvPr/>
          </p:nvSpPr>
          <p:spPr>
            <a:xfrm>
              <a:off x="8003520" y="526355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47" name="Freeform 146">
            <a:extLst>
              <a:ext uri="{FF2B5EF4-FFF2-40B4-BE49-F238E27FC236}">
                <a16:creationId xmlns:a16="http://schemas.microsoft.com/office/drawing/2014/main" id="{44ED1DF7-FF8E-254C-A2B3-4F2B34F41149}"/>
              </a:ext>
            </a:extLst>
          </p:cNvPr>
          <p:cNvSpPr/>
          <p:nvPr/>
        </p:nvSpPr>
        <p:spPr>
          <a:xfrm>
            <a:off x="274320" y="4846320"/>
            <a:ext cx="804672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4E0C4B9-A272-F245-B36E-7F2435EF36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Freeform 148">
            <a:extLst>
              <a:ext uri="{FF2B5EF4-FFF2-40B4-BE49-F238E27FC236}">
                <a16:creationId xmlns:a16="http://schemas.microsoft.com/office/drawing/2014/main" id="{FD8A9856-7118-874F-A409-F399A56BB9B6}"/>
              </a:ext>
            </a:extLst>
          </p:cNvPr>
          <p:cNvSpPr/>
          <p:nvPr/>
        </p:nvSpPr>
        <p:spPr>
          <a:xfrm>
            <a:off x="4023360" y="5263559"/>
            <a:ext cx="5120639" cy="1170000"/>
          </a:xfrm>
          <a:custGeom>
            <a:avLst>
              <a:gd name="f0" fmla="val 3307"/>
              <a:gd name="f1" fmla="val -150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Deterministic assumption</a:t>
            </a:r>
          </a:p>
        </p:txBody>
      </p:sp>
      <p:sp>
        <p:nvSpPr>
          <p:cNvPr id="150" name="Title 149">
            <a:extLst>
              <a:ext uri="{FF2B5EF4-FFF2-40B4-BE49-F238E27FC236}">
                <a16:creationId xmlns:a16="http://schemas.microsoft.com/office/drawing/2014/main" id="{AB7B6454-DFAB-D047-8B12-D97329FF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 (book)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41CD06C1-2361-FA48-9869-733A2E004E50}"/>
              </a:ext>
            </a:extLst>
          </p:cNvPr>
          <p:cNvGrpSpPr/>
          <p:nvPr/>
        </p:nvGrpSpPr>
        <p:grpSpPr>
          <a:xfrm>
            <a:off x="457559" y="2385719"/>
            <a:ext cx="6644520" cy="2371681"/>
            <a:chOff x="457559" y="238571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D172AAA-747A-E34C-A018-4EC1B4C1B177}"/>
                </a:ext>
              </a:extLst>
            </p:cNvPr>
            <p:cNvSpPr/>
            <p:nvPr/>
          </p:nvSpPr>
          <p:spPr>
            <a:xfrm>
              <a:off x="457559" y="238644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D0B91A5-F25E-A545-8AC9-C3FBEE2BDFC2}"/>
                </a:ext>
              </a:extLst>
            </p:cNvPr>
            <p:cNvSpPr/>
            <p:nvPr/>
          </p:nvSpPr>
          <p:spPr>
            <a:xfrm>
              <a:off x="477360" y="24087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342351F-EF75-A345-824F-971D145FC44E}"/>
                </a:ext>
              </a:extLst>
            </p:cNvPr>
            <p:cNvSpPr/>
            <p:nvPr/>
          </p:nvSpPr>
          <p:spPr>
            <a:xfrm>
              <a:off x="748080" y="239759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94F05B8-AD8D-C94A-B4F0-C8242AEFE49A}"/>
                </a:ext>
              </a:extLst>
            </p:cNvPr>
            <p:cNvSpPr/>
            <p:nvPr/>
          </p:nvSpPr>
          <p:spPr>
            <a:xfrm>
              <a:off x="960480" y="2385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16AF7E6-7775-964D-B0B1-665989F95AC7}"/>
                </a:ext>
              </a:extLst>
            </p:cNvPr>
            <p:cNvSpPr/>
            <p:nvPr/>
          </p:nvSpPr>
          <p:spPr>
            <a:xfrm>
              <a:off x="1078559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409CDE-AF3C-E54A-A94F-B2CEF87D2E9D}"/>
                </a:ext>
              </a:extLst>
            </p:cNvPr>
            <p:cNvSpPr/>
            <p:nvPr/>
          </p:nvSpPr>
          <p:spPr>
            <a:xfrm>
              <a:off x="1243080" y="2385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048690A-078C-3A41-9B71-B50403C36CE4}"/>
                </a:ext>
              </a:extLst>
            </p:cNvPr>
            <p:cNvSpPr/>
            <p:nvPr/>
          </p:nvSpPr>
          <p:spPr>
            <a:xfrm>
              <a:off x="1728000" y="2518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8EF637D-0221-B147-B65B-14ABAA59570C}"/>
                </a:ext>
              </a:extLst>
            </p:cNvPr>
            <p:cNvSpPr/>
            <p:nvPr/>
          </p:nvSpPr>
          <p:spPr>
            <a:xfrm>
              <a:off x="2331360" y="2408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1FC028-EFC1-0040-B322-BA82A5495B26}"/>
                </a:ext>
              </a:extLst>
            </p:cNvPr>
            <p:cNvSpPr/>
            <p:nvPr/>
          </p:nvSpPr>
          <p:spPr>
            <a:xfrm>
              <a:off x="2568960" y="2594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CD54CD-3953-B649-A7A0-4524BC3CA817}"/>
                </a:ext>
              </a:extLst>
            </p:cNvPr>
            <p:cNvSpPr/>
            <p:nvPr/>
          </p:nvSpPr>
          <p:spPr>
            <a:xfrm>
              <a:off x="2787480" y="2385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E1BBEEA-3E9F-C74B-8444-13E66A63ED20}"/>
                </a:ext>
              </a:extLst>
            </p:cNvPr>
            <p:cNvSpPr/>
            <p:nvPr/>
          </p:nvSpPr>
          <p:spPr>
            <a:xfrm>
              <a:off x="2860560" y="240156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EA680CC-547B-2843-B898-D37A2A2C4F85}"/>
                </a:ext>
              </a:extLst>
            </p:cNvPr>
            <p:cNvSpPr/>
            <p:nvPr/>
          </p:nvSpPr>
          <p:spPr>
            <a:xfrm>
              <a:off x="3125880" y="254664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3DC5404-2915-C243-9327-41BA5464F1E1}"/>
                </a:ext>
              </a:extLst>
            </p:cNvPr>
            <p:cNvSpPr/>
            <p:nvPr/>
          </p:nvSpPr>
          <p:spPr>
            <a:xfrm>
              <a:off x="3279600" y="238571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6693DAE-1A84-1C4B-861F-1A6491CD3A30}"/>
                </a:ext>
              </a:extLst>
            </p:cNvPr>
            <p:cNvSpPr/>
            <p:nvPr/>
          </p:nvSpPr>
          <p:spPr>
            <a:xfrm>
              <a:off x="3352320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B5EDBFD-3B13-4A4D-B8C1-84702C50AA71}"/>
                </a:ext>
              </a:extLst>
            </p:cNvPr>
            <p:cNvSpPr/>
            <p:nvPr/>
          </p:nvSpPr>
          <p:spPr>
            <a:xfrm>
              <a:off x="3507479" y="254664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4E604C7-A73D-5049-B4E1-2A4111BF4F40}"/>
                </a:ext>
              </a:extLst>
            </p:cNvPr>
            <p:cNvSpPr/>
            <p:nvPr/>
          </p:nvSpPr>
          <p:spPr>
            <a:xfrm>
              <a:off x="3735720" y="2518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6768F04-D45F-8B45-BF0D-CA0290E51F08}"/>
                </a:ext>
              </a:extLst>
            </p:cNvPr>
            <p:cNvSpPr/>
            <p:nvPr/>
          </p:nvSpPr>
          <p:spPr>
            <a:xfrm>
              <a:off x="4100760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43191E-47C6-644D-A30A-89BB7F010A27}"/>
                </a:ext>
              </a:extLst>
            </p:cNvPr>
            <p:cNvSpPr/>
            <p:nvPr/>
          </p:nvSpPr>
          <p:spPr>
            <a:xfrm>
              <a:off x="4252680" y="2385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A14F9C-8FC1-A244-AAB1-927ED15A03C8}"/>
                </a:ext>
              </a:extLst>
            </p:cNvPr>
            <p:cNvSpPr/>
            <p:nvPr/>
          </p:nvSpPr>
          <p:spPr>
            <a:xfrm>
              <a:off x="1728000" y="3040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141B546-7FBF-7341-9302-936D453D16A4}"/>
                </a:ext>
              </a:extLst>
            </p:cNvPr>
            <p:cNvSpPr/>
            <p:nvPr/>
          </p:nvSpPr>
          <p:spPr>
            <a:xfrm>
              <a:off x="2331360" y="2929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19FFCB-8851-E74E-9352-DC5C89A60F33}"/>
                </a:ext>
              </a:extLst>
            </p:cNvPr>
            <p:cNvSpPr/>
            <p:nvPr/>
          </p:nvSpPr>
          <p:spPr>
            <a:xfrm>
              <a:off x="2575439" y="311363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2974F1B-297F-3A41-80E7-9B42E5F7C52B}"/>
                </a:ext>
              </a:extLst>
            </p:cNvPr>
            <p:cNvSpPr/>
            <p:nvPr/>
          </p:nvSpPr>
          <p:spPr>
            <a:xfrm>
              <a:off x="2705400" y="3053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86D088-6BAF-C844-8B46-0565D1E3217E}"/>
                </a:ext>
              </a:extLst>
            </p:cNvPr>
            <p:cNvSpPr/>
            <p:nvPr/>
          </p:nvSpPr>
          <p:spPr>
            <a:xfrm>
              <a:off x="2810520" y="31928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682724-8730-074F-A081-FCCA965886C7}"/>
                </a:ext>
              </a:extLst>
            </p:cNvPr>
            <p:cNvSpPr/>
            <p:nvPr/>
          </p:nvSpPr>
          <p:spPr>
            <a:xfrm>
              <a:off x="2877120" y="311363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97B55D4-7DE7-A348-B6A4-16B6FF06E603}"/>
                </a:ext>
              </a:extLst>
            </p:cNvPr>
            <p:cNvSpPr/>
            <p:nvPr/>
          </p:nvSpPr>
          <p:spPr>
            <a:xfrm>
              <a:off x="311940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11D8303-6E85-D641-B325-36682AD9AA28}"/>
                </a:ext>
              </a:extLst>
            </p:cNvPr>
            <p:cNvSpPr/>
            <p:nvPr/>
          </p:nvSpPr>
          <p:spPr>
            <a:xfrm>
              <a:off x="3185279" y="301464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2C16ADB-1F53-C74F-A29B-08F5FFF79555}"/>
                </a:ext>
              </a:extLst>
            </p:cNvPr>
            <p:cNvSpPr/>
            <p:nvPr/>
          </p:nvSpPr>
          <p:spPr>
            <a:xfrm>
              <a:off x="3438000" y="296531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8DCD299-0850-6B48-BCA6-94CB604BDD1C}"/>
                </a:ext>
              </a:extLst>
            </p:cNvPr>
            <p:cNvSpPr/>
            <p:nvPr/>
          </p:nvSpPr>
          <p:spPr>
            <a:xfrm>
              <a:off x="3771360" y="301464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E9DF932-33C1-5D42-A19C-88B2E672A883}"/>
                </a:ext>
              </a:extLst>
            </p:cNvPr>
            <p:cNvSpPr/>
            <p:nvPr/>
          </p:nvSpPr>
          <p:spPr>
            <a:xfrm>
              <a:off x="3968639" y="2929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DAB5A33-9ADA-D144-B87D-6816F071B3A1}"/>
                </a:ext>
              </a:extLst>
            </p:cNvPr>
            <p:cNvSpPr/>
            <p:nvPr/>
          </p:nvSpPr>
          <p:spPr>
            <a:xfrm>
              <a:off x="4206240" y="3115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2093967-02EF-AC46-820D-CDBC9CE47DDE}"/>
                </a:ext>
              </a:extLst>
            </p:cNvPr>
            <p:cNvSpPr/>
            <p:nvPr/>
          </p:nvSpPr>
          <p:spPr>
            <a:xfrm>
              <a:off x="4424759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732A5E5-6243-2448-99D8-3B847ED8874F}"/>
                </a:ext>
              </a:extLst>
            </p:cNvPr>
            <p:cNvSpPr/>
            <p:nvPr/>
          </p:nvSpPr>
          <p:spPr>
            <a:xfrm>
              <a:off x="4497480" y="2923559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FCC4A33-49E7-D74D-951C-CD469780C817}"/>
                </a:ext>
              </a:extLst>
            </p:cNvPr>
            <p:cNvSpPr/>
            <p:nvPr/>
          </p:nvSpPr>
          <p:spPr>
            <a:xfrm>
              <a:off x="4762799" y="3068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FB51D79-5AA6-D847-BEEF-F18151979ECA}"/>
                </a:ext>
              </a:extLst>
            </p:cNvPr>
            <p:cNvSpPr/>
            <p:nvPr/>
          </p:nvSpPr>
          <p:spPr>
            <a:xfrm>
              <a:off x="4874400" y="307007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933FD3-4197-CF40-8B63-F9E3824A99F7}"/>
                </a:ext>
              </a:extLst>
            </p:cNvPr>
            <p:cNvSpPr/>
            <p:nvPr/>
          </p:nvSpPr>
          <p:spPr>
            <a:xfrm>
              <a:off x="5097240" y="305892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068964E-60A7-7D4F-9344-7FBFEF43A207}"/>
                </a:ext>
              </a:extLst>
            </p:cNvPr>
            <p:cNvSpPr/>
            <p:nvPr/>
          </p:nvSpPr>
          <p:spPr>
            <a:xfrm>
              <a:off x="5268960" y="290772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0832FF6-20C3-E346-8019-952EEA5B053B}"/>
                </a:ext>
              </a:extLst>
            </p:cNvPr>
            <p:cNvSpPr/>
            <p:nvPr/>
          </p:nvSpPr>
          <p:spPr>
            <a:xfrm>
              <a:off x="5341680" y="3014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AC46028-617F-284A-BC15-573BB35344CE}"/>
                </a:ext>
              </a:extLst>
            </p:cNvPr>
            <p:cNvSpPr/>
            <p:nvPr/>
          </p:nvSpPr>
          <p:spPr>
            <a:xfrm>
              <a:off x="5496120" y="3068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80F207-76D8-F44D-BABE-88927170AC5D}"/>
                </a:ext>
              </a:extLst>
            </p:cNvPr>
            <p:cNvSpPr/>
            <p:nvPr/>
          </p:nvSpPr>
          <p:spPr>
            <a:xfrm>
              <a:off x="5608080" y="307007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B6F8642-4B3D-3944-B625-376272F5B3B0}"/>
                </a:ext>
              </a:extLst>
            </p:cNvPr>
            <p:cNvSpPr/>
            <p:nvPr/>
          </p:nvSpPr>
          <p:spPr>
            <a:xfrm>
              <a:off x="5830560" y="305892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BBFB858-508B-AE4E-95B4-DC2C77CFB82E}"/>
                </a:ext>
              </a:extLst>
            </p:cNvPr>
            <p:cNvSpPr/>
            <p:nvPr/>
          </p:nvSpPr>
          <p:spPr>
            <a:xfrm>
              <a:off x="6077519" y="3040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0C03A450-510E-D54B-AF21-4CE161661CA9}"/>
                </a:ext>
              </a:extLst>
            </p:cNvPr>
            <p:cNvSpPr/>
            <p:nvPr/>
          </p:nvSpPr>
          <p:spPr>
            <a:xfrm>
              <a:off x="6441840" y="3014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8A13417-683F-A348-BD11-8AAB1820261E}"/>
                </a:ext>
              </a:extLst>
            </p:cNvPr>
            <p:cNvSpPr/>
            <p:nvPr/>
          </p:nvSpPr>
          <p:spPr>
            <a:xfrm>
              <a:off x="6598080" y="288863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6A61F4A-2364-054E-9946-5E3134B75D8C}"/>
                </a:ext>
              </a:extLst>
            </p:cNvPr>
            <p:cNvSpPr/>
            <p:nvPr/>
          </p:nvSpPr>
          <p:spPr>
            <a:xfrm>
              <a:off x="669132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1698AE8-D27E-2642-8570-4B51A14C7211}"/>
                </a:ext>
              </a:extLst>
            </p:cNvPr>
            <p:cNvSpPr/>
            <p:nvPr/>
          </p:nvSpPr>
          <p:spPr>
            <a:xfrm>
              <a:off x="678816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B8A1B67E-B895-494A-B3D2-778A0E2C30EE}"/>
                </a:ext>
              </a:extLst>
            </p:cNvPr>
            <p:cNvSpPr/>
            <p:nvPr/>
          </p:nvSpPr>
          <p:spPr>
            <a:xfrm>
              <a:off x="1728000" y="3562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736EBB2-A1A1-B548-A44D-41E648B9AA84}"/>
                </a:ext>
              </a:extLst>
            </p:cNvPr>
            <p:cNvSpPr/>
            <p:nvPr/>
          </p:nvSpPr>
          <p:spPr>
            <a:xfrm>
              <a:off x="2331360" y="3451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1FFFE96-1FC2-164A-B712-7233AF374D28}"/>
                </a:ext>
              </a:extLst>
            </p:cNvPr>
            <p:cNvSpPr/>
            <p:nvPr/>
          </p:nvSpPr>
          <p:spPr>
            <a:xfrm>
              <a:off x="2575439" y="36356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57804BC2-3DAA-BC4D-9DE4-9DDF798AF9E9}"/>
                </a:ext>
              </a:extLst>
            </p:cNvPr>
            <p:cNvSpPr/>
            <p:nvPr/>
          </p:nvSpPr>
          <p:spPr>
            <a:xfrm>
              <a:off x="2705400" y="35751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3233425-209C-6645-B71D-AC7B4E0BD787}"/>
                </a:ext>
              </a:extLst>
            </p:cNvPr>
            <p:cNvSpPr/>
            <p:nvPr/>
          </p:nvSpPr>
          <p:spPr>
            <a:xfrm>
              <a:off x="2810520" y="37148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A249AF7-EAE1-FE46-9CD7-395234F8EFD8}"/>
                </a:ext>
              </a:extLst>
            </p:cNvPr>
            <p:cNvSpPr/>
            <p:nvPr/>
          </p:nvSpPr>
          <p:spPr>
            <a:xfrm>
              <a:off x="2877120" y="36356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E3DFB9C-0E6B-E24C-A000-56B8AE09D73C}"/>
                </a:ext>
              </a:extLst>
            </p:cNvPr>
            <p:cNvSpPr/>
            <p:nvPr/>
          </p:nvSpPr>
          <p:spPr>
            <a:xfrm>
              <a:off x="3119400" y="3429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0D05B89-C975-F045-BD80-D6E7328FC6D3}"/>
                </a:ext>
              </a:extLst>
            </p:cNvPr>
            <p:cNvSpPr/>
            <p:nvPr/>
          </p:nvSpPr>
          <p:spPr>
            <a:xfrm>
              <a:off x="3185279" y="353664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1D0E54B-98F5-6B4E-A0B9-633CB13DB02F}"/>
                </a:ext>
              </a:extLst>
            </p:cNvPr>
            <p:cNvSpPr/>
            <p:nvPr/>
          </p:nvSpPr>
          <p:spPr>
            <a:xfrm>
              <a:off x="3438000" y="34873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7297CBF-CBF5-304C-A7AA-89F77D5F901B}"/>
                </a:ext>
              </a:extLst>
            </p:cNvPr>
            <p:cNvSpPr/>
            <p:nvPr/>
          </p:nvSpPr>
          <p:spPr>
            <a:xfrm>
              <a:off x="3771360" y="353664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F13F154-8543-C74A-900B-D277CB785E13}"/>
                </a:ext>
              </a:extLst>
            </p:cNvPr>
            <p:cNvSpPr/>
            <p:nvPr/>
          </p:nvSpPr>
          <p:spPr>
            <a:xfrm>
              <a:off x="3983400" y="34524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225ADDD-0193-3748-9F97-12C350102A87}"/>
                </a:ext>
              </a:extLst>
            </p:cNvPr>
            <p:cNvSpPr/>
            <p:nvPr/>
          </p:nvSpPr>
          <p:spPr>
            <a:xfrm>
              <a:off x="4254480" y="34416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0F36D8A-D91D-2941-B6B7-D0442AD636BC}"/>
                </a:ext>
              </a:extLst>
            </p:cNvPr>
            <p:cNvSpPr/>
            <p:nvPr/>
          </p:nvSpPr>
          <p:spPr>
            <a:xfrm>
              <a:off x="4466520" y="3429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81BB00-A563-3F40-A8A8-9FDD539E656D}"/>
                </a:ext>
              </a:extLst>
            </p:cNvPr>
            <p:cNvSpPr/>
            <p:nvPr/>
          </p:nvSpPr>
          <p:spPr>
            <a:xfrm>
              <a:off x="4585319" y="3536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E3B13C6D-1772-5B49-A25A-AA8ACD5A8794}"/>
                </a:ext>
              </a:extLst>
            </p:cNvPr>
            <p:cNvSpPr/>
            <p:nvPr/>
          </p:nvSpPr>
          <p:spPr>
            <a:xfrm>
              <a:off x="4741560" y="341064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EA57590-C256-3045-8C37-BEDA35B6D9C2}"/>
                </a:ext>
              </a:extLst>
            </p:cNvPr>
            <p:cNvSpPr/>
            <p:nvPr/>
          </p:nvSpPr>
          <p:spPr>
            <a:xfrm>
              <a:off x="4846680" y="3429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8E95A5A-D110-9B4F-A267-EFDBB1D57E46}"/>
                </a:ext>
              </a:extLst>
            </p:cNvPr>
            <p:cNvSpPr/>
            <p:nvPr/>
          </p:nvSpPr>
          <p:spPr>
            <a:xfrm>
              <a:off x="4969440" y="3429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F62CBD3-8A37-AB4E-915D-F2FFB864FD51}"/>
                </a:ext>
              </a:extLst>
            </p:cNvPr>
            <p:cNvSpPr/>
            <p:nvPr/>
          </p:nvSpPr>
          <p:spPr>
            <a:xfrm>
              <a:off x="1728000" y="41670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50D92C23-D701-2441-8D5D-2A4B706868A1}"/>
                </a:ext>
              </a:extLst>
            </p:cNvPr>
            <p:cNvSpPr/>
            <p:nvPr/>
          </p:nvSpPr>
          <p:spPr>
            <a:xfrm>
              <a:off x="2346480" y="396432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4D8F564-99AB-5848-A442-0CE076D216CE}"/>
                </a:ext>
              </a:extLst>
            </p:cNvPr>
            <p:cNvSpPr/>
            <p:nvPr/>
          </p:nvSpPr>
          <p:spPr>
            <a:xfrm>
              <a:off x="2373480" y="46026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60F90AB-9DCD-3343-9C0C-1AA64F429CF2}"/>
                </a:ext>
              </a:extLst>
            </p:cNvPr>
            <p:cNvSpPr/>
            <p:nvPr/>
          </p:nvSpPr>
          <p:spPr>
            <a:xfrm>
              <a:off x="2502360" y="454320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9FE3D4E-0837-B54D-B2D2-F811883BF80C}"/>
                </a:ext>
              </a:extLst>
            </p:cNvPr>
            <p:cNvSpPr/>
            <p:nvPr/>
          </p:nvSpPr>
          <p:spPr>
            <a:xfrm>
              <a:off x="2607840" y="46818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DABDEEB-C89E-6146-BA0C-4FE90EF74E47}"/>
                </a:ext>
              </a:extLst>
            </p:cNvPr>
            <p:cNvSpPr/>
            <p:nvPr/>
          </p:nvSpPr>
          <p:spPr>
            <a:xfrm>
              <a:off x="2674440" y="46026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317262E-115D-654B-B6EB-C51CCA1B051E}"/>
                </a:ext>
              </a:extLst>
            </p:cNvPr>
            <p:cNvSpPr/>
            <p:nvPr/>
          </p:nvSpPr>
          <p:spPr>
            <a:xfrm>
              <a:off x="2901600" y="405684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10D76AB-20A6-B647-93C0-34AEE552BA9C}"/>
                </a:ext>
              </a:extLst>
            </p:cNvPr>
            <p:cNvSpPr/>
            <p:nvPr/>
          </p:nvSpPr>
          <p:spPr>
            <a:xfrm>
              <a:off x="319320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2C82E9E-88CF-0B49-845F-32804C18A089}"/>
                </a:ext>
              </a:extLst>
            </p:cNvPr>
            <p:cNvSpPr/>
            <p:nvPr/>
          </p:nvSpPr>
          <p:spPr>
            <a:xfrm>
              <a:off x="3311279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7330B54-7FBA-DE4C-B247-C36CF3D0EF54}"/>
                </a:ext>
              </a:extLst>
            </p:cNvPr>
            <p:cNvSpPr/>
            <p:nvPr/>
          </p:nvSpPr>
          <p:spPr>
            <a:xfrm>
              <a:off x="3467159" y="40147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D72411-DAEF-7C4B-875C-3731A0283BA0}"/>
                </a:ext>
              </a:extLst>
            </p:cNvPr>
            <p:cNvSpPr/>
            <p:nvPr/>
          </p:nvSpPr>
          <p:spPr>
            <a:xfrm>
              <a:off x="3583440" y="42573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F6054EF-8D8B-FE43-A635-EDF91E14F8C8}"/>
                </a:ext>
              </a:extLst>
            </p:cNvPr>
            <p:cNvSpPr/>
            <p:nvPr/>
          </p:nvSpPr>
          <p:spPr>
            <a:xfrm>
              <a:off x="3717360" y="414072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A22CB08-0155-D849-A8CC-D43E620CDD07}"/>
                </a:ext>
              </a:extLst>
            </p:cNvPr>
            <p:cNvSpPr/>
            <p:nvPr/>
          </p:nvSpPr>
          <p:spPr>
            <a:xfrm>
              <a:off x="3914640" y="4033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E40BB5E-3119-7740-8445-E0B3C859A4E8}"/>
                </a:ext>
              </a:extLst>
            </p:cNvPr>
            <p:cNvSpPr/>
            <p:nvPr/>
          </p:nvSpPr>
          <p:spPr>
            <a:xfrm>
              <a:off x="398844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555043E-75BC-414B-B869-8492FB9BF63E}"/>
                </a:ext>
              </a:extLst>
            </p:cNvPr>
            <p:cNvSpPr/>
            <p:nvPr/>
          </p:nvSpPr>
          <p:spPr>
            <a:xfrm>
              <a:off x="4162680" y="42573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BB3B3D8-B3BC-A144-B932-6ED8DAA94A9E}"/>
                </a:ext>
              </a:extLst>
            </p:cNvPr>
            <p:cNvSpPr/>
            <p:nvPr/>
          </p:nvSpPr>
          <p:spPr>
            <a:xfrm>
              <a:off x="4296240" y="414468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F301ADE-C8C5-CF42-A1D5-E99F5F8405FA}"/>
                </a:ext>
              </a:extLst>
            </p:cNvPr>
            <p:cNvSpPr/>
            <p:nvPr/>
          </p:nvSpPr>
          <p:spPr>
            <a:xfrm>
              <a:off x="453168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7E70271-7F36-0F4C-B743-53C1B0682709}"/>
                </a:ext>
              </a:extLst>
            </p:cNvPr>
            <p:cNvSpPr/>
            <p:nvPr/>
          </p:nvSpPr>
          <p:spPr>
            <a:xfrm>
              <a:off x="464976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91803B0-A012-774F-BB1F-B0349B3F1D5D}"/>
                </a:ext>
              </a:extLst>
            </p:cNvPr>
            <p:cNvSpPr/>
            <p:nvPr/>
          </p:nvSpPr>
          <p:spPr>
            <a:xfrm>
              <a:off x="481356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E79730D-8866-9E45-944C-61050C2583C6}"/>
                </a:ext>
              </a:extLst>
            </p:cNvPr>
            <p:cNvSpPr/>
            <p:nvPr/>
          </p:nvSpPr>
          <p:spPr>
            <a:xfrm>
              <a:off x="4948919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C579B40-B79C-FF4C-AE8F-F7876138358B}"/>
                </a:ext>
              </a:extLst>
            </p:cNvPr>
            <p:cNvSpPr/>
            <p:nvPr/>
          </p:nvSpPr>
          <p:spPr>
            <a:xfrm>
              <a:off x="5162760" y="4033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9AD1A89F-F42A-9A4E-8A64-EDCC65554158}"/>
                </a:ext>
              </a:extLst>
            </p:cNvPr>
            <p:cNvSpPr/>
            <p:nvPr/>
          </p:nvSpPr>
          <p:spPr>
            <a:xfrm>
              <a:off x="5228640" y="414072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0FF6AE-49D9-2341-A19D-A4A65C81EFF6}"/>
                </a:ext>
              </a:extLst>
            </p:cNvPr>
            <p:cNvSpPr/>
            <p:nvPr/>
          </p:nvSpPr>
          <p:spPr>
            <a:xfrm>
              <a:off x="5481360" y="409176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650C8F3E-D573-6D4B-8267-46B98CFFA552}"/>
                </a:ext>
              </a:extLst>
            </p:cNvPr>
            <p:cNvSpPr/>
            <p:nvPr/>
          </p:nvSpPr>
          <p:spPr>
            <a:xfrm>
              <a:off x="5814720" y="414072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36A10F6-1CCF-7647-8C4E-45DE298BC89B}"/>
                </a:ext>
              </a:extLst>
            </p:cNvPr>
            <p:cNvSpPr/>
            <p:nvPr/>
          </p:nvSpPr>
          <p:spPr>
            <a:xfrm>
              <a:off x="6026760" y="405684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CDC8AB82-A1B1-7644-8B8A-5AD520616685}"/>
                </a:ext>
              </a:extLst>
            </p:cNvPr>
            <p:cNvSpPr/>
            <p:nvPr/>
          </p:nvSpPr>
          <p:spPr>
            <a:xfrm>
              <a:off x="6297840" y="40456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21B75FD-EBD6-4A44-83BB-77AE0F12E8C9}"/>
                </a:ext>
              </a:extLst>
            </p:cNvPr>
            <p:cNvSpPr/>
            <p:nvPr/>
          </p:nvSpPr>
          <p:spPr>
            <a:xfrm>
              <a:off x="6509879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C6EB11FE-1205-7E49-9991-F50FA6F90D78}"/>
                </a:ext>
              </a:extLst>
            </p:cNvPr>
            <p:cNvSpPr/>
            <p:nvPr/>
          </p:nvSpPr>
          <p:spPr>
            <a:xfrm>
              <a:off x="662868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DDD51F9-DE0E-C341-9146-F3CCFC06EA65}"/>
                </a:ext>
              </a:extLst>
            </p:cNvPr>
            <p:cNvSpPr/>
            <p:nvPr/>
          </p:nvSpPr>
          <p:spPr>
            <a:xfrm>
              <a:off x="6784920" y="40147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00618AF-1CE7-2D44-A370-E8C4444E9230}"/>
                </a:ext>
              </a:extLst>
            </p:cNvPr>
            <p:cNvSpPr/>
            <p:nvPr/>
          </p:nvSpPr>
          <p:spPr>
            <a:xfrm>
              <a:off x="689004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D9A7C57E-7DBF-D14B-BC78-0D6957286DB8}"/>
                </a:ext>
              </a:extLst>
            </p:cNvPr>
            <p:cNvSpPr/>
            <p:nvPr/>
          </p:nvSpPr>
          <p:spPr>
            <a:xfrm>
              <a:off x="7012799" y="4033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3C98E8-BB2B-BA49-9E35-869459AA919B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6088AE1-0114-C14A-A3C9-A6AC090F96BC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46AA9EA4-98ED-6C40-B11E-2FDFCCB2DEB6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1B946D-1909-9441-A480-4F9E19DF6BEE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BB3FD8D1-B130-C44E-B3EA-D99A94730B86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414CE78D-8183-6043-AB3D-6E92EB105DA2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4DAD4B60-76C8-EA43-A7F7-477E45E29B18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5554E7E-3170-9C42-B39F-C6030F3C037E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207E4CF-7989-9447-8824-68DA2042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Freeform 105">
            <a:extLst>
              <a:ext uri="{FF2B5EF4-FFF2-40B4-BE49-F238E27FC236}">
                <a16:creationId xmlns:a16="http://schemas.microsoft.com/office/drawing/2014/main" id="{3341D207-18CE-014B-AFDC-F0A656CC9939}"/>
              </a:ext>
            </a:extLst>
          </p:cNvPr>
          <p:cNvSpPr/>
          <p:nvPr/>
        </p:nvSpPr>
        <p:spPr>
          <a:xfrm>
            <a:off x="4754879" y="4572000"/>
            <a:ext cx="5120639" cy="731519"/>
          </a:xfrm>
          <a:custGeom>
            <a:avLst>
              <a:gd name="f0" fmla="val 3199"/>
              <a:gd name="f1" fmla="val 317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Stochastic case</a:t>
            </a:r>
          </a:p>
        </p:txBody>
      </p:sp>
      <p:grpSp>
        <p:nvGrpSpPr>
          <p:cNvPr id="107" name="Group 106" descr="22§latex§V^\pi(s) = \sum_a \pi(a|s) \sum_{s',r} P(s',r | s,a) \left[ r + \gamma  V^\pi(s') \right]§svg§600§FALSE" title="TexMaths">
            <a:extLst>
              <a:ext uri="{FF2B5EF4-FFF2-40B4-BE49-F238E27FC236}">
                <a16:creationId xmlns:a16="http://schemas.microsoft.com/office/drawing/2014/main" id="{13E3035F-58FB-644B-B6E3-B77B9769BF96}"/>
              </a:ext>
            </a:extLst>
          </p:cNvPr>
          <p:cNvGrpSpPr/>
          <p:nvPr/>
        </p:nvGrpSpPr>
        <p:grpSpPr>
          <a:xfrm>
            <a:off x="731880" y="5803200"/>
            <a:ext cx="7560000" cy="414720"/>
            <a:chOff x="731880" y="5803200"/>
            <a:chExt cx="7560000" cy="414720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3456DBD-7A34-3446-AECD-67C31D82675A}"/>
                </a:ext>
              </a:extLst>
            </p:cNvPr>
            <p:cNvSpPr/>
            <p:nvPr/>
          </p:nvSpPr>
          <p:spPr>
            <a:xfrm>
              <a:off x="731880" y="5804640"/>
              <a:ext cx="7560000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01" h="1149">
                  <a:moveTo>
                    <a:pt x="10501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1001" y="0"/>
                  </a:lnTo>
                  <a:lnTo>
                    <a:pt x="21001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07BEE39-FDCD-3C4E-9473-E885E07CF5B1}"/>
                </a:ext>
              </a:extLst>
            </p:cNvPr>
            <p:cNvSpPr/>
            <p:nvPr/>
          </p:nvSpPr>
          <p:spPr>
            <a:xfrm>
              <a:off x="738359" y="582840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E6B2D3B-445D-824F-9C5A-3A820B287D32}"/>
                </a:ext>
              </a:extLst>
            </p:cNvPr>
            <p:cNvSpPr/>
            <p:nvPr/>
          </p:nvSpPr>
          <p:spPr>
            <a:xfrm>
              <a:off x="1002600" y="58348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29E303D4-328B-AA4E-879F-F1650143E767}"/>
                </a:ext>
              </a:extLst>
            </p:cNvPr>
            <p:cNvSpPr/>
            <p:nvPr/>
          </p:nvSpPr>
          <p:spPr>
            <a:xfrm>
              <a:off x="121499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3A78B094-7CA9-6B49-8E74-79838A82B50E}"/>
                </a:ext>
              </a:extLst>
            </p:cNvPr>
            <p:cNvSpPr/>
            <p:nvPr/>
          </p:nvSpPr>
          <p:spPr>
            <a:xfrm>
              <a:off x="133380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C5874BF-6301-FF4A-BBEE-2EACC802547F}"/>
                </a:ext>
              </a:extLst>
            </p:cNvPr>
            <p:cNvSpPr/>
            <p:nvPr/>
          </p:nvSpPr>
          <p:spPr>
            <a:xfrm>
              <a:off x="149759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C8AC400-3E8F-D340-9A50-FB20F6C54709}"/>
                </a:ext>
              </a:extLst>
            </p:cNvPr>
            <p:cNvSpPr/>
            <p:nvPr/>
          </p:nvSpPr>
          <p:spPr>
            <a:xfrm>
              <a:off x="1729080" y="593784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2A0C6809-0BBA-494E-9BF6-941BDDAD13A6}"/>
                </a:ext>
              </a:extLst>
            </p:cNvPr>
            <p:cNvSpPr/>
            <p:nvPr/>
          </p:nvSpPr>
          <p:spPr>
            <a:xfrm>
              <a:off x="2094840" y="5804640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078CD75F-97E7-814E-A523-5BAB1CDF6E36}"/>
                </a:ext>
              </a:extLst>
            </p:cNvPr>
            <p:cNvSpPr/>
            <p:nvPr/>
          </p:nvSpPr>
          <p:spPr>
            <a:xfrm>
              <a:off x="2457719" y="606312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9A47BE3-F0F7-4A4E-80FE-45E300808E1B}"/>
                </a:ext>
              </a:extLst>
            </p:cNvPr>
            <p:cNvSpPr/>
            <p:nvPr/>
          </p:nvSpPr>
          <p:spPr>
            <a:xfrm>
              <a:off x="2678760" y="591551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23AC4F53-A26A-5E40-8C46-F88CA995EB36}"/>
                </a:ext>
              </a:extLst>
            </p:cNvPr>
            <p:cNvSpPr/>
            <p:nvPr/>
          </p:nvSpPr>
          <p:spPr>
            <a:xfrm>
              <a:off x="291384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9BE5058-00D0-0C41-9833-BD1D2B778DD8}"/>
                </a:ext>
              </a:extLst>
            </p:cNvPr>
            <p:cNvSpPr/>
            <p:nvPr/>
          </p:nvSpPr>
          <p:spPr>
            <a:xfrm>
              <a:off x="3027960" y="59115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236D8CE-008E-A540-AE41-0BABF90F0BB3}"/>
                </a:ext>
              </a:extLst>
            </p:cNvPr>
            <p:cNvSpPr/>
            <p:nvPr/>
          </p:nvSpPr>
          <p:spPr>
            <a:xfrm>
              <a:off x="3238560" y="58046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122796C-438C-E547-9594-319BA3D804B4}"/>
                </a:ext>
              </a:extLst>
            </p:cNvPr>
            <p:cNvSpPr/>
            <p:nvPr/>
          </p:nvSpPr>
          <p:spPr>
            <a:xfrm>
              <a:off x="3311279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C5BBC8B4-1DC0-EE40-BD1A-5FADB4857059}"/>
                </a:ext>
              </a:extLst>
            </p:cNvPr>
            <p:cNvSpPr/>
            <p:nvPr/>
          </p:nvSpPr>
          <p:spPr>
            <a:xfrm>
              <a:off x="347616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BFE6C82-DE06-A34A-8637-40B770BF9BDE}"/>
                </a:ext>
              </a:extLst>
            </p:cNvPr>
            <p:cNvSpPr/>
            <p:nvPr/>
          </p:nvSpPr>
          <p:spPr>
            <a:xfrm>
              <a:off x="3668759" y="5804640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2B1F12A-3C68-7142-84D7-44ABA980907D}"/>
                </a:ext>
              </a:extLst>
            </p:cNvPr>
            <p:cNvSpPr/>
            <p:nvPr/>
          </p:nvSpPr>
          <p:spPr>
            <a:xfrm>
              <a:off x="4033800" y="606312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2699DEE-5579-AF47-8DC1-9BA45B56A5EB}"/>
                </a:ext>
              </a:extLst>
            </p:cNvPr>
            <p:cNvSpPr/>
            <p:nvPr/>
          </p:nvSpPr>
          <p:spPr>
            <a:xfrm>
              <a:off x="4163760" y="60037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7067AA1-AE04-A348-AF3E-046E3293ED9B}"/>
                </a:ext>
              </a:extLst>
            </p:cNvPr>
            <p:cNvSpPr/>
            <p:nvPr/>
          </p:nvSpPr>
          <p:spPr>
            <a:xfrm>
              <a:off x="4268160" y="6142319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9100FB1-EE0B-CC4A-B491-30E3373DF24A}"/>
                </a:ext>
              </a:extLst>
            </p:cNvPr>
            <p:cNvSpPr/>
            <p:nvPr/>
          </p:nvSpPr>
          <p:spPr>
            <a:xfrm>
              <a:off x="4334759" y="606312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F520EE0-F3EA-FA4E-B1A6-59AD4285BF58}"/>
                </a:ext>
              </a:extLst>
            </p:cNvPr>
            <p:cNvSpPr/>
            <p:nvPr/>
          </p:nvSpPr>
          <p:spPr>
            <a:xfrm>
              <a:off x="4550040" y="58284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A3A35A8-F0A9-664C-BE1C-730196E015FA}"/>
                </a:ext>
              </a:extLst>
            </p:cNvPr>
            <p:cNvSpPr/>
            <p:nvPr/>
          </p:nvSpPr>
          <p:spPr>
            <a:xfrm>
              <a:off x="484164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D5D3BAF8-EB32-1240-956C-64FAA8EF16AB}"/>
                </a:ext>
              </a:extLst>
            </p:cNvPr>
            <p:cNvSpPr/>
            <p:nvPr/>
          </p:nvSpPr>
          <p:spPr>
            <a:xfrm>
              <a:off x="496044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BA2084AF-4EC9-7846-996C-0AE15DD90726}"/>
                </a:ext>
              </a:extLst>
            </p:cNvPr>
            <p:cNvSpPr/>
            <p:nvPr/>
          </p:nvSpPr>
          <p:spPr>
            <a:xfrm>
              <a:off x="5116320" y="58032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C3480E2-3C7B-8A47-AF01-082C8C8EDAE5}"/>
                </a:ext>
              </a:extLst>
            </p:cNvPr>
            <p:cNvSpPr/>
            <p:nvPr/>
          </p:nvSpPr>
          <p:spPr>
            <a:xfrm>
              <a:off x="5231880" y="60289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362D8EA5-DCAE-354A-9658-1618C0281C9B}"/>
                </a:ext>
              </a:extLst>
            </p:cNvPr>
            <p:cNvSpPr/>
            <p:nvPr/>
          </p:nvSpPr>
          <p:spPr>
            <a:xfrm>
              <a:off x="5366520" y="59115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20ADAC4-D949-4B49-8D03-840EC22F6E27}"/>
                </a:ext>
              </a:extLst>
            </p:cNvPr>
            <p:cNvSpPr/>
            <p:nvPr/>
          </p:nvSpPr>
          <p:spPr>
            <a:xfrm>
              <a:off x="5563800" y="58046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1C3C059C-CF58-E74F-B39E-4B755D52320E}"/>
                </a:ext>
              </a:extLst>
            </p:cNvPr>
            <p:cNvSpPr/>
            <p:nvPr/>
          </p:nvSpPr>
          <p:spPr>
            <a:xfrm>
              <a:off x="563652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73556EE6-53A1-8F44-84CC-20010383486A}"/>
                </a:ext>
              </a:extLst>
            </p:cNvPr>
            <p:cNvSpPr/>
            <p:nvPr/>
          </p:nvSpPr>
          <p:spPr>
            <a:xfrm>
              <a:off x="5810760" y="60289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445E669-E8F7-5549-91A2-BD9ACFFC6555}"/>
                </a:ext>
              </a:extLst>
            </p:cNvPr>
            <p:cNvSpPr/>
            <p:nvPr/>
          </p:nvSpPr>
          <p:spPr>
            <a:xfrm>
              <a:off x="5949360" y="59115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6254AE06-CA0C-9E4A-8369-901EA68EE0FB}"/>
                </a:ext>
              </a:extLst>
            </p:cNvPr>
            <p:cNvSpPr/>
            <p:nvPr/>
          </p:nvSpPr>
          <p:spPr>
            <a:xfrm>
              <a:off x="613872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7B31EEC2-C357-134E-A4B3-B878E6DCE019}"/>
                </a:ext>
              </a:extLst>
            </p:cNvPr>
            <p:cNvSpPr/>
            <p:nvPr/>
          </p:nvSpPr>
          <p:spPr>
            <a:xfrm>
              <a:off x="6352560" y="58046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E9EDB3F-1283-C440-B172-2C5BC6806CF1}"/>
                </a:ext>
              </a:extLst>
            </p:cNvPr>
            <p:cNvSpPr/>
            <p:nvPr/>
          </p:nvSpPr>
          <p:spPr>
            <a:xfrm>
              <a:off x="6418440" y="59115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A7DA2220-32AC-3A42-879F-568590A5811C}"/>
                </a:ext>
              </a:extLst>
            </p:cNvPr>
            <p:cNvSpPr/>
            <p:nvPr/>
          </p:nvSpPr>
          <p:spPr>
            <a:xfrm>
              <a:off x="6671160" y="58633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6B31474E-E735-AD47-BB58-021B00D809CC}"/>
                </a:ext>
              </a:extLst>
            </p:cNvPr>
            <p:cNvSpPr/>
            <p:nvPr/>
          </p:nvSpPr>
          <p:spPr>
            <a:xfrm>
              <a:off x="7004520" y="591156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1" y="411"/>
                  </a:cubicBezTo>
                  <a:cubicBezTo>
                    <a:pt x="301" y="482"/>
                    <a:pt x="273" y="594"/>
                    <a:pt x="273" y="621"/>
                  </a:cubicBezTo>
                  <a:cubicBezTo>
                    <a:pt x="273" y="632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390B7C3B-7B93-3D43-AC76-1561DACCB6F6}"/>
                </a:ext>
              </a:extLst>
            </p:cNvPr>
            <p:cNvSpPr/>
            <p:nvPr/>
          </p:nvSpPr>
          <p:spPr>
            <a:xfrm>
              <a:off x="7216560" y="58284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78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78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50542FD-0D17-6447-AA0E-4E222CC94F9B}"/>
                </a:ext>
              </a:extLst>
            </p:cNvPr>
            <p:cNvSpPr/>
            <p:nvPr/>
          </p:nvSpPr>
          <p:spPr>
            <a:xfrm>
              <a:off x="7487640" y="58348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35FF9948-468E-7441-AB06-01A4ABF1BD8E}"/>
                </a:ext>
              </a:extLst>
            </p:cNvPr>
            <p:cNvSpPr/>
            <p:nvPr/>
          </p:nvSpPr>
          <p:spPr>
            <a:xfrm>
              <a:off x="769967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DDC8B2B-4213-3B48-9B85-DA5C6CA7DEDA}"/>
                </a:ext>
              </a:extLst>
            </p:cNvPr>
            <p:cNvSpPr/>
            <p:nvPr/>
          </p:nvSpPr>
          <p:spPr>
            <a:xfrm>
              <a:off x="781848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FED932D0-26F6-2D40-938D-886D92A59DED}"/>
                </a:ext>
              </a:extLst>
            </p:cNvPr>
            <p:cNvSpPr/>
            <p:nvPr/>
          </p:nvSpPr>
          <p:spPr>
            <a:xfrm>
              <a:off x="7974720" y="58032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32EC53AD-8366-9848-948A-2A661BAD5461}"/>
                </a:ext>
              </a:extLst>
            </p:cNvPr>
            <p:cNvSpPr/>
            <p:nvPr/>
          </p:nvSpPr>
          <p:spPr>
            <a:xfrm>
              <a:off x="808092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4681B748-190A-E04F-BA3D-678923B77563}"/>
                </a:ext>
              </a:extLst>
            </p:cNvPr>
            <p:cNvSpPr/>
            <p:nvPr/>
          </p:nvSpPr>
          <p:spPr>
            <a:xfrm>
              <a:off x="8202599" y="58046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0" name="Title 149">
            <a:extLst>
              <a:ext uri="{FF2B5EF4-FFF2-40B4-BE49-F238E27FC236}">
                <a16:creationId xmlns:a16="http://schemas.microsoft.com/office/drawing/2014/main" id="{D6DAEB9E-3D0C-7F49-A26B-494E7F27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 (book)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22§latex§\begin{eqnarray}&#10;\nonumber&#10;V^\pi(s) &amp; = &amp; \mathbb{E}_\pi [G_t | s_t = s] \\&#10;\nonumber&#10;&amp; = &amp; \mathbb{E}_{s',r} \left[ r + \gamma \mathbb{E}_\pi [G_{t+1} | s_{t+1} = s']  \right] \\&#10;\nonumber&#10;&amp; = &amp; \mathbb{E}_{s',r} \left[ r +  \gamma V^\pi(s') \right] \\&#10;\nonumber&#10;&amp; = &amp; \sum_{s',r} P(s',r | s,\pi(s)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2CB9D34D-0BDC-1349-88C1-E9F0CE9C9429}"/>
              </a:ext>
            </a:extLst>
          </p:cNvPr>
          <p:cNvGrpSpPr/>
          <p:nvPr/>
        </p:nvGrpSpPr>
        <p:grpSpPr>
          <a:xfrm>
            <a:off x="457559" y="2385719"/>
            <a:ext cx="6644520" cy="2371681"/>
            <a:chOff x="457559" y="2385719"/>
            <a:chExt cx="6644520" cy="2371681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63EECD5-393A-584A-B1F8-1245733CFADC}"/>
                </a:ext>
              </a:extLst>
            </p:cNvPr>
            <p:cNvSpPr/>
            <p:nvPr/>
          </p:nvSpPr>
          <p:spPr>
            <a:xfrm>
              <a:off x="457559" y="2386440"/>
              <a:ext cx="6644520" cy="237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58" h="6587">
                  <a:moveTo>
                    <a:pt x="9229" y="6587"/>
                  </a:moveTo>
                  <a:lnTo>
                    <a:pt x="0" y="6587"/>
                  </a:lnTo>
                  <a:lnTo>
                    <a:pt x="0" y="0"/>
                  </a:lnTo>
                  <a:lnTo>
                    <a:pt x="18458" y="0"/>
                  </a:lnTo>
                  <a:lnTo>
                    <a:pt x="18458" y="6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EA0218F-978E-6749-AFA6-DC0B45619734}"/>
                </a:ext>
              </a:extLst>
            </p:cNvPr>
            <p:cNvSpPr/>
            <p:nvPr/>
          </p:nvSpPr>
          <p:spPr>
            <a:xfrm>
              <a:off x="477360" y="24087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EA91931-A19C-E946-ACEC-A626E670F4CD}"/>
                </a:ext>
              </a:extLst>
            </p:cNvPr>
            <p:cNvSpPr/>
            <p:nvPr/>
          </p:nvSpPr>
          <p:spPr>
            <a:xfrm>
              <a:off x="748080" y="239759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F802831-2672-2A4D-818B-76005A6E6A3F}"/>
                </a:ext>
              </a:extLst>
            </p:cNvPr>
            <p:cNvSpPr/>
            <p:nvPr/>
          </p:nvSpPr>
          <p:spPr>
            <a:xfrm>
              <a:off x="960480" y="2385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2F0DCB-2708-0E40-B54D-D7EE49C492D3}"/>
                </a:ext>
              </a:extLst>
            </p:cNvPr>
            <p:cNvSpPr/>
            <p:nvPr/>
          </p:nvSpPr>
          <p:spPr>
            <a:xfrm>
              <a:off x="1078559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A9923EA-9072-BB47-A332-61C8A769B5F2}"/>
                </a:ext>
              </a:extLst>
            </p:cNvPr>
            <p:cNvSpPr/>
            <p:nvPr/>
          </p:nvSpPr>
          <p:spPr>
            <a:xfrm>
              <a:off x="1243080" y="2385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862212-6A3C-8A48-8D15-40F7B4CA1995}"/>
                </a:ext>
              </a:extLst>
            </p:cNvPr>
            <p:cNvSpPr/>
            <p:nvPr/>
          </p:nvSpPr>
          <p:spPr>
            <a:xfrm>
              <a:off x="1728000" y="2518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10F5337-6835-5D49-953D-E5211B593490}"/>
                </a:ext>
              </a:extLst>
            </p:cNvPr>
            <p:cNvSpPr/>
            <p:nvPr/>
          </p:nvSpPr>
          <p:spPr>
            <a:xfrm>
              <a:off x="2331360" y="240804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CC56A05-180A-F846-9E57-CD287F0C366E}"/>
                </a:ext>
              </a:extLst>
            </p:cNvPr>
            <p:cNvSpPr/>
            <p:nvPr/>
          </p:nvSpPr>
          <p:spPr>
            <a:xfrm>
              <a:off x="2568960" y="259416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4E4A6FA-1786-784C-84EE-5F534750EE69}"/>
                </a:ext>
              </a:extLst>
            </p:cNvPr>
            <p:cNvSpPr/>
            <p:nvPr/>
          </p:nvSpPr>
          <p:spPr>
            <a:xfrm>
              <a:off x="2787480" y="2385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5B78668-7E3E-C941-8FBC-2AE6EA6E0626}"/>
                </a:ext>
              </a:extLst>
            </p:cNvPr>
            <p:cNvSpPr/>
            <p:nvPr/>
          </p:nvSpPr>
          <p:spPr>
            <a:xfrm>
              <a:off x="2860560" y="240156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9A4A7F8-0764-B64F-ADF1-BA502F77ACD9}"/>
                </a:ext>
              </a:extLst>
            </p:cNvPr>
            <p:cNvSpPr/>
            <p:nvPr/>
          </p:nvSpPr>
          <p:spPr>
            <a:xfrm>
              <a:off x="3125880" y="254664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D6331E-B262-2D4D-9F14-30F8280AE62F}"/>
                </a:ext>
              </a:extLst>
            </p:cNvPr>
            <p:cNvSpPr/>
            <p:nvPr/>
          </p:nvSpPr>
          <p:spPr>
            <a:xfrm>
              <a:off x="3279600" y="238571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8379E5-40A5-7F4D-A1CB-E1645822DE4A}"/>
                </a:ext>
              </a:extLst>
            </p:cNvPr>
            <p:cNvSpPr/>
            <p:nvPr/>
          </p:nvSpPr>
          <p:spPr>
            <a:xfrm>
              <a:off x="3352320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7B85086-E342-FD4F-9304-94C310DC093E}"/>
                </a:ext>
              </a:extLst>
            </p:cNvPr>
            <p:cNvSpPr/>
            <p:nvPr/>
          </p:nvSpPr>
          <p:spPr>
            <a:xfrm>
              <a:off x="3507479" y="254664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3FDF8C6-175D-5C46-94AA-2636206D2563}"/>
                </a:ext>
              </a:extLst>
            </p:cNvPr>
            <p:cNvSpPr/>
            <p:nvPr/>
          </p:nvSpPr>
          <p:spPr>
            <a:xfrm>
              <a:off x="3735720" y="251892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45EB142-17E4-AC41-B799-644FAD0277EA}"/>
                </a:ext>
              </a:extLst>
            </p:cNvPr>
            <p:cNvSpPr/>
            <p:nvPr/>
          </p:nvSpPr>
          <p:spPr>
            <a:xfrm>
              <a:off x="4100760" y="2492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FB2868C-FD2E-AA4C-A0F1-CB0A842EC6C9}"/>
                </a:ext>
              </a:extLst>
            </p:cNvPr>
            <p:cNvSpPr/>
            <p:nvPr/>
          </p:nvSpPr>
          <p:spPr>
            <a:xfrm>
              <a:off x="4252680" y="2385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05186EB-1023-714F-AB90-321383B269C8}"/>
                </a:ext>
              </a:extLst>
            </p:cNvPr>
            <p:cNvSpPr/>
            <p:nvPr/>
          </p:nvSpPr>
          <p:spPr>
            <a:xfrm>
              <a:off x="1728000" y="3040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D41F4A4-2B4D-A643-A834-CAF6DDF67FF0}"/>
                </a:ext>
              </a:extLst>
            </p:cNvPr>
            <p:cNvSpPr/>
            <p:nvPr/>
          </p:nvSpPr>
          <p:spPr>
            <a:xfrm>
              <a:off x="2331360" y="2929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58C3EE7-0021-C04F-AE28-6C324DFE408D}"/>
                </a:ext>
              </a:extLst>
            </p:cNvPr>
            <p:cNvSpPr/>
            <p:nvPr/>
          </p:nvSpPr>
          <p:spPr>
            <a:xfrm>
              <a:off x="2575439" y="311363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8D4EE0-4A71-0748-B72D-C15DD310ADB5}"/>
                </a:ext>
              </a:extLst>
            </p:cNvPr>
            <p:cNvSpPr/>
            <p:nvPr/>
          </p:nvSpPr>
          <p:spPr>
            <a:xfrm>
              <a:off x="2705400" y="30535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1DF6A0-C8F8-8647-B684-AE7D9443BA42}"/>
                </a:ext>
              </a:extLst>
            </p:cNvPr>
            <p:cNvSpPr/>
            <p:nvPr/>
          </p:nvSpPr>
          <p:spPr>
            <a:xfrm>
              <a:off x="2810520" y="31928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D7778-D1A9-CA4C-810E-9D592489E7D4}"/>
                </a:ext>
              </a:extLst>
            </p:cNvPr>
            <p:cNvSpPr/>
            <p:nvPr/>
          </p:nvSpPr>
          <p:spPr>
            <a:xfrm>
              <a:off x="2877120" y="311363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BA58F78-DE43-1D41-B84D-3A8E1DF2D662}"/>
                </a:ext>
              </a:extLst>
            </p:cNvPr>
            <p:cNvSpPr/>
            <p:nvPr/>
          </p:nvSpPr>
          <p:spPr>
            <a:xfrm>
              <a:off x="311940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A357B43-5895-2746-84FA-D7DC941E9D29}"/>
                </a:ext>
              </a:extLst>
            </p:cNvPr>
            <p:cNvSpPr/>
            <p:nvPr/>
          </p:nvSpPr>
          <p:spPr>
            <a:xfrm>
              <a:off x="3185279" y="301464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ABED5E7-65D9-3042-B8A9-99ABE6B2594D}"/>
                </a:ext>
              </a:extLst>
            </p:cNvPr>
            <p:cNvSpPr/>
            <p:nvPr/>
          </p:nvSpPr>
          <p:spPr>
            <a:xfrm>
              <a:off x="3438000" y="296531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174873C-27CF-5A45-A7E6-7E3C72FC3D4E}"/>
                </a:ext>
              </a:extLst>
            </p:cNvPr>
            <p:cNvSpPr/>
            <p:nvPr/>
          </p:nvSpPr>
          <p:spPr>
            <a:xfrm>
              <a:off x="3771360" y="301464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E6CB2A1-FF76-A743-9D7D-8A6E58F2915B}"/>
                </a:ext>
              </a:extLst>
            </p:cNvPr>
            <p:cNvSpPr/>
            <p:nvPr/>
          </p:nvSpPr>
          <p:spPr>
            <a:xfrm>
              <a:off x="3968639" y="2929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3260583-D520-E343-81B0-26483645A274}"/>
                </a:ext>
              </a:extLst>
            </p:cNvPr>
            <p:cNvSpPr/>
            <p:nvPr/>
          </p:nvSpPr>
          <p:spPr>
            <a:xfrm>
              <a:off x="4206240" y="3115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AD1D8A3-DD4A-BD45-A583-CE269EC8C7F0}"/>
                </a:ext>
              </a:extLst>
            </p:cNvPr>
            <p:cNvSpPr/>
            <p:nvPr/>
          </p:nvSpPr>
          <p:spPr>
            <a:xfrm>
              <a:off x="4424759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1B9A18D-77C9-5C48-8B9B-E80DE8F6449E}"/>
                </a:ext>
              </a:extLst>
            </p:cNvPr>
            <p:cNvSpPr/>
            <p:nvPr/>
          </p:nvSpPr>
          <p:spPr>
            <a:xfrm>
              <a:off x="4497480" y="2923559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4DC5F7-D6C1-A74F-8E56-CB4692F65A8F}"/>
                </a:ext>
              </a:extLst>
            </p:cNvPr>
            <p:cNvSpPr/>
            <p:nvPr/>
          </p:nvSpPr>
          <p:spPr>
            <a:xfrm>
              <a:off x="4762799" y="3068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CB2CBBA-C88B-F749-949C-633DAEC4C479}"/>
                </a:ext>
              </a:extLst>
            </p:cNvPr>
            <p:cNvSpPr/>
            <p:nvPr/>
          </p:nvSpPr>
          <p:spPr>
            <a:xfrm>
              <a:off x="4874400" y="307007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75AF76D-934D-854F-8C92-49EEE59E04A5}"/>
                </a:ext>
              </a:extLst>
            </p:cNvPr>
            <p:cNvSpPr/>
            <p:nvPr/>
          </p:nvSpPr>
          <p:spPr>
            <a:xfrm>
              <a:off x="5097240" y="305892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3E68B49-1B95-2249-A6C5-3D82CBBB02CE}"/>
                </a:ext>
              </a:extLst>
            </p:cNvPr>
            <p:cNvSpPr/>
            <p:nvPr/>
          </p:nvSpPr>
          <p:spPr>
            <a:xfrm>
              <a:off x="5268960" y="290772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3E50CF1-7179-E546-BD22-FB9DEBCFFF42}"/>
                </a:ext>
              </a:extLst>
            </p:cNvPr>
            <p:cNvSpPr/>
            <p:nvPr/>
          </p:nvSpPr>
          <p:spPr>
            <a:xfrm>
              <a:off x="5341680" y="3014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6EF56051-8D5A-AC47-AA15-C09635EAFC10}"/>
                </a:ext>
              </a:extLst>
            </p:cNvPr>
            <p:cNvSpPr/>
            <p:nvPr/>
          </p:nvSpPr>
          <p:spPr>
            <a:xfrm>
              <a:off x="5496120" y="3068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94C6E6E-96A0-DB45-AFAB-444CADA21B01}"/>
                </a:ext>
              </a:extLst>
            </p:cNvPr>
            <p:cNvSpPr/>
            <p:nvPr/>
          </p:nvSpPr>
          <p:spPr>
            <a:xfrm>
              <a:off x="5608080" y="307007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CD0A4B2-BEBE-8940-958C-A54263BFDD5F}"/>
                </a:ext>
              </a:extLst>
            </p:cNvPr>
            <p:cNvSpPr/>
            <p:nvPr/>
          </p:nvSpPr>
          <p:spPr>
            <a:xfrm>
              <a:off x="5830560" y="305892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31C283D-94B3-1446-9D19-032DB04F8F49}"/>
                </a:ext>
              </a:extLst>
            </p:cNvPr>
            <p:cNvSpPr/>
            <p:nvPr/>
          </p:nvSpPr>
          <p:spPr>
            <a:xfrm>
              <a:off x="6077519" y="3040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1C8193D-7C7D-C64C-8D2C-465BE41B3358}"/>
                </a:ext>
              </a:extLst>
            </p:cNvPr>
            <p:cNvSpPr/>
            <p:nvPr/>
          </p:nvSpPr>
          <p:spPr>
            <a:xfrm>
              <a:off x="6441840" y="3014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D32CD54-0B56-B54A-A7F7-769FFBDDB19C}"/>
                </a:ext>
              </a:extLst>
            </p:cNvPr>
            <p:cNvSpPr/>
            <p:nvPr/>
          </p:nvSpPr>
          <p:spPr>
            <a:xfrm>
              <a:off x="6598080" y="288863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81108EF-1852-6B48-8432-09297C2BDD9A}"/>
                </a:ext>
              </a:extLst>
            </p:cNvPr>
            <p:cNvSpPr/>
            <p:nvPr/>
          </p:nvSpPr>
          <p:spPr>
            <a:xfrm>
              <a:off x="669132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54D492F-4DC3-6D49-B12B-5E71AF7A153C}"/>
                </a:ext>
              </a:extLst>
            </p:cNvPr>
            <p:cNvSpPr/>
            <p:nvPr/>
          </p:nvSpPr>
          <p:spPr>
            <a:xfrm>
              <a:off x="6788160" y="2907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0392BD0-421F-5748-8EBD-4DCE4F303D47}"/>
                </a:ext>
              </a:extLst>
            </p:cNvPr>
            <p:cNvSpPr/>
            <p:nvPr/>
          </p:nvSpPr>
          <p:spPr>
            <a:xfrm>
              <a:off x="1728000" y="3562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758A3F3-0BFF-8E43-AAC0-28F5BF3B147A}"/>
                </a:ext>
              </a:extLst>
            </p:cNvPr>
            <p:cNvSpPr/>
            <p:nvPr/>
          </p:nvSpPr>
          <p:spPr>
            <a:xfrm>
              <a:off x="2331360" y="345167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5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2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8" y="504"/>
                    <a:pt x="557" y="546"/>
                    <a:pt x="486" y="587"/>
                  </a:cubicBezTo>
                  <a:cubicBezTo>
                    <a:pt x="436" y="616"/>
                    <a:pt x="387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68C1F39-4DC2-2340-8694-991AD91373AC}"/>
                </a:ext>
              </a:extLst>
            </p:cNvPr>
            <p:cNvSpPr/>
            <p:nvPr/>
          </p:nvSpPr>
          <p:spPr>
            <a:xfrm>
              <a:off x="2575439" y="36356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DBE64CD-1B8C-574B-8971-C9336BF47B04}"/>
                </a:ext>
              </a:extLst>
            </p:cNvPr>
            <p:cNvSpPr/>
            <p:nvPr/>
          </p:nvSpPr>
          <p:spPr>
            <a:xfrm>
              <a:off x="2705400" y="357515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F21CA23-D13B-7742-906E-BAD489C6AA42}"/>
                </a:ext>
              </a:extLst>
            </p:cNvPr>
            <p:cNvSpPr/>
            <p:nvPr/>
          </p:nvSpPr>
          <p:spPr>
            <a:xfrm>
              <a:off x="2810520" y="37148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FB469A2-82F8-8143-9897-41F47E818834}"/>
                </a:ext>
              </a:extLst>
            </p:cNvPr>
            <p:cNvSpPr/>
            <p:nvPr/>
          </p:nvSpPr>
          <p:spPr>
            <a:xfrm>
              <a:off x="2877120" y="36356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DDE331D-C4D6-9C46-BB9D-AC4F9EFA8A0C}"/>
                </a:ext>
              </a:extLst>
            </p:cNvPr>
            <p:cNvSpPr/>
            <p:nvPr/>
          </p:nvSpPr>
          <p:spPr>
            <a:xfrm>
              <a:off x="3119400" y="3429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B9F26D5-5766-2F48-AFDA-6D2CF315AFE5}"/>
                </a:ext>
              </a:extLst>
            </p:cNvPr>
            <p:cNvSpPr/>
            <p:nvPr/>
          </p:nvSpPr>
          <p:spPr>
            <a:xfrm>
              <a:off x="3185279" y="353664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032B88A-E093-B749-9224-ECD0FF8C2143}"/>
                </a:ext>
              </a:extLst>
            </p:cNvPr>
            <p:cNvSpPr/>
            <p:nvPr/>
          </p:nvSpPr>
          <p:spPr>
            <a:xfrm>
              <a:off x="3438000" y="34873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D6EF265E-AA00-1648-A755-C7DD88D74D3C}"/>
                </a:ext>
              </a:extLst>
            </p:cNvPr>
            <p:cNvSpPr/>
            <p:nvPr/>
          </p:nvSpPr>
          <p:spPr>
            <a:xfrm>
              <a:off x="3771360" y="353664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647E13D-DF4B-B141-940F-2F187FF0839B}"/>
                </a:ext>
              </a:extLst>
            </p:cNvPr>
            <p:cNvSpPr/>
            <p:nvPr/>
          </p:nvSpPr>
          <p:spPr>
            <a:xfrm>
              <a:off x="3983400" y="34524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6C5BA0A-6F8C-E349-8E77-1D1D7A3ABDA1}"/>
                </a:ext>
              </a:extLst>
            </p:cNvPr>
            <p:cNvSpPr/>
            <p:nvPr/>
          </p:nvSpPr>
          <p:spPr>
            <a:xfrm>
              <a:off x="4254480" y="34416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B8E0FC0-5C7C-4E42-A379-C69F717C3752}"/>
                </a:ext>
              </a:extLst>
            </p:cNvPr>
            <p:cNvSpPr/>
            <p:nvPr/>
          </p:nvSpPr>
          <p:spPr>
            <a:xfrm>
              <a:off x="4466520" y="3429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898009A-47AC-E043-9DA9-503D3D21864E}"/>
                </a:ext>
              </a:extLst>
            </p:cNvPr>
            <p:cNvSpPr/>
            <p:nvPr/>
          </p:nvSpPr>
          <p:spPr>
            <a:xfrm>
              <a:off x="4585319" y="353664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B843760-C44B-D148-A99B-3A908CEEE40F}"/>
                </a:ext>
              </a:extLst>
            </p:cNvPr>
            <p:cNvSpPr/>
            <p:nvPr/>
          </p:nvSpPr>
          <p:spPr>
            <a:xfrm>
              <a:off x="4741560" y="341064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9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EBD4211-37F7-AB45-B8B5-C90AD4C99C20}"/>
                </a:ext>
              </a:extLst>
            </p:cNvPr>
            <p:cNvSpPr/>
            <p:nvPr/>
          </p:nvSpPr>
          <p:spPr>
            <a:xfrm>
              <a:off x="4846680" y="34297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142195B-0457-874A-B2EA-850A0BB29970}"/>
                </a:ext>
              </a:extLst>
            </p:cNvPr>
            <p:cNvSpPr/>
            <p:nvPr/>
          </p:nvSpPr>
          <p:spPr>
            <a:xfrm>
              <a:off x="4969440" y="342971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6FDEE84-C803-0745-89C3-234C7266DD0A}"/>
                </a:ext>
              </a:extLst>
            </p:cNvPr>
            <p:cNvSpPr/>
            <p:nvPr/>
          </p:nvSpPr>
          <p:spPr>
            <a:xfrm>
              <a:off x="1728000" y="41670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E56DB5B-8317-D64F-B3D1-57BD6DE0A7A5}"/>
                </a:ext>
              </a:extLst>
            </p:cNvPr>
            <p:cNvSpPr/>
            <p:nvPr/>
          </p:nvSpPr>
          <p:spPr>
            <a:xfrm>
              <a:off x="2346480" y="396432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0A27BCA-E86F-7144-91B8-99F576E73F31}"/>
                </a:ext>
              </a:extLst>
            </p:cNvPr>
            <p:cNvSpPr/>
            <p:nvPr/>
          </p:nvSpPr>
          <p:spPr>
            <a:xfrm>
              <a:off x="2373480" y="460260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44B7AD8-B990-704C-BA22-1EF3EDC31A05}"/>
                </a:ext>
              </a:extLst>
            </p:cNvPr>
            <p:cNvSpPr/>
            <p:nvPr/>
          </p:nvSpPr>
          <p:spPr>
            <a:xfrm>
              <a:off x="2502360" y="454320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855C328-639E-2348-A9FF-189DEFA65F61}"/>
                </a:ext>
              </a:extLst>
            </p:cNvPr>
            <p:cNvSpPr/>
            <p:nvPr/>
          </p:nvSpPr>
          <p:spPr>
            <a:xfrm>
              <a:off x="2607840" y="468180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55CDB17-F25A-0D41-BC0E-34C56D062B24}"/>
                </a:ext>
              </a:extLst>
            </p:cNvPr>
            <p:cNvSpPr/>
            <p:nvPr/>
          </p:nvSpPr>
          <p:spPr>
            <a:xfrm>
              <a:off x="2674440" y="460260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3"/>
                    <a:pt x="279" y="0"/>
                    <a:pt x="244" y="0"/>
                  </a:cubicBezTo>
                  <a:cubicBezTo>
                    <a:pt x="209" y="0"/>
                    <a:pt x="178" y="13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9AB78CE-D3AF-D746-8D81-ECFC32893690}"/>
                </a:ext>
              </a:extLst>
            </p:cNvPr>
            <p:cNvSpPr/>
            <p:nvPr/>
          </p:nvSpPr>
          <p:spPr>
            <a:xfrm>
              <a:off x="2901600" y="405684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73B5058-A04A-A541-A512-3416728CBB50}"/>
                </a:ext>
              </a:extLst>
            </p:cNvPr>
            <p:cNvSpPr/>
            <p:nvPr/>
          </p:nvSpPr>
          <p:spPr>
            <a:xfrm>
              <a:off x="319320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EBD79771-0461-114E-86F7-16279517CCBF}"/>
                </a:ext>
              </a:extLst>
            </p:cNvPr>
            <p:cNvSpPr/>
            <p:nvPr/>
          </p:nvSpPr>
          <p:spPr>
            <a:xfrm>
              <a:off x="3311279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99077C4-4D4B-C149-AC5A-BC8AD559DDB1}"/>
                </a:ext>
              </a:extLst>
            </p:cNvPr>
            <p:cNvSpPr/>
            <p:nvPr/>
          </p:nvSpPr>
          <p:spPr>
            <a:xfrm>
              <a:off x="3467159" y="40147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13DA91B-819E-6E44-9178-39900959721E}"/>
                </a:ext>
              </a:extLst>
            </p:cNvPr>
            <p:cNvSpPr/>
            <p:nvPr/>
          </p:nvSpPr>
          <p:spPr>
            <a:xfrm>
              <a:off x="3583440" y="42573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A9A5809C-D4D4-7949-9B48-718BDA6B4536}"/>
                </a:ext>
              </a:extLst>
            </p:cNvPr>
            <p:cNvSpPr/>
            <p:nvPr/>
          </p:nvSpPr>
          <p:spPr>
            <a:xfrm>
              <a:off x="3717360" y="414072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2E6B306-311C-2C42-91C6-F47D20EF92D1}"/>
                </a:ext>
              </a:extLst>
            </p:cNvPr>
            <p:cNvSpPr/>
            <p:nvPr/>
          </p:nvSpPr>
          <p:spPr>
            <a:xfrm>
              <a:off x="3914640" y="40330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2838A4E-37F8-0749-B917-BD34965501F5}"/>
                </a:ext>
              </a:extLst>
            </p:cNvPr>
            <p:cNvSpPr/>
            <p:nvPr/>
          </p:nvSpPr>
          <p:spPr>
            <a:xfrm>
              <a:off x="398844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ECF8DBA-B690-7342-81E3-639096B24A74}"/>
                </a:ext>
              </a:extLst>
            </p:cNvPr>
            <p:cNvSpPr/>
            <p:nvPr/>
          </p:nvSpPr>
          <p:spPr>
            <a:xfrm>
              <a:off x="4162680" y="42573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3508F3D1-ABBE-804B-90BC-583C8FE0CD56}"/>
                </a:ext>
              </a:extLst>
            </p:cNvPr>
            <p:cNvSpPr/>
            <p:nvPr/>
          </p:nvSpPr>
          <p:spPr>
            <a:xfrm>
              <a:off x="4296240" y="4144680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4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7D079-5C2B-7145-8BB6-12E516897FBD}"/>
                </a:ext>
              </a:extLst>
            </p:cNvPr>
            <p:cNvSpPr/>
            <p:nvPr/>
          </p:nvSpPr>
          <p:spPr>
            <a:xfrm>
              <a:off x="453168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5BD6B3CE-AFC0-E94D-953E-5B7DAF5C1B01}"/>
                </a:ext>
              </a:extLst>
            </p:cNvPr>
            <p:cNvSpPr/>
            <p:nvPr/>
          </p:nvSpPr>
          <p:spPr>
            <a:xfrm>
              <a:off x="464976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7C93EE2-E077-844F-9C4D-A98DC26BE3CF}"/>
                </a:ext>
              </a:extLst>
            </p:cNvPr>
            <p:cNvSpPr/>
            <p:nvPr/>
          </p:nvSpPr>
          <p:spPr>
            <a:xfrm>
              <a:off x="481356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0072B4F-1181-394A-BB3C-A04993E9E22B}"/>
                </a:ext>
              </a:extLst>
            </p:cNvPr>
            <p:cNvSpPr/>
            <p:nvPr/>
          </p:nvSpPr>
          <p:spPr>
            <a:xfrm>
              <a:off x="4948919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A3CDA1D-3E1C-BE4B-BAA4-037AB87BEC13}"/>
                </a:ext>
              </a:extLst>
            </p:cNvPr>
            <p:cNvSpPr/>
            <p:nvPr/>
          </p:nvSpPr>
          <p:spPr>
            <a:xfrm>
              <a:off x="5162760" y="4033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C95815F-C6DD-6445-8BF7-0870947DC0EA}"/>
                </a:ext>
              </a:extLst>
            </p:cNvPr>
            <p:cNvSpPr/>
            <p:nvPr/>
          </p:nvSpPr>
          <p:spPr>
            <a:xfrm>
              <a:off x="5228640" y="414072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0CCA5B7-08FA-4E4B-9214-DD4751B5EA0A}"/>
                </a:ext>
              </a:extLst>
            </p:cNvPr>
            <p:cNvSpPr/>
            <p:nvPr/>
          </p:nvSpPr>
          <p:spPr>
            <a:xfrm>
              <a:off x="5481360" y="409176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8E0EAB85-29AF-994D-A2F9-62ABA2B5B48C}"/>
                </a:ext>
              </a:extLst>
            </p:cNvPr>
            <p:cNvSpPr/>
            <p:nvPr/>
          </p:nvSpPr>
          <p:spPr>
            <a:xfrm>
              <a:off x="5814720" y="414072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6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7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CB85A2BE-2CEB-344E-A477-A4C3394D7995}"/>
                </a:ext>
              </a:extLst>
            </p:cNvPr>
            <p:cNvSpPr/>
            <p:nvPr/>
          </p:nvSpPr>
          <p:spPr>
            <a:xfrm>
              <a:off x="6026760" y="405684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3DC29E2-9221-E943-B76E-6211DB737B9A}"/>
                </a:ext>
              </a:extLst>
            </p:cNvPr>
            <p:cNvSpPr/>
            <p:nvPr/>
          </p:nvSpPr>
          <p:spPr>
            <a:xfrm>
              <a:off x="6297840" y="40456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02537903-CD58-0349-9BD8-C8E853E225DD}"/>
                </a:ext>
              </a:extLst>
            </p:cNvPr>
            <p:cNvSpPr/>
            <p:nvPr/>
          </p:nvSpPr>
          <p:spPr>
            <a:xfrm>
              <a:off x="6509879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8B15B2A-43AF-0642-BCC4-8B2AC6796F6A}"/>
                </a:ext>
              </a:extLst>
            </p:cNvPr>
            <p:cNvSpPr/>
            <p:nvPr/>
          </p:nvSpPr>
          <p:spPr>
            <a:xfrm>
              <a:off x="6628680" y="414072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694DE01-43B4-6448-9606-8228C581EB09}"/>
                </a:ext>
              </a:extLst>
            </p:cNvPr>
            <p:cNvSpPr/>
            <p:nvPr/>
          </p:nvSpPr>
          <p:spPr>
            <a:xfrm>
              <a:off x="6784920" y="40147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4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81BC6A5-0DD3-4748-8FFF-5CA9E271B498}"/>
                </a:ext>
              </a:extLst>
            </p:cNvPr>
            <p:cNvSpPr/>
            <p:nvPr/>
          </p:nvSpPr>
          <p:spPr>
            <a:xfrm>
              <a:off x="6890040" y="40330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7126E56-342F-054F-82C8-DC3877C02F72}"/>
                </a:ext>
              </a:extLst>
            </p:cNvPr>
            <p:cNvSpPr/>
            <p:nvPr/>
          </p:nvSpPr>
          <p:spPr>
            <a:xfrm>
              <a:off x="7012799" y="40330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055DCF5-887A-BA47-832D-194FEA78A9BA}"/>
              </a:ext>
            </a:extLst>
          </p:cNvPr>
          <p:cNvGrpSpPr/>
          <p:nvPr/>
        </p:nvGrpSpPr>
        <p:grpSpPr>
          <a:xfrm>
            <a:off x="365760" y="1645920"/>
            <a:ext cx="6168600" cy="373680"/>
            <a:chOff x="365760" y="1645920"/>
            <a:chExt cx="6168600" cy="37368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F2E873A-347A-DE43-9131-3DB2AE12D9D3}"/>
                </a:ext>
              </a:extLst>
            </p:cNvPr>
            <p:cNvSpPr txBox="1"/>
            <p:nvPr/>
          </p:nvSpPr>
          <p:spPr>
            <a:xfrm>
              <a:off x="365760" y="164592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99" name="Group 98" descr="28§display§s§svg§600§FALSE" title="TexMaths">
              <a:extLst>
                <a:ext uri="{FF2B5EF4-FFF2-40B4-BE49-F238E27FC236}">
                  <a16:creationId xmlns:a16="http://schemas.microsoft.com/office/drawing/2014/main" id="{D2E50884-FCC1-0548-B7AC-1B025547D4CD}"/>
                </a:ext>
              </a:extLst>
            </p:cNvPr>
            <p:cNvGrpSpPr/>
            <p:nvPr/>
          </p:nvGrpSpPr>
          <p:grpSpPr>
            <a:xfrm>
              <a:off x="2078280" y="1732319"/>
              <a:ext cx="207360" cy="201240"/>
              <a:chOff x="2078280" y="1732319"/>
              <a:chExt cx="207360" cy="201240"/>
            </a:xfrm>
          </p:grpSpPr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665403B4-25B9-A646-850F-0EEE09A0ACA3}"/>
                  </a:ext>
                </a:extLst>
              </p:cNvPr>
              <p:cNvSpPr/>
              <p:nvPr/>
            </p:nvSpPr>
            <p:spPr>
              <a:xfrm>
                <a:off x="2078280" y="173844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69CD7491-8566-004D-A872-64D9A509FDA9}"/>
                  </a:ext>
                </a:extLst>
              </p:cNvPr>
              <p:cNvSpPr/>
              <p:nvPr/>
            </p:nvSpPr>
            <p:spPr>
              <a:xfrm>
                <a:off x="2101320" y="1732319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102" name="Group 101" descr="28§display§\pi§svg§600§FALSE" title="TexMaths">
              <a:extLst>
                <a:ext uri="{FF2B5EF4-FFF2-40B4-BE49-F238E27FC236}">
                  <a16:creationId xmlns:a16="http://schemas.microsoft.com/office/drawing/2014/main" id="{6F8245AF-0D95-B745-801E-6DD63D7286DF}"/>
                </a:ext>
              </a:extLst>
            </p:cNvPr>
            <p:cNvGrpSpPr/>
            <p:nvPr/>
          </p:nvGrpSpPr>
          <p:grpSpPr>
            <a:xfrm>
              <a:off x="6041160" y="1751039"/>
              <a:ext cx="267840" cy="196200"/>
              <a:chOff x="6041160" y="1751039"/>
              <a:chExt cx="267840" cy="196200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E9D7CA2-5941-0B49-9539-9A5A3720EC1E}"/>
                  </a:ext>
                </a:extLst>
              </p:cNvPr>
              <p:cNvSpPr/>
              <p:nvPr/>
            </p:nvSpPr>
            <p:spPr>
              <a:xfrm>
                <a:off x="6041160" y="1752119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7FFEF7D6-F515-2C4E-AC73-2F969915C1EB}"/>
                  </a:ext>
                </a:extLst>
              </p:cNvPr>
              <p:cNvSpPr/>
              <p:nvPr/>
            </p:nvSpPr>
            <p:spPr>
              <a:xfrm>
                <a:off x="6053400" y="175103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FDE4DF3-C939-4749-979D-5AA09EBE0D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461240"/>
            <a:ext cx="3204000" cy="22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Freeform 105">
            <a:extLst>
              <a:ext uri="{FF2B5EF4-FFF2-40B4-BE49-F238E27FC236}">
                <a16:creationId xmlns:a16="http://schemas.microsoft.com/office/drawing/2014/main" id="{087E4D5D-A912-BA46-ADC9-112A6D8A8DE1}"/>
              </a:ext>
            </a:extLst>
          </p:cNvPr>
          <p:cNvSpPr/>
          <p:nvPr/>
        </p:nvSpPr>
        <p:spPr>
          <a:xfrm>
            <a:off x="3474720" y="6583679"/>
            <a:ext cx="5760720" cy="893567"/>
          </a:xfrm>
          <a:custGeom>
            <a:avLst>
              <a:gd name="f0" fmla="val 3694"/>
              <a:gd name="f1" fmla="val -739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is called the </a:t>
            </a:r>
            <a:r>
              <a:rPr lang="en-US" sz="260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Bellman Equation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(in any of these forms)</a:t>
            </a:r>
          </a:p>
        </p:txBody>
      </p:sp>
      <p:grpSp>
        <p:nvGrpSpPr>
          <p:cNvPr id="107" name="Group 106" descr="22§latex§V^\pi(s) = \sum_a \pi(a|s) \sum_{s',r} P(s',r | s,a) \left[ r + \gamma  V^\pi(s') \right]§svg§600§FALSE" title="TexMaths">
            <a:extLst>
              <a:ext uri="{FF2B5EF4-FFF2-40B4-BE49-F238E27FC236}">
                <a16:creationId xmlns:a16="http://schemas.microsoft.com/office/drawing/2014/main" id="{37FF5A13-F4EB-1645-9242-A6E31816F168}"/>
              </a:ext>
            </a:extLst>
          </p:cNvPr>
          <p:cNvGrpSpPr/>
          <p:nvPr/>
        </p:nvGrpSpPr>
        <p:grpSpPr>
          <a:xfrm>
            <a:off x="731880" y="5803200"/>
            <a:ext cx="7560000" cy="414720"/>
            <a:chOff x="731880" y="5803200"/>
            <a:chExt cx="7560000" cy="414720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2E184254-DF24-E34D-A0AF-4C017B69B5BC}"/>
                </a:ext>
              </a:extLst>
            </p:cNvPr>
            <p:cNvSpPr/>
            <p:nvPr/>
          </p:nvSpPr>
          <p:spPr>
            <a:xfrm>
              <a:off x="731880" y="5804640"/>
              <a:ext cx="7560000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01" h="1149">
                  <a:moveTo>
                    <a:pt x="10501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21001" y="0"/>
                  </a:lnTo>
                  <a:lnTo>
                    <a:pt x="21001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4D0302C0-1C64-D142-A26A-3F9BD6587A6D}"/>
                </a:ext>
              </a:extLst>
            </p:cNvPr>
            <p:cNvSpPr/>
            <p:nvPr/>
          </p:nvSpPr>
          <p:spPr>
            <a:xfrm>
              <a:off x="738359" y="5828400"/>
              <a:ext cx="24768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684">
                  <a:moveTo>
                    <a:pt x="583" y="95"/>
                  </a:moveTo>
                  <a:cubicBezTo>
                    <a:pt x="596" y="59"/>
                    <a:pt x="623" y="31"/>
                    <a:pt x="689" y="31"/>
                  </a:cubicBezTo>
                  <a:lnTo>
                    <a:pt x="689" y="0"/>
                  </a:lnTo>
                  <a:cubicBezTo>
                    <a:pt x="660" y="2"/>
                    <a:pt x="620" y="2"/>
                    <a:pt x="596" y="2"/>
                  </a:cubicBezTo>
                  <a:cubicBezTo>
                    <a:pt x="565" y="2"/>
                    <a:pt x="510" y="0"/>
                    <a:pt x="484" y="0"/>
                  </a:cubicBezTo>
                  <a:lnTo>
                    <a:pt x="484" y="31"/>
                  </a:lnTo>
                  <a:cubicBezTo>
                    <a:pt x="535" y="31"/>
                    <a:pt x="557" y="57"/>
                    <a:pt x="557" y="79"/>
                  </a:cubicBezTo>
                  <a:cubicBezTo>
                    <a:pt x="557" y="86"/>
                    <a:pt x="552" y="92"/>
                    <a:pt x="550" y="99"/>
                  </a:cubicBezTo>
                  <a:lnTo>
                    <a:pt x="374" y="565"/>
                  </a:lnTo>
                  <a:lnTo>
                    <a:pt x="189" y="75"/>
                  </a:lnTo>
                  <a:cubicBezTo>
                    <a:pt x="183" y="62"/>
                    <a:pt x="183" y="59"/>
                    <a:pt x="183" y="57"/>
                  </a:cubicBezTo>
                  <a:cubicBezTo>
                    <a:pt x="183" y="31"/>
                    <a:pt x="238" y="31"/>
                    <a:pt x="262" y="31"/>
                  </a:cubicBezTo>
                  <a:lnTo>
                    <a:pt x="262" y="0"/>
                  </a:lnTo>
                  <a:cubicBezTo>
                    <a:pt x="227" y="2"/>
                    <a:pt x="161" y="2"/>
                    <a:pt x="123" y="2"/>
                  </a:cubicBezTo>
                  <a:cubicBezTo>
                    <a:pt x="77" y="2"/>
                    <a:pt x="35" y="0"/>
                    <a:pt x="0" y="0"/>
                  </a:cubicBezTo>
                  <a:lnTo>
                    <a:pt x="0" y="31"/>
                  </a:lnTo>
                  <a:cubicBezTo>
                    <a:pt x="64" y="31"/>
                    <a:pt x="81" y="31"/>
                    <a:pt x="95" y="66"/>
                  </a:cubicBezTo>
                  <a:lnTo>
                    <a:pt x="319" y="662"/>
                  </a:lnTo>
                  <a:cubicBezTo>
                    <a:pt x="328" y="680"/>
                    <a:pt x="332" y="684"/>
                    <a:pt x="343" y="684"/>
                  </a:cubicBezTo>
                  <a:cubicBezTo>
                    <a:pt x="361" y="684"/>
                    <a:pt x="363" y="680"/>
                    <a:pt x="367" y="6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3E931405-4BFE-4544-9AAE-23BD34DE846C}"/>
                </a:ext>
              </a:extLst>
            </p:cNvPr>
            <p:cNvSpPr/>
            <p:nvPr/>
          </p:nvSpPr>
          <p:spPr>
            <a:xfrm>
              <a:off x="1002600" y="58348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3E680F0-AB95-CD46-9822-4F334D428A4E}"/>
                </a:ext>
              </a:extLst>
            </p:cNvPr>
            <p:cNvSpPr/>
            <p:nvPr/>
          </p:nvSpPr>
          <p:spPr>
            <a:xfrm>
              <a:off x="121499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3091A9D-1C05-6B45-8F0B-946540F429A9}"/>
                </a:ext>
              </a:extLst>
            </p:cNvPr>
            <p:cNvSpPr/>
            <p:nvPr/>
          </p:nvSpPr>
          <p:spPr>
            <a:xfrm>
              <a:off x="133380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0B5E442-8AF5-D34F-93F1-CF714A9DAF15}"/>
                </a:ext>
              </a:extLst>
            </p:cNvPr>
            <p:cNvSpPr/>
            <p:nvPr/>
          </p:nvSpPr>
          <p:spPr>
            <a:xfrm>
              <a:off x="149759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DF796AE-D036-0C4C-99BC-81CFC6CD6898}"/>
                </a:ext>
              </a:extLst>
            </p:cNvPr>
            <p:cNvSpPr/>
            <p:nvPr/>
          </p:nvSpPr>
          <p:spPr>
            <a:xfrm>
              <a:off x="1729080" y="593784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77185C0-3FA1-354E-9CD9-E028687D4CCB}"/>
                </a:ext>
              </a:extLst>
            </p:cNvPr>
            <p:cNvSpPr/>
            <p:nvPr/>
          </p:nvSpPr>
          <p:spPr>
            <a:xfrm>
              <a:off x="2094840" y="5804640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65D92847-3736-9A49-8504-723DE722AF94}"/>
                </a:ext>
              </a:extLst>
            </p:cNvPr>
            <p:cNvSpPr/>
            <p:nvPr/>
          </p:nvSpPr>
          <p:spPr>
            <a:xfrm>
              <a:off x="2457719" y="606312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934B840-06E4-B54F-B1D4-8C57E49D4BF5}"/>
                </a:ext>
              </a:extLst>
            </p:cNvPr>
            <p:cNvSpPr/>
            <p:nvPr/>
          </p:nvSpPr>
          <p:spPr>
            <a:xfrm>
              <a:off x="2678760" y="5915519"/>
              <a:ext cx="18828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4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4" y="57"/>
                    <a:pt x="524" y="24"/>
                  </a:cubicBezTo>
                  <a:cubicBezTo>
                    <a:pt x="524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D26D73E7-326B-624D-AC09-5361E3B1D9C6}"/>
                </a:ext>
              </a:extLst>
            </p:cNvPr>
            <p:cNvSpPr/>
            <p:nvPr/>
          </p:nvSpPr>
          <p:spPr>
            <a:xfrm>
              <a:off x="291384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8C1E9D5F-F8A1-3041-8DDF-941E4092C3AB}"/>
                </a:ext>
              </a:extLst>
            </p:cNvPr>
            <p:cNvSpPr/>
            <p:nvPr/>
          </p:nvSpPr>
          <p:spPr>
            <a:xfrm>
              <a:off x="3027960" y="59115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3144081-97F3-0443-9FE1-BA2D082D282A}"/>
                </a:ext>
              </a:extLst>
            </p:cNvPr>
            <p:cNvSpPr/>
            <p:nvPr/>
          </p:nvSpPr>
          <p:spPr>
            <a:xfrm>
              <a:off x="3238560" y="58046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2C0DD801-D8E1-5749-9A32-2704C1F328E3}"/>
                </a:ext>
              </a:extLst>
            </p:cNvPr>
            <p:cNvSpPr/>
            <p:nvPr/>
          </p:nvSpPr>
          <p:spPr>
            <a:xfrm>
              <a:off x="3311279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FA647AB-E359-1146-A762-561B7BFBB5C2}"/>
                </a:ext>
              </a:extLst>
            </p:cNvPr>
            <p:cNvSpPr/>
            <p:nvPr/>
          </p:nvSpPr>
          <p:spPr>
            <a:xfrm>
              <a:off x="347616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9B2315C-1854-CD46-9BF0-C6B977193831}"/>
                </a:ext>
              </a:extLst>
            </p:cNvPr>
            <p:cNvSpPr/>
            <p:nvPr/>
          </p:nvSpPr>
          <p:spPr>
            <a:xfrm>
              <a:off x="3668759" y="5804640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0EE9998D-DDAA-3B49-A091-3E98A9857EF2}"/>
                </a:ext>
              </a:extLst>
            </p:cNvPr>
            <p:cNvSpPr/>
            <p:nvPr/>
          </p:nvSpPr>
          <p:spPr>
            <a:xfrm>
              <a:off x="4033800" y="606312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3D943C1-E535-394E-BA5A-0A4A36B64D08}"/>
                </a:ext>
              </a:extLst>
            </p:cNvPr>
            <p:cNvSpPr/>
            <p:nvPr/>
          </p:nvSpPr>
          <p:spPr>
            <a:xfrm>
              <a:off x="4163760" y="600372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C0C20E1-04EA-0D40-BF1D-2DCB6F8F1DBD}"/>
                </a:ext>
              </a:extLst>
            </p:cNvPr>
            <p:cNvSpPr/>
            <p:nvPr/>
          </p:nvSpPr>
          <p:spPr>
            <a:xfrm>
              <a:off x="4268160" y="6142319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F2C0B11-6D27-E54A-AD14-C1376426F017}"/>
                </a:ext>
              </a:extLst>
            </p:cNvPr>
            <p:cNvSpPr/>
            <p:nvPr/>
          </p:nvSpPr>
          <p:spPr>
            <a:xfrm>
              <a:off x="4334759" y="606312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F209A09-E474-D046-AE62-6705B4AEB01B}"/>
                </a:ext>
              </a:extLst>
            </p:cNvPr>
            <p:cNvSpPr/>
            <p:nvPr/>
          </p:nvSpPr>
          <p:spPr>
            <a:xfrm>
              <a:off x="4550040" y="582840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4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D55B116-8B48-3D41-9E52-843E35864479}"/>
                </a:ext>
              </a:extLst>
            </p:cNvPr>
            <p:cNvSpPr/>
            <p:nvPr/>
          </p:nvSpPr>
          <p:spPr>
            <a:xfrm>
              <a:off x="484164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AD261BE-4348-5C4A-ADC5-621A803CC8EF}"/>
                </a:ext>
              </a:extLst>
            </p:cNvPr>
            <p:cNvSpPr/>
            <p:nvPr/>
          </p:nvSpPr>
          <p:spPr>
            <a:xfrm>
              <a:off x="496044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3F458600-544A-0A42-9596-A34709BA527A}"/>
                </a:ext>
              </a:extLst>
            </p:cNvPr>
            <p:cNvSpPr/>
            <p:nvPr/>
          </p:nvSpPr>
          <p:spPr>
            <a:xfrm>
              <a:off x="5116320" y="58032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8262985-4FDA-F348-B2CE-F30CE2B6EDD8}"/>
                </a:ext>
              </a:extLst>
            </p:cNvPr>
            <p:cNvSpPr/>
            <p:nvPr/>
          </p:nvSpPr>
          <p:spPr>
            <a:xfrm>
              <a:off x="5231880" y="60289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210EE70-0651-9847-A259-4102C3616D1E}"/>
                </a:ext>
              </a:extLst>
            </p:cNvPr>
            <p:cNvSpPr/>
            <p:nvPr/>
          </p:nvSpPr>
          <p:spPr>
            <a:xfrm>
              <a:off x="5366520" y="59115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4BE81E-BE47-7842-8A31-BCF3BCFCAE34}"/>
                </a:ext>
              </a:extLst>
            </p:cNvPr>
            <p:cNvSpPr/>
            <p:nvPr/>
          </p:nvSpPr>
          <p:spPr>
            <a:xfrm>
              <a:off x="5563800" y="58046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9774E66A-B5A3-F84D-BED9-7C1ED1D96CEB}"/>
                </a:ext>
              </a:extLst>
            </p:cNvPr>
            <p:cNvSpPr/>
            <p:nvPr/>
          </p:nvSpPr>
          <p:spPr>
            <a:xfrm>
              <a:off x="563652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9CCDFD2-2779-BA4B-9E2C-605427784050}"/>
                </a:ext>
              </a:extLst>
            </p:cNvPr>
            <p:cNvSpPr/>
            <p:nvPr/>
          </p:nvSpPr>
          <p:spPr>
            <a:xfrm>
              <a:off x="5810760" y="60289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631A1C3-C227-E241-99A1-D368C3E275A7}"/>
                </a:ext>
              </a:extLst>
            </p:cNvPr>
            <p:cNvSpPr/>
            <p:nvPr/>
          </p:nvSpPr>
          <p:spPr>
            <a:xfrm>
              <a:off x="5949360" y="59115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85E500F-C349-9E45-8699-89874BA83CEB}"/>
                </a:ext>
              </a:extLst>
            </p:cNvPr>
            <p:cNvSpPr/>
            <p:nvPr/>
          </p:nvSpPr>
          <p:spPr>
            <a:xfrm>
              <a:off x="613872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BF9892F-A70E-FD40-8BB7-981BF9C62D95}"/>
                </a:ext>
              </a:extLst>
            </p:cNvPr>
            <p:cNvSpPr/>
            <p:nvPr/>
          </p:nvSpPr>
          <p:spPr>
            <a:xfrm>
              <a:off x="6352560" y="58046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3962ECA0-29C9-5D4E-93E2-3A135E4F6CA3}"/>
                </a:ext>
              </a:extLst>
            </p:cNvPr>
            <p:cNvSpPr/>
            <p:nvPr/>
          </p:nvSpPr>
          <p:spPr>
            <a:xfrm>
              <a:off x="6418440" y="59115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10C2E308-8C76-9A41-B5B2-D708B1FFE53C}"/>
                </a:ext>
              </a:extLst>
            </p:cNvPr>
            <p:cNvSpPr/>
            <p:nvPr/>
          </p:nvSpPr>
          <p:spPr>
            <a:xfrm>
              <a:off x="6671160" y="586332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CCAB90BB-012E-F946-A2C7-3B73B6C829AF}"/>
                </a:ext>
              </a:extLst>
            </p:cNvPr>
            <p:cNvSpPr/>
            <p:nvPr/>
          </p:nvSpPr>
          <p:spPr>
            <a:xfrm>
              <a:off x="7004520" y="591156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1" y="411"/>
                  </a:cubicBezTo>
                  <a:cubicBezTo>
                    <a:pt x="301" y="482"/>
                    <a:pt x="273" y="594"/>
                    <a:pt x="273" y="621"/>
                  </a:cubicBezTo>
                  <a:cubicBezTo>
                    <a:pt x="273" y="632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A965FEB2-9F19-3941-81C8-BF57926C1AB0}"/>
                </a:ext>
              </a:extLst>
            </p:cNvPr>
            <p:cNvSpPr/>
            <p:nvPr/>
          </p:nvSpPr>
          <p:spPr>
            <a:xfrm>
              <a:off x="7216560" y="58284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78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78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02C7D68-444E-2444-A105-818E91E735B4}"/>
                </a:ext>
              </a:extLst>
            </p:cNvPr>
            <p:cNvSpPr/>
            <p:nvPr/>
          </p:nvSpPr>
          <p:spPr>
            <a:xfrm>
              <a:off x="7487640" y="58348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E1A3A7E-B463-2D4A-BB9E-68173F36E377}"/>
                </a:ext>
              </a:extLst>
            </p:cNvPr>
            <p:cNvSpPr/>
            <p:nvPr/>
          </p:nvSpPr>
          <p:spPr>
            <a:xfrm>
              <a:off x="7699679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C1AE5557-170E-4040-9ABE-52660389F1E9}"/>
                </a:ext>
              </a:extLst>
            </p:cNvPr>
            <p:cNvSpPr/>
            <p:nvPr/>
          </p:nvSpPr>
          <p:spPr>
            <a:xfrm>
              <a:off x="7818480" y="59115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6EB7638B-864E-254B-BBE3-C28F02CEF0E9}"/>
                </a:ext>
              </a:extLst>
            </p:cNvPr>
            <p:cNvSpPr/>
            <p:nvPr/>
          </p:nvSpPr>
          <p:spPr>
            <a:xfrm>
              <a:off x="7974720" y="580320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EE50F89-896D-3C4C-B732-A90641EE6BEB}"/>
                </a:ext>
              </a:extLst>
            </p:cNvPr>
            <p:cNvSpPr/>
            <p:nvPr/>
          </p:nvSpPr>
          <p:spPr>
            <a:xfrm>
              <a:off x="8080920" y="58046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F94FD3DC-61E0-B147-938D-7D7F4178696A}"/>
                </a:ext>
              </a:extLst>
            </p:cNvPr>
            <p:cNvSpPr/>
            <p:nvPr/>
          </p:nvSpPr>
          <p:spPr>
            <a:xfrm>
              <a:off x="8202599" y="58046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0" name="Title 149">
            <a:extLst>
              <a:ext uri="{FF2B5EF4-FFF2-40B4-BE49-F238E27FC236}">
                <a16:creationId xmlns:a16="http://schemas.microsoft.com/office/drawing/2014/main" id="{9DE0F36B-E338-2440-B2AB-E4D0EA29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revisited (book)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3FC12458-90CB-B74E-ADAC-6A2881411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66563" name="Group 3">
            <a:extLst>
              <a:ext uri="{FF2B5EF4-FFF2-40B4-BE49-F238E27FC236}">
                <a16:creationId xmlns:a16="http://schemas.microsoft.com/office/drawing/2014/main" id="{893BF5C5-82B4-5349-9DAB-B2F977C65A6B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10056813" cy="1031875"/>
            <a:chOff x="0" y="864"/>
            <a:chExt cx="6335" cy="650"/>
          </a:xfrm>
        </p:grpSpPr>
        <p:pic>
          <p:nvPicPr>
            <p:cNvPr id="66564" name="Picture 4">
              <a:extLst>
                <a:ext uri="{FF2B5EF4-FFF2-40B4-BE49-F238E27FC236}">
                  <a16:creationId xmlns:a16="http://schemas.microsoft.com/office/drawing/2014/main" id="{28587520-F1FE-AE47-953E-285C15D07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5" name="Picture 5">
              <a:extLst>
                <a:ext uri="{FF2B5EF4-FFF2-40B4-BE49-F238E27FC236}">
                  <a16:creationId xmlns:a16="http://schemas.microsoft.com/office/drawing/2014/main" id="{40B8E089-B273-CE4D-9C3D-47D8D2F1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66566" name="Picture 6">
            <a:extLst>
              <a:ext uri="{FF2B5EF4-FFF2-40B4-BE49-F238E27FC236}">
                <a16:creationId xmlns:a16="http://schemas.microsoft.com/office/drawing/2014/main" id="{65B9243B-71D5-B948-837C-5C587470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00584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7" name="AutoShape 7">
            <a:extLst>
              <a:ext uri="{FF2B5EF4-FFF2-40B4-BE49-F238E27FC236}">
                <a16:creationId xmlns:a16="http://schemas.microsoft.com/office/drawing/2014/main" id="{86F16842-E818-EF4B-8AA9-836BA3C0B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200400"/>
            <a:ext cx="365125" cy="365125"/>
          </a:xfrm>
          <a:prstGeom prst="roundRect">
            <a:avLst>
              <a:gd name="adj" fmla="val 431"/>
            </a:avLst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Text Box 8">
            <a:extLst>
              <a:ext uri="{FF2B5EF4-FFF2-40B4-BE49-F238E27FC236}">
                <a16:creationId xmlns:a16="http://schemas.microsoft.com/office/drawing/2014/main" id="{B520B7A1-9C9B-374A-889A-171992C2D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Verify the Bellman equation for the highlighted state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Policy = random,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γ</a:t>
            </a:r>
            <a:r>
              <a:rPr lang="en-US" altLang="en-US" sz="2400">
                <a:ea typeface="ＭＳ Ｐゴシック" panose="020B0600070205080204" pitchFamily="34" charset="-128"/>
              </a:rPr>
              <a:t> = 0.9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4F514C6-BBD7-624A-B533-EA3B3363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1875"/>
          </a:xfrm>
        </p:spPr>
        <p:txBody>
          <a:bodyPr/>
          <a:lstStyle/>
          <a:p>
            <a:r>
              <a:rPr lang="en-US" dirty="0"/>
              <a:t>Think-pair-share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AFDDB-A2BF-AE40-B160-896E786F7457}"/>
              </a:ext>
            </a:extLst>
          </p:cNvPr>
          <p:cNvSpPr txBox="1"/>
          <p:nvPr/>
        </p:nvSpPr>
        <p:spPr>
          <a:xfrm>
            <a:off x="816120" y="4480560"/>
            <a:ext cx="8696880" cy="229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On a single time step, agent does the following: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1. observe some information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2. select an action to execute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3. take note of any reward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2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ＭＳ Ｐゴシック" pitchFamily="2"/>
              <a:cs typeface="ＭＳ Ｐゴシック" pitchFamily="2"/>
            </a:endParaRP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 of agent: select actions that maximize cumulative reward in the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			long run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54047-5A52-134E-BFC1-88EE602767D1}"/>
              </a:ext>
            </a:extLst>
          </p:cNvPr>
          <p:cNvGrpSpPr/>
          <p:nvPr/>
        </p:nvGrpSpPr>
        <p:grpSpPr>
          <a:xfrm>
            <a:off x="366119" y="1463039"/>
            <a:ext cx="9326160" cy="2469240"/>
            <a:chOff x="366119" y="1463039"/>
            <a:chExt cx="9326160" cy="2469240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9A8FE7EA-1575-4644-B972-57B619C5FD9D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068782A8-28E9-2345-BB4C-66C34B24A06A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9B5CC1-80B4-5546-AD53-DB1007172B3E}"/>
                </a:ext>
              </a:extLst>
            </p:cNvPr>
            <p:cNvSpPr txBox="1"/>
            <p:nvPr/>
          </p:nvSpPr>
          <p:spPr>
            <a:xfrm>
              <a:off x="4480560" y="1463039"/>
              <a:ext cx="116964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C613F5-1F5C-E947-B709-A9AB4C1EE076}"/>
                </a:ext>
              </a:extLst>
            </p:cNvPr>
            <p:cNvSpPr txBox="1"/>
            <p:nvPr/>
          </p:nvSpPr>
          <p:spPr>
            <a:xfrm>
              <a:off x="4025520" y="2834640"/>
              <a:ext cx="2100960" cy="8830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Observation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348613B3-8473-7F47-9404-5DDB5F9FDE81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199DDA1A-8EE3-7A45-9849-3F18D261F6D0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World</a:t>
              </a:r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709FF3C9-CF9A-1E4E-B758-376EF34E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RL Setting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>
            <a:extLst>
              <a:ext uri="{FF2B5EF4-FFF2-40B4-BE49-F238E27FC236}">
                <a16:creationId xmlns:a16="http://schemas.microsoft.com/office/drawing/2014/main" id="{3FC12458-90CB-B74E-ADAC-6A2881411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66563" name="Group 3">
            <a:extLst>
              <a:ext uri="{FF2B5EF4-FFF2-40B4-BE49-F238E27FC236}">
                <a16:creationId xmlns:a16="http://schemas.microsoft.com/office/drawing/2014/main" id="{893BF5C5-82B4-5349-9DAB-B2F977C65A6B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10056813" cy="1031875"/>
            <a:chOff x="0" y="864"/>
            <a:chExt cx="6335" cy="650"/>
          </a:xfrm>
        </p:grpSpPr>
        <p:pic>
          <p:nvPicPr>
            <p:cNvPr id="66564" name="Picture 4">
              <a:extLst>
                <a:ext uri="{FF2B5EF4-FFF2-40B4-BE49-F238E27FC236}">
                  <a16:creationId xmlns:a16="http://schemas.microsoft.com/office/drawing/2014/main" id="{28587520-F1FE-AE47-953E-285C15D07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6565" name="Picture 5">
              <a:extLst>
                <a:ext uri="{FF2B5EF4-FFF2-40B4-BE49-F238E27FC236}">
                  <a16:creationId xmlns:a16="http://schemas.microsoft.com/office/drawing/2014/main" id="{40B8E089-B273-CE4D-9C3D-47D8D2F11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66566" name="Picture 6">
            <a:extLst>
              <a:ext uri="{FF2B5EF4-FFF2-40B4-BE49-F238E27FC236}">
                <a16:creationId xmlns:a16="http://schemas.microsoft.com/office/drawing/2014/main" id="{65B9243B-71D5-B948-837C-5C587470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00584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7" name="AutoShape 7">
            <a:extLst>
              <a:ext uri="{FF2B5EF4-FFF2-40B4-BE49-F238E27FC236}">
                <a16:creationId xmlns:a16="http://schemas.microsoft.com/office/drawing/2014/main" id="{86F16842-E818-EF4B-8AA9-836BA3C0B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200400"/>
            <a:ext cx="365125" cy="365125"/>
          </a:xfrm>
          <a:prstGeom prst="roundRect">
            <a:avLst>
              <a:gd name="adj" fmla="val 431"/>
            </a:avLst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Text Box 8">
            <a:extLst>
              <a:ext uri="{FF2B5EF4-FFF2-40B4-BE49-F238E27FC236}">
                <a16:creationId xmlns:a16="http://schemas.microsoft.com/office/drawing/2014/main" id="{B520B7A1-9C9B-374A-889A-171992C2D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Verify the Bellman equation for the highlighted state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Policy = random,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γ</a:t>
            </a:r>
            <a:r>
              <a:rPr lang="en-US" altLang="en-US" sz="2400" dirty="0">
                <a:ea typeface="ＭＳ Ｐゴシック" panose="020B0600070205080204" pitchFamily="34" charset="-128"/>
              </a:rPr>
              <a:t> = 0.9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4F514C6-BBD7-624A-B533-EA3B33631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1875"/>
          </a:xfrm>
        </p:spPr>
        <p:txBody>
          <a:bodyPr/>
          <a:lstStyle/>
          <a:p>
            <a:r>
              <a:rPr lang="en-US" dirty="0"/>
              <a:t>Think-pair-share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A3DEFA-C158-5D48-A509-CE80A3015278}"/>
                  </a:ext>
                </a:extLst>
              </p14:cNvPr>
              <p14:cNvContentPartPr/>
              <p14:nvPr/>
            </p14:nvContentPartPr>
            <p14:xfrm>
              <a:off x="1627800" y="626248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A3DEFA-C158-5D48-A509-CE80A30152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8800" y="62534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CC2285C-FB07-9F44-8138-6791219F8130}"/>
                  </a:ext>
                </a:extLst>
              </p14:cNvPr>
              <p14:cNvContentPartPr/>
              <p14:nvPr/>
            </p14:nvContentPartPr>
            <p14:xfrm>
              <a:off x="1704120" y="5952528"/>
              <a:ext cx="331560" cy="331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CC2285C-FB07-9F44-8138-6791219F81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5480" y="5943528"/>
                <a:ext cx="3492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9C7E0B7-D27C-5B42-B469-1C6E9B4BCCCD}"/>
                  </a:ext>
                </a:extLst>
              </p14:cNvPr>
              <p14:cNvContentPartPr/>
              <p14:nvPr/>
            </p14:nvContentPartPr>
            <p14:xfrm>
              <a:off x="2071680" y="5932728"/>
              <a:ext cx="169920" cy="31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9C7E0B7-D27C-5B42-B469-1C6E9B4BCC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3040" y="5924088"/>
                <a:ext cx="1875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593EBB5-7520-BA4E-AFE0-28DBC5D94185}"/>
                  </a:ext>
                </a:extLst>
              </p14:cNvPr>
              <p14:cNvContentPartPr/>
              <p14:nvPr/>
            </p14:nvContentPartPr>
            <p14:xfrm>
              <a:off x="2083560" y="5955048"/>
              <a:ext cx="187920" cy="1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593EBB5-7520-BA4E-AFE0-28DBC5D941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74920" y="5946048"/>
                <a:ext cx="2055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32806A-DD3F-A04F-8A14-8813C54E08CD}"/>
                  </a:ext>
                </a:extLst>
              </p14:cNvPr>
              <p14:cNvContentPartPr/>
              <p14:nvPr/>
            </p14:nvContentPartPr>
            <p14:xfrm>
              <a:off x="1508280" y="5907888"/>
              <a:ext cx="101160" cy="48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32806A-DD3F-A04F-8A14-8813C54E08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99280" y="5898888"/>
                <a:ext cx="1188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B6F57F-35D1-F74F-9D0F-47163D17A3CD}"/>
                  </a:ext>
                </a:extLst>
              </p14:cNvPr>
              <p14:cNvContentPartPr/>
              <p14:nvPr/>
            </p14:nvContentPartPr>
            <p14:xfrm>
              <a:off x="2306040" y="5858208"/>
              <a:ext cx="139680" cy="468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B6F57F-35D1-F74F-9D0F-47163D17A3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97040" y="5849208"/>
                <a:ext cx="1573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4AE0726-C2B6-C049-B363-37B51328D353}"/>
                  </a:ext>
                </a:extLst>
              </p14:cNvPr>
              <p14:cNvContentPartPr/>
              <p14:nvPr/>
            </p14:nvContentPartPr>
            <p14:xfrm>
              <a:off x="2567760" y="5863608"/>
              <a:ext cx="89640" cy="541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4AE0726-C2B6-C049-B363-37B51328D35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58760" y="5854608"/>
                <a:ext cx="1072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6154AB8-F97E-0842-B42A-9D469EEFB6C2}"/>
                  </a:ext>
                </a:extLst>
              </p14:cNvPr>
              <p14:cNvContentPartPr/>
              <p14:nvPr/>
            </p14:nvContentPartPr>
            <p14:xfrm>
              <a:off x="2762520" y="5993208"/>
              <a:ext cx="113400" cy="316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6154AB8-F97E-0842-B42A-9D469EEFB6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53880" y="5984208"/>
                <a:ext cx="1310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1A9258-8990-B14E-9E98-C84FF55D222E}"/>
                  </a:ext>
                </a:extLst>
              </p14:cNvPr>
              <p14:cNvContentPartPr/>
              <p14:nvPr/>
            </p14:nvContentPartPr>
            <p14:xfrm>
              <a:off x="3006960" y="6318288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1A9258-8990-B14E-9E98-C84FF55D22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7960" y="63096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569" name="Ink 66568">
                <a:extLst>
                  <a:ext uri="{FF2B5EF4-FFF2-40B4-BE49-F238E27FC236}">
                    <a16:creationId xmlns:a16="http://schemas.microsoft.com/office/drawing/2014/main" id="{63C8D0DA-1712-3C4F-A629-75FC38699D45}"/>
                  </a:ext>
                </a:extLst>
              </p14:cNvPr>
              <p14:cNvContentPartPr/>
              <p14:nvPr/>
            </p14:nvContentPartPr>
            <p14:xfrm>
              <a:off x="4506360" y="5976648"/>
              <a:ext cx="104400" cy="475920"/>
            </p14:xfrm>
          </p:contentPart>
        </mc:Choice>
        <mc:Fallback xmlns="">
          <p:pic>
            <p:nvPicPr>
              <p:cNvPr id="66569" name="Ink 66568">
                <a:extLst>
                  <a:ext uri="{FF2B5EF4-FFF2-40B4-BE49-F238E27FC236}">
                    <a16:creationId xmlns:a16="http://schemas.microsoft.com/office/drawing/2014/main" id="{63C8D0DA-1712-3C4F-A629-75FC38699D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97720" y="5967648"/>
                <a:ext cx="1220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573" name="Ink 66572">
                <a:extLst>
                  <a:ext uri="{FF2B5EF4-FFF2-40B4-BE49-F238E27FC236}">
                    <a16:creationId xmlns:a16="http://schemas.microsoft.com/office/drawing/2014/main" id="{D1347614-F259-6A41-B74E-00410F79A3D6}"/>
                  </a:ext>
                </a:extLst>
              </p14:cNvPr>
              <p14:cNvContentPartPr/>
              <p14:nvPr/>
            </p14:nvContentPartPr>
            <p14:xfrm>
              <a:off x="6479880" y="5992128"/>
              <a:ext cx="79920" cy="481320"/>
            </p14:xfrm>
          </p:contentPart>
        </mc:Choice>
        <mc:Fallback xmlns="">
          <p:pic>
            <p:nvPicPr>
              <p:cNvPr id="66573" name="Ink 66572">
                <a:extLst>
                  <a:ext uri="{FF2B5EF4-FFF2-40B4-BE49-F238E27FC236}">
                    <a16:creationId xmlns:a16="http://schemas.microsoft.com/office/drawing/2014/main" id="{D1347614-F259-6A41-B74E-00410F79A3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1240" y="5983488"/>
                <a:ext cx="975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575" name="Ink 66574">
                <a:extLst>
                  <a:ext uri="{FF2B5EF4-FFF2-40B4-BE49-F238E27FC236}">
                    <a16:creationId xmlns:a16="http://schemas.microsoft.com/office/drawing/2014/main" id="{EFBC11AB-9C6B-EC41-B9B2-4F13407E57D1}"/>
                  </a:ext>
                </a:extLst>
              </p14:cNvPr>
              <p14:cNvContentPartPr/>
              <p14:nvPr/>
            </p14:nvContentPartPr>
            <p14:xfrm>
              <a:off x="6641160" y="6032448"/>
              <a:ext cx="69840" cy="515520"/>
            </p14:xfrm>
          </p:contentPart>
        </mc:Choice>
        <mc:Fallback xmlns="">
          <p:pic>
            <p:nvPicPr>
              <p:cNvPr id="66575" name="Ink 66574">
                <a:extLst>
                  <a:ext uri="{FF2B5EF4-FFF2-40B4-BE49-F238E27FC236}">
                    <a16:creationId xmlns:a16="http://schemas.microsoft.com/office/drawing/2014/main" id="{EFBC11AB-9C6B-EC41-B9B2-4F13407E57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2520" y="6023448"/>
                <a:ext cx="8748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6597" name="Group 66596">
            <a:extLst>
              <a:ext uri="{FF2B5EF4-FFF2-40B4-BE49-F238E27FC236}">
                <a16:creationId xmlns:a16="http://schemas.microsoft.com/office/drawing/2014/main" id="{CB00B8B8-0D19-3D40-8A88-72832CAD5552}"/>
              </a:ext>
            </a:extLst>
          </p:cNvPr>
          <p:cNvGrpSpPr/>
          <p:nvPr/>
        </p:nvGrpSpPr>
        <p:grpSpPr>
          <a:xfrm>
            <a:off x="6770400" y="5994288"/>
            <a:ext cx="1800360" cy="492480"/>
            <a:chOff x="6770400" y="6152784"/>
            <a:chExt cx="18003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6576" name="Ink 66575">
                  <a:extLst>
                    <a:ext uri="{FF2B5EF4-FFF2-40B4-BE49-F238E27FC236}">
                      <a16:creationId xmlns:a16="http://schemas.microsoft.com/office/drawing/2014/main" id="{6CD4848C-7C4A-A54F-87FD-23B634FF4B42}"/>
                    </a:ext>
                  </a:extLst>
                </p14:cNvPr>
                <p14:cNvContentPartPr/>
                <p14:nvPr/>
              </p14:nvContentPartPr>
              <p14:xfrm>
                <a:off x="6770400" y="6577224"/>
                <a:ext cx="360" cy="360"/>
              </p14:xfrm>
            </p:contentPart>
          </mc:Choice>
          <mc:Fallback xmlns="">
            <p:pic>
              <p:nvPicPr>
                <p:cNvPr id="66576" name="Ink 66575">
                  <a:extLst>
                    <a:ext uri="{FF2B5EF4-FFF2-40B4-BE49-F238E27FC236}">
                      <a16:creationId xmlns:a16="http://schemas.microsoft.com/office/drawing/2014/main" id="{6CD4848C-7C4A-A54F-87FD-23B634FF4B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1760" y="65682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6577" name="Ink 66576">
                  <a:extLst>
                    <a:ext uri="{FF2B5EF4-FFF2-40B4-BE49-F238E27FC236}">
                      <a16:creationId xmlns:a16="http://schemas.microsoft.com/office/drawing/2014/main" id="{01F9D2C4-2C05-E742-8624-D01DF232CBE4}"/>
                    </a:ext>
                  </a:extLst>
                </p14:cNvPr>
                <p14:cNvContentPartPr/>
                <p14:nvPr/>
              </p14:nvContentPartPr>
              <p14:xfrm>
                <a:off x="6809280" y="6244584"/>
                <a:ext cx="249840" cy="333720"/>
              </p14:xfrm>
            </p:contentPart>
          </mc:Choice>
          <mc:Fallback xmlns="">
            <p:pic>
              <p:nvPicPr>
                <p:cNvPr id="66577" name="Ink 66576">
                  <a:extLst>
                    <a:ext uri="{FF2B5EF4-FFF2-40B4-BE49-F238E27FC236}">
                      <a16:creationId xmlns:a16="http://schemas.microsoft.com/office/drawing/2014/main" id="{01F9D2C4-2C05-E742-8624-D01DF232CBE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00280" y="6235944"/>
                  <a:ext cx="2674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6579" name="Ink 66578">
                  <a:extLst>
                    <a:ext uri="{FF2B5EF4-FFF2-40B4-BE49-F238E27FC236}">
                      <a16:creationId xmlns:a16="http://schemas.microsoft.com/office/drawing/2014/main" id="{EF6BA264-5057-8C45-8805-53B128EB1826}"/>
                    </a:ext>
                  </a:extLst>
                </p14:cNvPr>
                <p14:cNvContentPartPr/>
                <p14:nvPr/>
              </p14:nvContentPartPr>
              <p14:xfrm>
                <a:off x="7040040" y="6177264"/>
                <a:ext cx="89640" cy="445320"/>
              </p14:xfrm>
            </p:contentPart>
          </mc:Choice>
          <mc:Fallback xmlns="">
            <p:pic>
              <p:nvPicPr>
                <p:cNvPr id="66579" name="Ink 66578">
                  <a:extLst>
                    <a:ext uri="{FF2B5EF4-FFF2-40B4-BE49-F238E27FC236}">
                      <a16:creationId xmlns:a16="http://schemas.microsoft.com/office/drawing/2014/main" id="{EF6BA264-5057-8C45-8805-53B128EB182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031040" y="6168624"/>
                  <a:ext cx="107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6581" name="Ink 66580">
                  <a:extLst>
                    <a:ext uri="{FF2B5EF4-FFF2-40B4-BE49-F238E27FC236}">
                      <a16:creationId xmlns:a16="http://schemas.microsoft.com/office/drawing/2014/main" id="{7FCD688A-BE0D-5446-B1D0-2455B75363D8}"/>
                    </a:ext>
                  </a:extLst>
                </p14:cNvPr>
                <p14:cNvContentPartPr/>
                <p14:nvPr/>
              </p14:nvContentPartPr>
              <p14:xfrm>
                <a:off x="7250640" y="6375624"/>
                <a:ext cx="235080" cy="20160"/>
              </p14:xfrm>
            </p:contentPart>
          </mc:Choice>
          <mc:Fallback xmlns="">
            <p:pic>
              <p:nvPicPr>
                <p:cNvPr id="66581" name="Ink 66580">
                  <a:extLst>
                    <a:ext uri="{FF2B5EF4-FFF2-40B4-BE49-F238E27FC236}">
                      <a16:creationId xmlns:a16="http://schemas.microsoft.com/office/drawing/2014/main" id="{7FCD688A-BE0D-5446-B1D0-2455B75363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41640" y="6366624"/>
                  <a:ext cx="252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6583" name="Ink 66582">
                  <a:extLst>
                    <a:ext uri="{FF2B5EF4-FFF2-40B4-BE49-F238E27FC236}">
                      <a16:creationId xmlns:a16="http://schemas.microsoft.com/office/drawing/2014/main" id="{02307D18-BE80-DC40-8FAE-3BAED8A7E6EB}"/>
                    </a:ext>
                  </a:extLst>
                </p14:cNvPr>
                <p14:cNvContentPartPr/>
                <p14:nvPr/>
              </p14:nvContentPartPr>
              <p14:xfrm>
                <a:off x="7376280" y="6285984"/>
                <a:ext cx="20160" cy="204840"/>
              </p14:xfrm>
            </p:contentPart>
          </mc:Choice>
          <mc:Fallback xmlns="">
            <p:pic>
              <p:nvPicPr>
                <p:cNvPr id="66583" name="Ink 66582">
                  <a:extLst>
                    <a:ext uri="{FF2B5EF4-FFF2-40B4-BE49-F238E27FC236}">
                      <a16:creationId xmlns:a16="http://schemas.microsoft.com/office/drawing/2014/main" id="{02307D18-BE80-DC40-8FAE-3BAED8A7E6E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7280" y="6277344"/>
                  <a:ext cx="37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596" name="Ink 66595">
                  <a:extLst>
                    <a:ext uri="{FF2B5EF4-FFF2-40B4-BE49-F238E27FC236}">
                      <a16:creationId xmlns:a16="http://schemas.microsoft.com/office/drawing/2014/main" id="{158A6728-FD86-A444-90AE-CDFA42D85A91}"/>
                    </a:ext>
                  </a:extLst>
                </p14:cNvPr>
                <p14:cNvContentPartPr/>
                <p14:nvPr/>
              </p14:nvContentPartPr>
              <p14:xfrm>
                <a:off x="8446920" y="6152784"/>
                <a:ext cx="123840" cy="492480"/>
              </p14:xfrm>
            </p:contentPart>
          </mc:Choice>
          <mc:Fallback xmlns="">
            <p:pic>
              <p:nvPicPr>
                <p:cNvPr id="66596" name="Ink 66595">
                  <a:extLst>
                    <a:ext uri="{FF2B5EF4-FFF2-40B4-BE49-F238E27FC236}">
                      <a16:creationId xmlns:a16="http://schemas.microsoft.com/office/drawing/2014/main" id="{158A6728-FD86-A444-90AE-CDFA42D85A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37920" y="6143784"/>
                  <a:ext cx="14148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04" name="Group 66603">
            <a:extLst>
              <a:ext uri="{FF2B5EF4-FFF2-40B4-BE49-F238E27FC236}">
                <a16:creationId xmlns:a16="http://schemas.microsoft.com/office/drawing/2014/main" id="{C9AE5E03-187D-9143-AD1A-5057990BB8D0}"/>
              </a:ext>
            </a:extLst>
          </p:cNvPr>
          <p:cNvGrpSpPr/>
          <p:nvPr/>
        </p:nvGrpSpPr>
        <p:grpSpPr>
          <a:xfrm>
            <a:off x="8559240" y="5990328"/>
            <a:ext cx="663840" cy="404640"/>
            <a:chOff x="8559240" y="6148824"/>
            <a:chExt cx="6638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6598" name="Ink 66597">
                  <a:extLst>
                    <a:ext uri="{FF2B5EF4-FFF2-40B4-BE49-F238E27FC236}">
                      <a16:creationId xmlns:a16="http://schemas.microsoft.com/office/drawing/2014/main" id="{126FAAE8-5FC3-1149-A73B-FE377DA61429}"/>
                    </a:ext>
                  </a:extLst>
                </p14:cNvPr>
                <p14:cNvContentPartPr/>
                <p14:nvPr/>
              </p14:nvContentPartPr>
              <p14:xfrm>
                <a:off x="8559240" y="6250704"/>
                <a:ext cx="268920" cy="301680"/>
              </p14:xfrm>
            </p:contentPart>
          </mc:Choice>
          <mc:Fallback xmlns="">
            <p:pic>
              <p:nvPicPr>
                <p:cNvPr id="66598" name="Ink 66597">
                  <a:extLst>
                    <a:ext uri="{FF2B5EF4-FFF2-40B4-BE49-F238E27FC236}">
                      <a16:creationId xmlns:a16="http://schemas.microsoft.com/office/drawing/2014/main" id="{126FAAE8-5FC3-1149-A73B-FE377DA614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550240" y="6241704"/>
                  <a:ext cx="2865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6599" name="Ink 66598">
                  <a:extLst>
                    <a:ext uri="{FF2B5EF4-FFF2-40B4-BE49-F238E27FC236}">
                      <a16:creationId xmlns:a16="http://schemas.microsoft.com/office/drawing/2014/main" id="{D7803D25-59FE-8E49-B768-421A1165D4A4}"/>
                    </a:ext>
                  </a:extLst>
                </p14:cNvPr>
                <p14:cNvContentPartPr/>
                <p14:nvPr/>
              </p14:nvContentPartPr>
              <p14:xfrm>
                <a:off x="8896920" y="6550944"/>
                <a:ext cx="360" cy="360"/>
              </p14:xfrm>
            </p:contentPart>
          </mc:Choice>
          <mc:Fallback xmlns="">
            <p:pic>
              <p:nvPicPr>
                <p:cNvPr id="66599" name="Ink 66598">
                  <a:extLst>
                    <a:ext uri="{FF2B5EF4-FFF2-40B4-BE49-F238E27FC236}">
                      <a16:creationId xmlns:a16="http://schemas.microsoft.com/office/drawing/2014/main" id="{D7803D25-59FE-8E49-B768-421A1165D4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88280" y="65423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6601" name="Ink 66600">
                  <a:extLst>
                    <a:ext uri="{FF2B5EF4-FFF2-40B4-BE49-F238E27FC236}">
                      <a16:creationId xmlns:a16="http://schemas.microsoft.com/office/drawing/2014/main" id="{9A1D9B4D-67C9-7E4D-85E4-AD99FB7ADE74}"/>
                    </a:ext>
                  </a:extLst>
                </p14:cNvPr>
                <p14:cNvContentPartPr/>
                <p14:nvPr/>
              </p14:nvContentPartPr>
              <p14:xfrm>
                <a:off x="8896920" y="6218664"/>
                <a:ext cx="208440" cy="302040"/>
              </p14:xfrm>
            </p:contentPart>
          </mc:Choice>
          <mc:Fallback xmlns="">
            <p:pic>
              <p:nvPicPr>
                <p:cNvPr id="66601" name="Ink 66600">
                  <a:extLst>
                    <a:ext uri="{FF2B5EF4-FFF2-40B4-BE49-F238E27FC236}">
                      <a16:creationId xmlns:a16="http://schemas.microsoft.com/office/drawing/2014/main" id="{9A1D9B4D-67C9-7E4D-85E4-AD99FB7ADE7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88280" y="6210024"/>
                  <a:ext cx="226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603" name="Ink 66602">
                  <a:extLst>
                    <a:ext uri="{FF2B5EF4-FFF2-40B4-BE49-F238E27FC236}">
                      <a16:creationId xmlns:a16="http://schemas.microsoft.com/office/drawing/2014/main" id="{C490162E-5D76-1C42-A3FB-1A7709F64A38}"/>
                    </a:ext>
                  </a:extLst>
                </p14:cNvPr>
                <p14:cNvContentPartPr/>
                <p14:nvPr/>
              </p14:nvContentPartPr>
              <p14:xfrm>
                <a:off x="9098880" y="6148824"/>
                <a:ext cx="124200" cy="404640"/>
              </p14:xfrm>
            </p:contentPart>
          </mc:Choice>
          <mc:Fallback xmlns="">
            <p:pic>
              <p:nvPicPr>
                <p:cNvPr id="66603" name="Ink 66602">
                  <a:extLst>
                    <a:ext uri="{FF2B5EF4-FFF2-40B4-BE49-F238E27FC236}">
                      <a16:creationId xmlns:a16="http://schemas.microsoft.com/office/drawing/2014/main" id="{C490162E-5D76-1C42-A3FB-1A7709F64A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89880" y="6139824"/>
                  <a:ext cx="141840" cy="42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605" name="Ink 66604">
                <a:extLst>
                  <a:ext uri="{FF2B5EF4-FFF2-40B4-BE49-F238E27FC236}">
                    <a16:creationId xmlns:a16="http://schemas.microsoft.com/office/drawing/2014/main" id="{7400AA91-E8B2-394F-959B-D259C5945EB3}"/>
                  </a:ext>
                </a:extLst>
              </p14:cNvPr>
              <p14:cNvContentPartPr/>
              <p14:nvPr/>
            </p14:nvContentPartPr>
            <p14:xfrm>
              <a:off x="3040440" y="5958288"/>
              <a:ext cx="171360" cy="394200"/>
            </p14:xfrm>
          </p:contentPart>
        </mc:Choice>
        <mc:Fallback xmlns="">
          <p:pic>
            <p:nvPicPr>
              <p:cNvPr id="66605" name="Ink 66604">
                <a:extLst>
                  <a:ext uri="{FF2B5EF4-FFF2-40B4-BE49-F238E27FC236}">
                    <a16:creationId xmlns:a16="http://schemas.microsoft.com/office/drawing/2014/main" id="{7400AA91-E8B2-394F-959B-D259C5945E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31800" y="5949288"/>
                <a:ext cx="1890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610" name="Ink 66609">
                <a:extLst>
                  <a:ext uri="{FF2B5EF4-FFF2-40B4-BE49-F238E27FC236}">
                    <a16:creationId xmlns:a16="http://schemas.microsoft.com/office/drawing/2014/main" id="{402CED9D-3CE2-6E4E-85D7-CA1BC8AA4096}"/>
                  </a:ext>
                </a:extLst>
              </p14:cNvPr>
              <p14:cNvContentPartPr/>
              <p14:nvPr/>
            </p14:nvContentPartPr>
            <p14:xfrm>
              <a:off x="1014720" y="6267528"/>
              <a:ext cx="360" cy="360"/>
            </p14:xfrm>
          </p:contentPart>
        </mc:Choice>
        <mc:Fallback xmlns="">
          <p:pic>
            <p:nvPicPr>
              <p:cNvPr id="66610" name="Ink 66609">
                <a:extLst>
                  <a:ext uri="{FF2B5EF4-FFF2-40B4-BE49-F238E27FC236}">
                    <a16:creationId xmlns:a16="http://schemas.microsoft.com/office/drawing/2014/main" id="{402CED9D-3CE2-6E4E-85D7-CA1BC8AA40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5720" y="625852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6613" name="Group 66612">
            <a:extLst>
              <a:ext uri="{FF2B5EF4-FFF2-40B4-BE49-F238E27FC236}">
                <a16:creationId xmlns:a16="http://schemas.microsoft.com/office/drawing/2014/main" id="{630401A3-8122-8D41-82B3-6D441D124385}"/>
              </a:ext>
            </a:extLst>
          </p:cNvPr>
          <p:cNvGrpSpPr/>
          <p:nvPr/>
        </p:nvGrpSpPr>
        <p:grpSpPr>
          <a:xfrm>
            <a:off x="1100040" y="5878728"/>
            <a:ext cx="230040" cy="442800"/>
            <a:chOff x="1100040" y="6037224"/>
            <a:chExt cx="2300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611" name="Ink 66610">
                  <a:extLst>
                    <a:ext uri="{FF2B5EF4-FFF2-40B4-BE49-F238E27FC236}">
                      <a16:creationId xmlns:a16="http://schemas.microsoft.com/office/drawing/2014/main" id="{89EF9E55-4B27-434F-8FCF-3DF350C602DD}"/>
                    </a:ext>
                  </a:extLst>
                </p14:cNvPr>
                <p14:cNvContentPartPr/>
                <p14:nvPr/>
              </p14:nvContentPartPr>
              <p14:xfrm>
                <a:off x="1100040" y="6088344"/>
                <a:ext cx="154080" cy="370800"/>
              </p14:xfrm>
            </p:contentPart>
          </mc:Choice>
          <mc:Fallback xmlns="">
            <p:pic>
              <p:nvPicPr>
                <p:cNvPr id="66611" name="Ink 66610">
                  <a:extLst>
                    <a:ext uri="{FF2B5EF4-FFF2-40B4-BE49-F238E27FC236}">
                      <a16:creationId xmlns:a16="http://schemas.microsoft.com/office/drawing/2014/main" id="{89EF9E55-4B27-434F-8FCF-3DF350C602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91040" y="6079344"/>
                  <a:ext cx="1717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6612" name="Ink 66611">
                  <a:extLst>
                    <a:ext uri="{FF2B5EF4-FFF2-40B4-BE49-F238E27FC236}">
                      <a16:creationId xmlns:a16="http://schemas.microsoft.com/office/drawing/2014/main" id="{60FE8DFE-A370-374D-B604-D68AA6279F73}"/>
                    </a:ext>
                  </a:extLst>
                </p14:cNvPr>
                <p14:cNvContentPartPr/>
                <p14:nvPr/>
              </p14:nvContentPartPr>
              <p14:xfrm>
                <a:off x="1290120" y="6037224"/>
                <a:ext cx="39960" cy="442800"/>
              </p14:xfrm>
            </p:contentPart>
          </mc:Choice>
          <mc:Fallback xmlns="">
            <p:pic>
              <p:nvPicPr>
                <p:cNvPr id="66612" name="Ink 66611">
                  <a:extLst>
                    <a:ext uri="{FF2B5EF4-FFF2-40B4-BE49-F238E27FC236}">
                      <a16:creationId xmlns:a16="http://schemas.microsoft.com/office/drawing/2014/main" id="{60FE8DFE-A370-374D-B604-D68AA6279F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81480" y="6028224"/>
                  <a:ext cx="57600" cy="46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15" name="Group 66614">
            <a:extLst>
              <a:ext uri="{FF2B5EF4-FFF2-40B4-BE49-F238E27FC236}">
                <a16:creationId xmlns:a16="http://schemas.microsoft.com/office/drawing/2014/main" id="{AFA78F95-E10F-F946-B1F0-A0D122425F6E}"/>
              </a:ext>
            </a:extLst>
          </p:cNvPr>
          <p:cNvGrpSpPr/>
          <p:nvPr/>
        </p:nvGrpSpPr>
        <p:grpSpPr>
          <a:xfrm>
            <a:off x="162600" y="5772528"/>
            <a:ext cx="767160" cy="574200"/>
            <a:chOff x="162600" y="5931024"/>
            <a:chExt cx="76716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6606" name="Ink 66605">
                  <a:extLst>
                    <a:ext uri="{FF2B5EF4-FFF2-40B4-BE49-F238E27FC236}">
                      <a16:creationId xmlns:a16="http://schemas.microsoft.com/office/drawing/2014/main" id="{34FB1EE9-F5D9-CE45-99C5-65A2FE4D54A7}"/>
                    </a:ext>
                  </a:extLst>
                </p14:cNvPr>
                <p14:cNvContentPartPr/>
                <p14:nvPr/>
              </p14:nvContentPartPr>
              <p14:xfrm>
                <a:off x="162600" y="5931024"/>
                <a:ext cx="326520" cy="505440"/>
              </p14:xfrm>
            </p:contentPart>
          </mc:Choice>
          <mc:Fallback xmlns="">
            <p:pic>
              <p:nvPicPr>
                <p:cNvPr id="66606" name="Ink 66605">
                  <a:extLst>
                    <a:ext uri="{FF2B5EF4-FFF2-40B4-BE49-F238E27FC236}">
                      <a16:creationId xmlns:a16="http://schemas.microsoft.com/office/drawing/2014/main" id="{34FB1EE9-F5D9-CE45-99C5-65A2FE4D54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3960" y="5922384"/>
                  <a:ext cx="3441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6607" name="Ink 66606">
                  <a:extLst>
                    <a:ext uri="{FF2B5EF4-FFF2-40B4-BE49-F238E27FC236}">
                      <a16:creationId xmlns:a16="http://schemas.microsoft.com/office/drawing/2014/main" id="{2CAC016F-F9AD-B74F-BB35-AE89D9CFCC93}"/>
                    </a:ext>
                  </a:extLst>
                </p14:cNvPr>
                <p14:cNvContentPartPr/>
                <p14:nvPr/>
              </p14:nvContentPartPr>
              <p14:xfrm>
                <a:off x="603240" y="6282744"/>
                <a:ext cx="156960" cy="15120"/>
              </p14:xfrm>
            </p:contentPart>
          </mc:Choice>
          <mc:Fallback xmlns="">
            <p:pic>
              <p:nvPicPr>
                <p:cNvPr id="66607" name="Ink 66606">
                  <a:extLst>
                    <a:ext uri="{FF2B5EF4-FFF2-40B4-BE49-F238E27FC236}">
                      <a16:creationId xmlns:a16="http://schemas.microsoft.com/office/drawing/2014/main" id="{2CAC016F-F9AD-B74F-BB35-AE89D9CFCC9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4240" y="6273744"/>
                  <a:ext cx="174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6608" name="Ink 66607">
                  <a:extLst>
                    <a:ext uri="{FF2B5EF4-FFF2-40B4-BE49-F238E27FC236}">
                      <a16:creationId xmlns:a16="http://schemas.microsoft.com/office/drawing/2014/main" id="{4CF3FB95-1496-E942-BB78-D00EA7C23F33}"/>
                    </a:ext>
                  </a:extLst>
                </p14:cNvPr>
                <p14:cNvContentPartPr/>
                <p14:nvPr/>
              </p14:nvContentPartPr>
              <p14:xfrm>
                <a:off x="632760" y="6183744"/>
                <a:ext cx="96480" cy="15120"/>
              </p14:xfrm>
            </p:contentPart>
          </mc:Choice>
          <mc:Fallback xmlns="">
            <p:pic>
              <p:nvPicPr>
                <p:cNvPr id="66608" name="Ink 66607">
                  <a:extLst>
                    <a:ext uri="{FF2B5EF4-FFF2-40B4-BE49-F238E27FC236}">
                      <a16:creationId xmlns:a16="http://schemas.microsoft.com/office/drawing/2014/main" id="{4CF3FB95-1496-E942-BB78-D00EA7C23F3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3760" y="6174744"/>
                  <a:ext cx="114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614" name="Ink 66613">
                  <a:extLst>
                    <a:ext uri="{FF2B5EF4-FFF2-40B4-BE49-F238E27FC236}">
                      <a16:creationId xmlns:a16="http://schemas.microsoft.com/office/drawing/2014/main" id="{03D86DC0-A487-2D47-A52C-9A9F09C2052F}"/>
                    </a:ext>
                  </a:extLst>
                </p14:cNvPr>
                <p14:cNvContentPartPr/>
                <p14:nvPr/>
              </p14:nvContentPartPr>
              <p14:xfrm>
                <a:off x="840120" y="6066384"/>
                <a:ext cx="89640" cy="438840"/>
              </p14:xfrm>
            </p:contentPart>
          </mc:Choice>
          <mc:Fallback xmlns="">
            <p:pic>
              <p:nvPicPr>
                <p:cNvPr id="66614" name="Ink 66613">
                  <a:extLst>
                    <a:ext uri="{FF2B5EF4-FFF2-40B4-BE49-F238E27FC236}">
                      <a16:creationId xmlns:a16="http://schemas.microsoft.com/office/drawing/2014/main" id="{03D86DC0-A487-2D47-A52C-9A9F09C2052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1480" y="6057744"/>
                  <a:ext cx="10728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29" name="Group 66628">
            <a:extLst>
              <a:ext uri="{FF2B5EF4-FFF2-40B4-BE49-F238E27FC236}">
                <a16:creationId xmlns:a16="http://schemas.microsoft.com/office/drawing/2014/main" id="{6A454A7B-EDCC-4844-BB62-BE755D374A3F}"/>
              </a:ext>
            </a:extLst>
          </p:cNvPr>
          <p:cNvGrpSpPr/>
          <p:nvPr/>
        </p:nvGrpSpPr>
        <p:grpSpPr>
          <a:xfrm>
            <a:off x="3318000" y="5906448"/>
            <a:ext cx="1228680" cy="641880"/>
            <a:chOff x="3318000" y="6064944"/>
            <a:chExt cx="1228680" cy="6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9C51CB5-24D2-5A4C-99F8-13C13CDA18E2}"/>
                    </a:ext>
                  </a:extLst>
                </p14:cNvPr>
                <p14:cNvContentPartPr/>
                <p14:nvPr/>
              </p14:nvContentPartPr>
              <p14:xfrm>
                <a:off x="4343640" y="6149544"/>
                <a:ext cx="129960" cy="349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9C51CB5-24D2-5A4C-99F8-13C13CDA18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34640" y="6140544"/>
                  <a:ext cx="14760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9F4CF9-23D4-F146-8C1F-4775F0DCEEB6}"/>
                    </a:ext>
                  </a:extLst>
                </p14:cNvPr>
                <p14:cNvContentPartPr/>
                <p14:nvPr/>
              </p14:nvContentPartPr>
              <p14:xfrm>
                <a:off x="4425360" y="6180864"/>
                <a:ext cx="121320" cy="5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9F4CF9-23D4-F146-8C1F-4775F0DCEEB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16360" y="6171864"/>
                  <a:ext cx="138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0D3E2E8-5CDB-4944-9825-E740648532AB}"/>
                    </a:ext>
                  </a:extLst>
                </p14:cNvPr>
                <p14:cNvContentPartPr/>
                <p14:nvPr/>
              </p14:nvContentPartPr>
              <p14:xfrm>
                <a:off x="3318000" y="6064944"/>
                <a:ext cx="43560" cy="54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0D3E2E8-5CDB-4944-9825-E740648532A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09360" y="6056304"/>
                  <a:ext cx="612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C927F-E5B9-E644-BE62-8AF68A2633BB}"/>
                    </a:ext>
                  </a:extLst>
                </p14:cNvPr>
                <p14:cNvContentPartPr/>
                <p14:nvPr/>
              </p14:nvContentPartPr>
              <p14:xfrm>
                <a:off x="3492240" y="6376344"/>
                <a:ext cx="18684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C927F-E5B9-E644-BE62-8AF68A2633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83600" y="6367704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6DF94D-6386-2940-9C1D-414A3C7BC7A7}"/>
                    </a:ext>
                  </a:extLst>
                </p14:cNvPr>
                <p14:cNvContentPartPr/>
                <p14:nvPr/>
              </p14:nvContentPartPr>
              <p14:xfrm>
                <a:off x="3609240" y="6316944"/>
                <a:ext cx="360" cy="12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6DF94D-6386-2940-9C1D-414A3C7BC7A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00240" y="6308304"/>
                  <a:ext cx="18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6616" name="Ink 66615">
                  <a:extLst>
                    <a:ext uri="{FF2B5EF4-FFF2-40B4-BE49-F238E27FC236}">
                      <a16:creationId xmlns:a16="http://schemas.microsoft.com/office/drawing/2014/main" id="{652ABE0D-E254-C247-B145-3E52E94129FF}"/>
                    </a:ext>
                  </a:extLst>
                </p14:cNvPr>
                <p14:cNvContentPartPr/>
                <p14:nvPr/>
              </p14:nvContentPartPr>
              <p14:xfrm>
                <a:off x="3726960" y="6105984"/>
                <a:ext cx="64800" cy="522000"/>
              </p14:xfrm>
            </p:contentPart>
          </mc:Choice>
          <mc:Fallback xmlns="">
            <p:pic>
              <p:nvPicPr>
                <p:cNvPr id="66616" name="Ink 66615">
                  <a:extLst>
                    <a:ext uri="{FF2B5EF4-FFF2-40B4-BE49-F238E27FC236}">
                      <a16:creationId xmlns:a16="http://schemas.microsoft.com/office/drawing/2014/main" id="{652ABE0D-E254-C247-B145-3E52E94129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18320" y="6096984"/>
                  <a:ext cx="824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618" name="Ink 66617">
                  <a:extLst>
                    <a:ext uri="{FF2B5EF4-FFF2-40B4-BE49-F238E27FC236}">
                      <a16:creationId xmlns:a16="http://schemas.microsoft.com/office/drawing/2014/main" id="{A5286504-F1D4-DD4C-A75A-0929AEAF1744}"/>
                    </a:ext>
                  </a:extLst>
                </p14:cNvPr>
                <p14:cNvContentPartPr/>
                <p14:nvPr/>
              </p14:nvContentPartPr>
              <p14:xfrm>
                <a:off x="3841080" y="6582624"/>
                <a:ext cx="360" cy="360"/>
              </p14:xfrm>
            </p:contentPart>
          </mc:Choice>
          <mc:Fallback xmlns="">
            <p:pic>
              <p:nvPicPr>
                <p:cNvPr id="66618" name="Ink 66617">
                  <a:extLst>
                    <a:ext uri="{FF2B5EF4-FFF2-40B4-BE49-F238E27FC236}">
                      <a16:creationId xmlns:a16="http://schemas.microsoft.com/office/drawing/2014/main" id="{A5286504-F1D4-DD4C-A75A-0929AEAF17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2440" y="65739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620" name="Ink 66619">
                  <a:extLst>
                    <a:ext uri="{FF2B5EF4-FFF2-40B4-BE49-F238E27FC236}">
                      <a16:creationId xmlns:a16="http://schemas.microsoft.com/office/drawing/2014/main" id="{1ED38186-59E0-9840-8A2F-E3455811DCEC}"/>
                    </a:ext>
                  </a:extLst>
                </p14:cNvPr>
                <p14:cNvContentPartPr/>
                <p14:nvPr/>
              </p14:nvContentPartPr>
              <p14:xfrm>
                <a:off x="3852960" y="6200304"/>
                <a:ext cx="109440" cy="408240"/>
              </p14:xfrm>
            </p:contentPart>
          </mc:Choice>
          <mc:Fallback xmlns="">
            <p:pic>
              <p:nvPicPr>
                <p:cNvPr id="66620" name="Ink 66619">
                  <a:extLst>
                    <a:ext uri="{FF2B5EF4-FFF2-40B4-BE49-F238E27FC236}">
                      <a16:creationId xmlns:a16="http://schemas.microsoft.com/office/drawing/2014/main" id="{1ED38186-59E0-9840-8A2F-E3455811DC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844320" y="6191664"/>
                  <a:ext cx="1270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622" name="Ink 66621">
                  <a:extLst>
                    <a:ext uri="{FF2B5EF4-FFF2-40B4-BE49-F238E27FC236}">
                      <a16:creationId xmlns:a16="http://schemas.microsoft.com/office/drawing/2014/main" id="{AD447144-8C7B-1549-9ED4-D4BB0E362B07}"/>
                    </a:ext>
                  </a:extLst>
                </p14:cNvPr>
                <p14:cNvContentPartPr/>
                <p14:nvPr/>
              </p14:nvContentPartPr>
              <p14:xfrm>
                <a:off x="3973920" y="6110304"/>
                <a:ext cx="83520" cy="545400"/>
              </p14:xfrm>
            </p:contentPart>
          </mc:Choice>
          <mc:Fallback xmlns="">
            <p:pic>
              <p:nvPicPr>
                <p:cNvPr id="66622" name="Ink 66621">
                  <a:extLst>
                    <a:ext uri="{FF2B5EF4-FFF2-40B4-BE49-F238E27FC236}">
                      <a16:creationId xmlns:a16="http://schemas.microsoft.com/office/drawing/2014/main" id="{AD447144-8C7B-1549-9ED4-D4BB0E362B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65280" y="6101304"/>
                  <a:ext cx="10116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624" name="Ink 66623">
                  <a:extLst>
                    <a:ext uri="{FF2B5EF4-FFF2-40B4-BE49-F238E27FC236}">
                      <a16:creationId xmlns:a16="http://schemas.microsoft.com/office/drawing/2014/main" id="{D14ACBBE-F084-9746-B738-715FFF84CF1D}"/>
                    </a:ext>
                  </a:extLst>
                </p14:cNvPr>
                <p14:cNvContentPartPr/>
                <p14:nvPr/>
              </p14:nvContentPartPr>
              <p14:xfrm>
                <a:off x="4089120" y="6138384"/>
                <a:ext cx="77040" cy="568440"/>
              </p14:xfrm>
            </p:contentPart>
          </mc:Choice>
          <mc:Fallback xmlns="">
            <p:pic>
              <p:nvPicPr>
                <p:cNvPr id="66624" name="Ink 66623">
                  <a:extLst>
                    <a:ext uri="{FF2B5EF4-FFF2-40B4-BE49-F238E27FC236}">
                      <a16:creationId xmlns:a16="http://schemas.microsoft.com/office/drawing/2014/main" id="{D14ACBBE-F084-9746-B738-715FFF84CF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80120" y="6129384"/>
                  <a:ext cx="946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626" name="Ink 66625">
                  <a:extLst>
                    <a:ext uri="{FF2B5EF4-FFF2-40B4-BE49-F238E27FC236}">
                      <a16:creationId xmlns:a16="http://schemas.microsoft.com/office/drawing/2014/main" id="{146FFE64-F3BC-7741-85C6-AC6EB4552359}"/>
                    </a:ext>
                  </a:extLst>
                </p14:cNvPr>
                <p14:cNvContentPartPr/>
                <p14:nvPr/>
              </p14:nvContentPartPr>
              <p14:xfrm>
                <a:off x="4140600" y="6501984"/>
                <a:ext cx="360" cy="360"/>
              </p14:xfrm>
            </p:contentPart>
          </mc:Choice>
          <mc:Fallback xmlns="">
            <p:pic>
              <p:nvPicPr>
                <p:cNvPr id="66626" name="Ink 66625">
                  <a:extLst>
                    <a:ext uri="{FF2B5EF4-FFF2-40B4-BE49-F238E27FC236}">
                      <a16:creationId xmlns:a16="http://schemas.microsoft.com/office/drawing/2014/main" id="{146FFE64-F3BC-7741-85C6-AC6EB45523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31600" y="64933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628" name="Ink 66627">
                  <a:extLst>
                    <a:ext uri="{FF2B5EF4-FFF2-40B4-BE49-F238E27FC236}">
                      <a16:creationId xmlns:a16="http://schemas.microsoft.com/office/drawing/2014/main" id="{F4E2DD5A-094A-0F42-8ED4-FAAC774AAB5C}"/>
                    </a:ext>
                  </a:extLst>
                </p14:cNvPr>
                <p14:cNvContentPartPr/>
                <p14:nvPr/>
              </p14:nvContentPartPr>
              <p14:xfrm>
                <a:off x="4181640" y="6230544"/>
                <a:ext cx="137520" cy="343440"/>
              </p14:xfrm>
            </p:contentPart>
          </mc:Choice>
          <mc:Fallback xmlns="">
            <p:pic>
              <p:nvPicPr>
                <p:cNvPr id="66628" name="Ink 66627">
                  <a:extLst>
                    <a:ext uri="{FF2B5EF4-FFF2-40B4-BE49-F238E27FC236}">
                      <a16:creationId xmlns:a16="http://schemas.microsoft.com/office/drawing/2014/main" id="{F4E2DD5A-094A-0F42-8ED4-FAAC774AAB5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72640" y="6221904"/>
                  <a:ext cx="15516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44" name="Group 66643">
            <a:extLst>
              <a:ext uri="{FF2B5EF4-FFF2-40B4-BE49-F238E27FC236}">
                <a16:creationId xmlns:a16="http://schemas.microsoft.com/office/drawing/2014/main" id="{E2122A9F-C918-A940-A82D-794DA72F7969}"/>
              </a:ext>
            </a:extLst>
          </p:cNvPr>
          <p:cNvGrpSpPr/>
          <p:nvPr/>
        </p:nvGrpSpPr>
        <p:grpSpPr>
          <a:xfrm>
            <a:off x="4650360" y="5974848"/>
            <a:ext cx="1821960" cy="567360"/>
            <a:chOff x="4650360" y="6133344"/>
            <a:chExt cx="1821960" cy="56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49E664-768C-5B4C-B80F-CD67F6C33438}"/>
                    </a:ext>
                  </a:extLst>
                </p14:cNvPr>
                <p14:cNvContentPartPr/>
                <p14:nvPr/>
              </p14:nvContentPartPr>
              <p14:xfrm>
                <a:off x="4650360" y="6171504"/>
                <a:ext cx="109440" cy="437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49E664-768C-5B4C-B80F-CD67F6C3343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41360" y="6162864"/>
                  <a:ext cx="1270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0CEEA81-B5B3-9345-9E54-80775A05B7D3}"/>
                    </a:ext>
                  </a:extLst>
                </p14:cNvPr>
                <p14:cNvContentPartPr/>
                <p14:nvPr/>
              </p14:nvContentPartPr>
              <p14:xfrm>
                <a:off x="4830360" y="6231984"/>
                <a:ext cx="360" cy="299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0CEEA81-B5B3-9345-9E54-80775A05B7D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21720" y="6223344"/>
                  <a:ext cx="180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A93A11-02F0-D449-AF9E-F0DD0ACA669F}"/>
                    </a:ext>
                  </a:extLst>
                </p14:cNvPr>
                <p14:cNvContentPartPr/>
                <p14:nvPr/>
              </p14:nvContentPartPr>
              <p14:xfrm>
                <a:off x="4945200" y="6525744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A93A11-02F0-D449-AF9E-F0DD0ACA66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36560" y="65171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AB14A6-E913-664D-BA89-6E5211FDCC19}"/>
                    </a:ext>
                  </a:extLst>
                </p14:cNvPr>
                <p14:cNvContentPartPr/>
                <p14:nvPr/>
              </p14:nvContentPartPr>
              <p14:xfrm>
                <a:off x="5067240" y="6261504"/>
                <a:ext cx="91080" cy="30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AB14A6-E913-664D-BA89-6E5211FDCC1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58600" y="6252504"/>
                  <a:ext cx="108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B410DEF-1114-AE48-89C5-4EBEA5B1EA5A}"/>
                    </a:ext>
                  </a:extLst>
                </p14:cNvPr>
                <p14:cNvContentPartPr/>
                <p14:nvPr/>
              </p14:nvContentPartPr>
              <p14:xfrm>
                <a:off x="5088840" y="6254304"/>
                <a:ext cx="119520" cy="5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B410DEF-1114-AE48-89C5-4EBEA5B1EA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079840" y="6245664"/>
                  <a:ext cx="13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4FF67E4-4BAF-FC45-9398-80665724A085}"/>
                    </a:ext>
                  </a:extLst>
                </p14:cNvPr>
                <p14:cNvContentPartPr/>
                <p14:nvPr/>
              </p14:nvContentPartPr>
              <p14:xfrm>
                <a:off x="5236800" y="6189864"/>
                <a:ext cx="74880" cy="41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4FF67E4-4BAF-FC45-9398-80665724A0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27800" y="6180864"/>
                  <a:ext cx="925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E520AA-97CA-584B-9F03-DD64D5150080}"/>
                    </a:ext>
                  </a:extLst>
                </p14:cNvPr>
                <p14:cNvContentPartPr/>
                <p14:nvPr/>
              </p14:nvContentPartPr>
              <p14:xfrm>
                <a:off x="5433360" y="6352584"/>
                <a:ext cx="235800" cy="21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E520AA-97CA-584B-9F03-DD64D515008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24360" y="6343944"/>
                  <a:ext cx="25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EBBA206-5F05-A24F-83E4-89434B7CBDC4}"/>
                    </a:ext>
                  </a:extLst>
                </p14:cNvPr>
                <p14:cNvContentPartPr/>
                <p14:nvPr/>
              </p14:nvContentPartPr>
              <p14:xfrm>
                <a:off x="5532720" y="6310464"/>
                <a:ext cx="20160" cy="247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EBBA206-5F05-A24F-83E4-89434B7CBD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24080" y="6301824"/>
                  <a:ext cx="37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630" name="Ink 66629">
                  <a:extLst>
                    <a:ext uri="{FF2B5EF4-FFF2-40B4-BE49-F238E27FC236}">
                      <a16:creationId xmlns:a16="http://schemas.microsoft.com/office/drawing/2014/main" id="{D1F02352-CE78-9F48-A89C-AEAC42A75EDF}"/>
                    </a:ext>
                  </a:extLst>
                </p14:cNvPr>
                <p14:cNvContentPartPr/>
                <p14:nvPr/>
              </p14:nvContentPartPr>
              <p14:xfrm>
                <a:off x="5703720" y="6152784"/>
                <a:ext cx="101880" cy="484560"/>
              </p14:xfrm>
            </p:contentPart>
          </mc:Choice>
          <mc:Fallback xmlns="">
            <p:pic>
              <p:nvPicPr>
                <p:cNvPr id="66630" name="Ink 66629">
                  <a:extLst>
                    <a:ext uri="{FF2B5EF4-FFF2-40B4-BE49-F238E27FC236}">
                      <a16:creationId xmlns:a16="http://schemas.microsoft.com/office/drawing/2014/main" id="{D1F02352-CE78-9F48-A89C-AEAC42A75E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94720" y="6144144"/>
                  <a:ext cx="11952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631" name="Ink 66630">
                  <a:extLst>
                    <a:ext uri="{FF2B5EF4-FFF2-40B4-BE49-F238E27FC236}">
                      <a16:creationId xmlns:a16="http://schemas.microsoft.com/office/drawing/2014/main" id="{9F9C1611-D420-504F-820E-E9B79E233EF2}"/>
                    </a:ext>
                  </a:extLst>
                </p14:cNvPr>
                <p14:cNvContentPartPr/>
                <p14:nvPr/>
              </p14:nvContentPartPr>
              <p14:xfrm>
                <a:off x="5805240" y="6577584"/>
                <a:ext cx="360" cy="360"/>
              </p14:xfrm>
            </p:contentPart>
          </mc:Choice>
          <mc:Fallback xmlns="">
            <p:pic>
              <p:nvPicPr>
                <p:cNvPr id="66631" name="Ink 66630">
                  <a:extLst>
                    <a:ext uri="{FF2B5EF4-FFF2-40B4-BE49-F238E27FC236}">
                      <a16:creationId xmlns:a16="http://schemas.microsoft.com/office/drawing/2014/main" id="{9F9C1611-D420-504F-820E-E9B79E233E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96240" y="656858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632" name="Ink 66631">
                  <a:extLst>
                    <a:ext uri="{FF2B5EF4-FFF2-40B4-BE49-F238E27FC236}">
                      <a16:creationId xmlns:a16="http://schemas.microsoft.com/office/drawing/2014/main" id="{2144C6E4-617F-4D42-A627-F1B9DD5ABC4A}"/>
                    </a:ext>
                  </a:extLst>
                </p14:cNvPr>
                <p14:cNvContentPartPr/>
                <p14:nvPr/>
              </p14:nvContentPartPr>
              <p14:xfrm>
                <a:off x="5854200" y="6194544"/>
                <a:ext cx="109440" cy="390600"/>
              </p14:xfrm>
            </p:contentPart>
          </mc:Choice>
          <mc:Fallback xmlns="">
            <p:pic>
              <p:nvPicPr>
                <p:cNvPr id="66632" name="Ink 66631">
                  <a:extLst>
                    <a:ext uri="{FF2B5EF4-FFF2-40B4-BE49-F238E27FC236}">
                      <a16:creationId xmlns:a16="http://schemas.microsoft.com/office/drawing/2014/main" id="{2144C6E4-617F-4D42-A627-F1B9DD5ABC4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45200" y="6185904"/>
                  <a:ext cx="1270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633" name="Ink 66632">
                  <a:extLst>
                    <a:ext uri="{FF2B5EF4-FFF2-40B4-BE49-F238E27FC236}">
                      <a16:creationId xmlns:a16="http://schemas.microsoft.com/office/drawing/2014/main" id="{FD1E5A92-9AAA-AC45-AC4C-9515462D2A69}"/>
                    </a:ext>
                  </a:extLst>
                </p14:cNvPr>
                <p14:cNvContentPartPr/>
                <p14:nvPr/>
              </p14:nvContentPartPr>
              <p14:xfrm>
                <a:off x="5968320" y="6158184"/>
                <a:ext cx="74520" cy="500760"/>
              </p14:xfrm>
            </p:contentPart>
          </mc:Choice>
          <mc:Fallback xmlns="">
            <p:pic>
              <p:nvPicPr>
                <p:cNvPr id="66633" name="Ink 66632">
                  <a:extLst>
                    <a:ext uri="{FF2B5EF4-FFF2-40B4-BE49-F238E27FC236}">
                      <a16:creationId xmlns:a16="http://schemas.microsoft.com/office/drawing/2014/main" id="{FD1E5A92-9AAA-AC45-AC4C-9515462D2A6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59320" y="6149184"/>
                  <a:ext cx="921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635" name="Ink 66634">
                  <a:extLst>
                    <a:ext uri="{FF2B5EF4-FFF2-40B4-BE49-F238E27FC236}">
                      <a16:creationId xmlns:a16="http://schemas.microsoft.com/office/drawing/2014/main" id="{15E13018-8EDA-C142-85FC-DCBC4B6F58E6}"/>
                    </a:ext>
                  </a:extLst>
                </p14:cNvPr>
                <p14:cNvContentPartPr/>
                <p14:nvPr/>
              </p14:nvContentPartPr>
              <p14:xfrm>
                <a:off x="6120960" y="6571824"/>
                <a:ext cx="360" cy="360"/>
              </p14:xfrm>
            </p:contentPart>
          </mc:Choice>
          <mc:Fallback xmlns="">
            <p:pic>
              <p:nvPicPr>
                <p:cNvPr id="66635" name="Ink 66634">
                  <a:extLst>
                    <a:ext uri="{FF2B5EF4-FFF2-40B4-BE49-F238E27FC236}">
                      <a16:creationId xmlns:a16="http://schemas.microsoft.com/office/drawing/2014/main" id="{15E13018-8EDA-C142-85FC-DCBC4B6F58E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11960" y="65628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637" name="Ink 66636">
                  <a:extLst>
                    <a:ext uri="{FF2B5EF4-FFF2-40B4-BE49-F238E27FC236}">
                      <a16:creationId xmlns:a16="http://schemas.microsoft.com/office/drawing/2014/main" id="{C46A63E6-2010-4049-AB6E-CC7D88331F48}"/>
                    </a:ext>
                  </a:extLst>
                </p14:cNvPr>
                <p14:cNvContentPartPr/>
                <p14:nvPr/>
              </p14:nvContentPartPr>
              <p14:xfrm>
                <a:off x="6067320" y="6133344"/>
                <a:ext cx="92880" cy="513000"/>
              </p14:xfrm>
            </p:contentPart>
          </mc:Choice>
          <mc:Fallback xmlns="">
            <p:pic>
              <p:nvPicPr>
                <p:cNvPr id="66637" name="Ink 66636">
                  <a:extLst>
                    <a:ext uri="{FF2B5EF4-FFF2-40B4-BE49-F238E27FC236}">
                      <a16:creationId xmlns:a16="http://schemas.microsoft.com/office/drawing/2014/main" id="{C46A63E6-2010-4049-AB6E-CC7D88331F4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58680" y="6124344"/>
                  <a:ext cx="1105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639" name="Ink 66638">
                  <a:extLst>
                    <a:ext uri="{FF2B5EF4-FFF2-40B4-BE49-F238E27FC236}">
                      <a16:creationId xmlns:a16="http://schemas.microsoft.com/office/drawing/2014/main" id="{57C377C8-F5AE-BB4B-960B-E5B9E83E3764}"/>
                    </a:ext>
                  </a:extLst>
                </p14:cNvPr>
                <p14:cNvContentPartPr/>
                <p14:nvPr/>
              </p14:nvContentPartPr>
              <p14:xfrm>
                <a:off x="6170280" y="6193824"/>
                <a:ext cx="124560" cy="305640"/>
              </p14:xfrm>
            </p:contentPart>
          </mc:Choice>
          <mc:Fallback xmlns="">
            <p:pic>
              <p:nvPicPr>
                <p:cNvPr id="66639" name="Ink 66638">
                  <a:extLst>
                    <a:ext uri="{FF2B5EF4-FFF2-40B4-BE49-F238E27FC236}">
                      <a16:creationId xmlns:a16="http://schemas.microsoft.com/office/drawing/2014/main" id="{57C377C8-F5AE-BB4B-960B-E5B9E83E376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161280" y="6184824"/>
                  <a:ext cx="142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641" name="Ink 66640">
                  <a:extLst>
                    <a:ext uri="{FF2B5EF4-FFF2-40B4-BE49-F238E27FC236}">
                      <a16:creationId xmlns:a16="http://schemas.microsoft.com/office/drawing/2014/main" id="{C19A2461-44C2-4A42-AF06-6F097A3CDD3A}"/>
                    </a:ext>
                  </a:extLst>
                </p14:cNvPr>
                <p14:cNvContentPartPr/>
                <p14:nvPr/>
              </p14:nvContentPartPr>
              <p14:xfrm>
                <a:off x="6333360" y="6269424"/>
                <a:ext cx="138960" cy="431280"/>
              </p14:xfrm>
            </p:contentPart>
          </mc:Choice>
          <mc:Fallback xmlns="">
            <p:pic>
              <p:nvPicPr>
                <p:cNvPr id="66641" name="Ink 66640">
                  <a:extLst>
                    <a:ext uri="{FF2B5EF4-FFF2-40B4-BE49-F238E27FC236}">
                      <a16:creationId xmlns:a16="http://schemas.microsoft.com/office/drawing/2014/main" id="{C19A2461-44C2-4A42-AF06-6F097A3CDD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324360" y="6260784"/>
                  <a:ext cx="1566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643" name="Ink 66642">
                  <a:extLst>
                    <a:ext uri="{FF2B5EF4-FFF2-40B4-BE49-F238E27FC236}">
                      <a16:creationId xmlns:a16="http://schemas.microsoft.com/office/drawing/2014/main" id="{66A9C33F-C776-174C-A523-4050ADBEF5D1}"/>
                    </a:ext>
                  </a:extLst>
                </p14:cNvPr>
                <p14:cNvContentPartPr/>
                <p14:nvPr/>
              </p14:nvContentPartPr>
              <p14:xfrm>
                <a:off x="6387720" y="6293904"/>
                <a:ext cx="84600" cy="15120"/>
              </p14:xfrm>
            </p:contentPart>
          </mc:Choice>
          <mc:Fallback xmlns="">
            <p:pic>
              <p:nvPicPr>
                <p:cNvPr id="66643" name="Ink 66642">
                  <a:extLst>
                    <a:ext uri="{FF2B5EF4-FFF2-40B4-BE49-F238E27FC236}">
                      <a16:creationId xmlns:a16="http://schemas.microsoft.com/office/drawing/2014/main" id="{66A9C33F-C776-174C-A523-4050ADBEF5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79080" y="6285264"/>
                  <a:ext cx="1022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662" name="Group 66661">
            <a:extLst>
              <a:ext uri="{FF2B5EF4-FFF2-40B4-BE49-F238E27FC236}">
                <a16:creationId xmlns:a16="http://schemas.microsoft.com/office/drawing/2014/main" id="{073CCC89-1689-4646-B871-C46ED5A99C8A}"/>
              </a:ext>
            </a:extLst>
          </p:cNvPr>
          <p:cNvGrpSpPr/>
          <p:nvPr/>
        </p:nvGrpSpPr>
        <p:grpSpPr>
          <a:xfrm>
            <a:off x="7582560" y="5977728"/>
            <a:ext cx="824040" cy="577080"/>
            <a:chOff x="7582560" y="6136224"/>
            <a:chExt cx="82404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654" name="Ink 66653">
                  <a:extLst>
                    <a:ext uri="{FF2B5EF4-FFF2-40B4-BE49-F238E27FC236}">
                      <a16:creationId xmlns:a16="http://schemas.microsoft.com/office/drawing/2014/main" id="{A197E2A5-FD6C-FB47-87C0-22952D70E648}"/>
                    </a:ext>
                  </a:extLst>
                </p14:cNvPr>
                <p14:cNvContentPartPr/>
                <p14:nvPr/>
              </p14:nvContentPartPr>
              <p14:xfrm>
                <a:off x="8346840" y="6226584"/>
                <a:ext cx="59760" cy="416520"/>
              </p14:xfrm>
            </p:contentPart>
          </mc:Choice>
          <mc:Fallback xmlns="">
            <p:pic>
              <p:nvPicPr>
                <p:cNvPr id="66654" name="Ink 66653">
                  <a:extLst>
                    <a:ext uri="{FF2B5EF4-FFF2-40B4-BE49-F238E27FC236}">
                      <a16:creationId xmlns:a16="http://schemas.microsoft.com/office/drawing/2014/main" id="{A197E2A5-FD6C-FB47-87C0-22952D70E6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37840" y="6217944"/>
                  <a:ext cx="774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645" name="Ink 66644">
                  <a:extLst>
                    <a:ext uri="{FF2B5EF4-FFF2-40B4-BE49-F238E27FC236}">
                      <a16:creationId xmlns:a16="http://schemas.microsoft.com/office/drawing/2014/main" id="{C573448C-3B14-FF4E-BF92-90B90D0D135C}"/>
                    </a:ext>
                  </a:extLst>
                </p14:cNvPr>
                <p14:cNvContentPartPr/>
                <p14:nvPr/>
              </p14:nvContentPartPr>
              <p14:xfrm>
                <a:off x="7582560" y="6136224"/>
                <a:ext cx="50400" cy="481680"/>
              </p14:xfrm>
            </p:contentPart>
          </mc:Choice>
          <mc:Fallback xmlns="">
            <p:pic>
              <p:nvPicPr>
                <p:cNvPr id="66645" name="Ink 66644">
                  <a:extLst>
                    <a:ext uri="{FF2B5EF4-FFF2-40B4-BE49-F238E27FC236}">
                      <a16:creationId xmlns:a16="http://schemas.microsoft.com/office/drawing/2014/main" id="{C573448C-3B14-FF4E-BF92-90B90D0D13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73560" y="6127224"/>
                  <a:ext cx="680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6646" name="Ink 66645">
                  <a:extLst>
                    <a:ext uri="{FF2B5EF4-FFF2-40B4-BE49-F238E27FC236}">
                      <a16:creationId xmlns:a16="http://schemas.microsoft.com/office/drawing/2014/main" id="{72246972-D462-5B40-A14C-3103DF533DA2}"/>
                    </a:ext>
                  </a:extLst>
                </p14:cNvPr>
                <p14:cNvContentPartPr/>
                <p14:nvPr/>
              </p14:nvContentPartPr>
              <p14:xfrm>
                <a:off x="7692000" y="6597744"/>
                <a:ext cx="360" cy="360"/>
              </p14:xfrm>
            </p:contentPart>
          </mc:Choice>
          <mc:Fallback xmlns="">
            <p:pic>
              <p:nvPicPr>
                <p:cNvPr id="66646" name="Ink 66645">
                  <a:extLst>
                    <a:ext uri="{FF2B5EF4-FFF2-40B4-BE49-F238E27FC236}">
                      <a16:creationId xmlns:a16="http://schemas.microsoft.com/office/drawing/2014/main" id="{72246972-D462-5B40-A14C-3103DF533D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83000" y="658874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648" name="Ink 66647">
                  <a:extLst>
                    <a:ext uri="{FF2B5EF4-FFF2-40B4-BE49-F238E27FC236}">
                      <a16:creationId xmlns:a16="http://schemas.microsoft.com/office/drawing/2014/main" id="{C59BECF9-1D6B-4A4D-9E13-93264A9A34D6}"/>
                    </a:ext>
                  </a:extLst>
                </p14:cNvPr>
                <p14:cNvContentPartPr/>
                <p14:nvPr/>
              </p14:nvContentPartPr>
              <p14:xfrm>
                <a:off x="7739160" y="6195264"/>
                <a:ext cx="64800" cy="395640"/>
              </p14:xfrm>
            </p:contentPart>
          </mc:Choice>
          <mc:Fallback xmlns="">
            <p:pic>
              <p:nvPicPr>
                <p:cNvPr id="66648" name="Ink 66647">
                  <a:extLst>
                    <a:ext uri="{FF2B5EF4-FFF2-40B4-BE49-F238E27FC236}">
                      <a16:creationId xmlns:a16="http://schemas.microsoft.com/office/drawing/2014/main" id="{C59BECF9-1D6B-4A4D-9E13-93264A9A34D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30160" y="6186624"/>
                  <a:ext cx="824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6650" name="Ink 66649">
                  <a:extLst>
                    <a:ext uri="{FF2B5EF4-FFF2-40B4-BE49-F238E27FC236}">
                      <a16:creationId xmlns:a16="http://schemas.microsoft.com/office/drawing/2014/main" id="{2A9BEE39-5EF8-5944-9D4E-C38D9E56A740}"/>
                    </a:ext>
                  </a:extLst>
                </p14:cNvPr>
                <p14:cNvContentPartPr/>
                <p14:nvPr/>
              </p14:nvContentPartPr>
              <p14:xfrm>
                <a:off x="7877760" y="6183384"/>
                <a:ext cx="48960" cy="466920"/>
              </p14:xfrm>
            </p:contentPart>
          </mc:Choice>
          <mc:Fallback xmlns="">
            <p:pic>
              <p:nvPicPr>
                <p:cNvPr id="66650" name="Ink 66649">
                  <a:extLst>
                    <a:ext uri="{FF2B5EF4-FFF2-40B4-BE49-F238E27FC236}">
                      <a16:creationId xmlns:a16="http://schemas.microsoft.com/office/drawing/2014/main" id="{2A9BEE39-5EF8-5944-9D4E-C38D9E56A74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68760" y="6174744"/>
                  <a:ext cx="66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6652" name="Ink 66651">
                  <a:extLst>
                    <a:ext uri="{FF2B5EF4-FFF2-40B4-BE49-F238E27FC236}">
                      <a16:creationId xmlns:a16="http://schemas.microsoft.com/office/drawing/2014/main" id="{C9CFF2BB-FA1A-AD41-BF6F-347CEF47408F}"/>
                    </a:ext>
                  </a:extLst>
                </p14:cNvPr>
                <p14:cNvContentPartPr/>
                <p14:nvPr/>
              </p14:nvContentPartPr>
              <p14:xfrm>
                <a:off x="7962000" y="6215784"/>
                <a:ext cx="69120" cy="497520"/>
              </p14:xfrm>
            </p:contentPart>
          </mc:Choice>
          <mc:Fallback xmlns="">
            <p:pic>
              <p:nvPicPr>
                <p:cNvPr id="66652" name="Ink 66651">
                  <a:extLst>
                    <a:ext uri="{FF2B5EF4-FFF2-40B4-BE49-F238E27FC236}">
                      <a16:creationId xmlns:a16="http://schemas.microsoft.com/office/drawing/2014/main" id="{C9CFF2BB-FA1A-AD41-BF6F-347CEF4740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53000" y="6207144"/>
                  <a:ext cx="867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6655" name="Ink 66654">
                  <a:extLst>
                    <a:ext uri="{FF2B5EF4-FFF2-40B4-BE49-F238E27FC236}">
                      <a16:creationId xmlns:a16="http://schemas.microsoft.com/office/drawing/2014/main" id="{CA517CD0-1CF4-2148-909C-675604AC1F90}"/>
                    </a:ext>
                  </a:extLst>
                </p14:cNvPr>
                <p14:cNvContentPartPr/>
                <p14:nvPr/>
              </p14:nvContentPartPr>
              <p14:xfrm>
                <a:off x="8026800" y="6601344"/>
                <a:ext cx="360" cy="360"/>
              </p14:xfrm>
            </p:contentPart>
          </mc:Choice>
          <mc:Fallback xmlns="">
            <p:pic>
              <p:nvPicPr>
                <p:cNvPr id="66655" name="Ink 66654">
                  <a:extLst>
                    <a:ext uri="{FF2B5EF4-FFF2-40B4-BE49-F238E27FC236}">
                      <a16:creationId xmlns:a16="http://schemas.microsoft.com/office/drawing/2014/main" id="{CA517CD0-1CF4-2148-909C-675604AC1F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8160" y="659270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6657" name="Ink 66656">
                  <a:extLst>
                    <a:ext uri="{FF2B5EF4-FFF2-40B4-BE49-F238E27FC236}">
                      <a16:creationId xmlns:a16="http://schemas.microsoft.com/office/drawing/2014/main" id="{F7F53F69-49A8-A44A-85F5-D469839B6864}"/>
                    </a:ext>
                  </a:extLst>
                </p14:cNvPr>
                <p14:cNvContentPartPr/>
                <p14:nvPr/>
              </p14:nvContentPartPr>
              <p14:xfrm>
                <a:off x="8093400" y="6323424"/>
                <a:ext cx="138960" cy="239760"/>
              </p14:xfrm>
            </p:contentPart>
          </mc:Choice>
          <mc:Fallback xmlns="">
            <p:pic>
              <p:nvPicPr>
                <p:cNvPr id="66657" name="Ink 66656">
                  <a:extLst>
                    <a:ext uri="{FF2B5EF4-FFF2-40B4-BE49-F238E27FC236}">
                      <a16:creationId xmlns:a16="http://schemas.microsoft.com/office/drawing/2014/main" id="{F7F53F69-49A8-A44A-85F5-D469839B68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84760" y="6314424"/>
                  <a:ext cx="1566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6659" name="Ink 66658">
                  <a:extLst>
                    <a:ext uri="{FF2B5EF4-FFF2-40B4-BE49-F238E27FC236}">
                      <a16:creationId xmlns:a16="http://schemas.microsoft.com/office/drawing/2014/main" id="{75106352-6C69-C948-AE46-831B196E6B6F}"/>
                    </a:ext>
                  </a:extLst>
                </p14:cNvPr>
                <p14:cNvContentPartPr/>
                <p14:nvPr/>
              </p14:nvContentPartPr>
              <p14:xfrm>
                <a:off x="8236320" y="6317304"/>
                <a:ext cx="74880" cy="376200"/>
              </p14:xfrm>
            </p:contentPart>
          </mc:Choice>
          <mc:Fallback xmlns="">
            <p:pic>
              <p:nvPicPr>
                <p:cNvPr id="66659" name="Ink 66658">
                  <a:extLst>
                    <a:ext uri="{FF2B5EF4-FFF2-40B4-BE49-F238E27FC236}">
                      <a16:creationId xmlns:a16="http://schemas.microsoft.com/office/drawing/2014/main" id="{75106352-6C69-C948-AE46-831B196E6B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27320" y="6308304"/>
                  <a:ext cx="925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6661" name="Ink 66660">
                  <a:extLst>
                    <a:ext uri="{FF2B5EF4-FFF2-40B4-BE49-F238E27FC236}">
                      <a16:creationId xmlns:a16="http://schemas.microsoft.com/office/drawing/2014/main" id="{784F52A8-23D9-7B49-BCBF-056AFD7D10CC}"/>
                    </a:ext>
                  </a:extLst>
                </p14:cNvPr>
                <p14:cNvContentPartPr/>
                <p14:nvPr/>
              </p14:nvContentPartPr>
              <p14:xfrm>
                <a:off x="8244960" y="6323784"/>
                <a:ext cx="99720" cy="10440"/>
              </p14:xfrm>
            </p:contentPart>
          </mc:Choice>
          <mc:Fallback xmlns="">
            <p:pic>
              <p:nvPicPr>
                <p:cNvPr id="66661" name="Ink 66660">
                  <a:extLst>
                    <a:ext uri="{FF2B5EF4-FFF2-40B4-BE49-F238E27FC236}">
                      <a16:creationId xmlns:a16="http://schemas.microsoft.com/office/drawing/2014/main" id="{784F52A8-23D9-7B49-BCBF-056AFD7D10C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36320" y="6315144"/>
                  <a:ext cx="117360" cy="2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3403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8AA6D16B-4788-164E-9D51-DC8B99F61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0C6D660F-E6F3-3F43-82F5-655FF0F609C2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10056813" cy="1031875"/>
            <a:chOff x="0" y="864"/>
            <a:chExt cx="6335" cy="650"/>
          </a:xfrm>
        </p:grpSpPr>
        <p:pic>
          <p:nvPicPr>
            <p:cNvPr id="18436" name="Picture 4">
              <a:extLst>
                <a:ext uri="{FF2B5EF4-FFF2-40B4-BE49-F238E27FC236}">
                  <a16:creationId xmlns:a16="http://schemas.microsoft.com/office/drawing/2014/main" id="{9329B607-608F-724B-B9A0-E25E17104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437" name="Picture 5">
              <a:extLst>
                <a:ext uri="{FF2B5EF4-FFF2-40B4-BE49-F238E27FC236}">
                  <a16:creationId xmlns:a16="http://schemas.microsoft.com/office/drawing/2014/main" id="{1715F499-3A7B-744E-B6CC-6BE1C2A65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8438" name="Picture 6">
            <a:extLst>
              <a:ext uri="{FF2B5EF4-FFF2-40B4-BE49-F238E27FC236}">
                <a16:creationId xmlns:a16="http://schemas.microsoft.com/office/drawing/2014/main" id="{8F014C45-E851-8643-A740-964291A5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00584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9" name="AutoShape 7">
            <a:extLst>
              <a:ext uri="{FF2B5EF4-FFF2-40B4-BE49-F238E27FC236}">
                <a16:creationId xmlns:a16="http://schemas.microsoft.com/office/drawing/2014/main" id="{174D9C8E-1C4D-8342-B7EF-658EF0290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200400"/>
            <a:ext cx="365125" cy="365125"/>
          </a:xfrm>
          <a:prstGeom prst="roundRect">
            <a:avLst>
              <a:gd name="adj" fmla="val 431"/>
            </a:avLst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451C0B80-C112-1740-A284-D725722E7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How to find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, </a:t>
            </a:r>
            <a:r>
              <a:rPr lang="en-US" altLang="en-US" sz="2400" u="sng" dirty="0">
                <a:cs typeface="Segoe UI" panose="020B0502040204020203" pitchFamily="34" charset="0"/>
              </a:rPr>
              <a:t>if you know</a:t>
            </a:r>
            <a:r>
              <a:rPr lang="en-US" altLang="en-US" sz="2400" dirty="0">
                <a:cs typeface="Segoe UI" panose="020B0502040204020203" pitchFamily="34" charset="0"/>
              </a:rPr>
              <a:t> policy π?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Hint: Use the previous example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F531189-07EF-1343-BFD6-8E1A0F79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1875"/>
          </a:xfrm>
        </p:spPr>
        <p:txBody>
          <a:bodyPr/>
          <a:lstStyle/>
          <a:p>
            <a:r>
              <a:rPr lang="en-US" dirty="0"/>
              <a:t>Computing value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88F291D2-7F17-3541-82A8-EE7C6DFD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endParaRPr lang="en-US" altLang="en-US" sz="2400">
              <a:ea typeface="ＭＳ Ｐゴシック" panose="020B0600070205080204" pitchFamily="34" charset="-128"/>
            </a:endParaRP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C8B77FFD-ABF2-6640-8B7B-22E12F9B377F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10056813" cy="1031875"/>
            <a:chOff x="0" y="864"/>
            <a:chExt cx="6335" cy="650"/>
          </a:xfrm>
        </p:grpSpPr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E71BEE01-8F1A-1345-A2B6-9619DFBAD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461" name="Picture 5">
              <a:extLst>
                <a:ext uri="{FF2B5EF4-FFF2-40B4-BE49-F238E27FC236}">
                  <a16:creationId xmlns:a16="http://schemas.microsoft.com/office/drawing/2014/main" id="{4DBEC9E7-0E3A-B842-A589-35DF3B9D3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9462" name="Picture 6">
            <a:extLst>
              <a:ext uri="{FF2B5EF4-FFF2-40B4-BE49-F238E27FC236}">
                <a16:creationId xmlns:a16="http://schemas.microsoft.com/office/drawing/2014/main" id="{CB99636C-8224-CF45-9300-BEE158835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0058400" cy="290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AutoShape 7">
            <a:extLst>
              <a:ext uri="{FF2B5EF4-FFF2-40B4-BE49-F238E27FC236}">
                <a16:creationId xmlns:a16="http://schemas.microsoft.com/office/drawing/2014/main" id="{22FA1C24-34C4-9649-AE99-74D05A9C9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3200400"/>
            <a:ext cx="365125" cy="365125"/>
          </a:xfrm>
          <a:prstGeom prst="roundRect">
            <a:avLst>
              <a:gd name="adj" fmla="val 431"/>
            </a:avLst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35A91995-4171-DA47-A5D5-F30DF8C97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9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How to find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, </a:t>
            </a:r>
            <a:r>
              <a:rPr lang="en-US" altLang="en-US" sz="2400" u="sng" dirty="0">
                <a:cs typeface="Segoe UI" panose="020B0502040204020203" pitchFamily="34" charset="0"/>
              </a:rPr>
              <a:t>if you know</a:t>
            </a:r>
            <a:r>
              <a:rPr lang="en-US" altLang="en-US" sz="2400" dirty="0">
                <a:cs typeface="Segoe UI" panose="020B0502040204020203" pitchFamily="34" charset="0"/>
              </a:rPr>
              <a:t> policy π?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Bellman equation gives 25 linear equations, 25 variables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→ solve a system of linear equations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E7D75E9-B080-FE40-9552-6520FDFE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1875"/>
          </a:xfrm>
        </p:spPr>
        <p:txBody>
          <a:bodyPr/>
          <a:lstStyle/>
          <a:p>
            <a:r>
              <a:rPr lang="en-US" dirty="0"/>
              <a:t>Computing value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3EA8E5C7-FD7E-7348-A863-7F382D2EC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3749675"/>
            <a:ext cx="1828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 = 0 for</a:t>
            </a:r>
            <a:br>
              <a:rPr lang="en-US" altLang="en-US"/>
            </a:br>
            <a:r>
              <a:rPr lang="en-US" altLang="en-US"/>
              <a:t>non-terminal s</a:t>
            </a:r>
          </a:p>
          <a:p>
            <a:br>
              <a:rPr lang="en-US" altLang="en-US">
                <a:cs typeface="Segoe UI" panose="020B0502040204020203" pitchFamily="34" charset="0"/>
              </a:rPr>
            </a:br>
            <a:r>
              <a:rPr lang="en-US" altLang="en-US">
                <a:cs typeface="Segoe UI" panose="020B0502040204020203" pitchFamily="34" charset="0"/>
              </a:rPr>
              <a:t>γ = 0.9 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624C9CFD-824E-8049-82CD-5DB3BB839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509" y="1804355"/>
            <a:ext cx="6192456" cy="573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4" name="Text Box 4">
            <a:extLst>
              <a:ext uri="{FF2B5EF4-FFF2-40B4-BE49-F238E27FC236}">
                <a16:creationId xmlns:a16="http://schemas.microsoft.com/office/drawing/2014/main" id="{1FD1D696-7CC6-B940-9BE1-AF7910756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144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= Expected return starting in state s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and following policy π thereafter 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576BDB6-A2B6-7A41-851E-7FCECAEDF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Value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A2D516C8-23BB-774B-866D-F6E1EA13A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3749675"/>
            <a:ext cx="1828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 = 0 for</a:t>
            </a:r>
            <a:br>
              <a:rPr lang="en-US" altLang="en-US"/>
            </a:br>
            <a:r>
              <a:rPr lang="en-US" altLang="en-US"/>
              <a:t>non-terminal s</a:t>
            </a:r>
          </a:p>
          <a:p>
            <a:br>
              <a:rPr lang="en-US" altLang="en-US">
                <a:cs typeface="Segoe UI" panose="020B0502040204020203" pitchFamily="34" charset="0"/>
              </a:rPr>
            </a:br>
            <a:r>
              <a:rPr lang="en-US" altLang="en-US">
                <a:cs typeface="Segoe UI" panose="020B0502040204020203" pitchFamily="34" charset="0"/>
              </a:rPr>
              <a:t>γ = 0.9 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CF5F8AA5-CD47-B54D-9F6A-A325B1EFA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144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q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(s, a) = Expected return starting in s, </a:t>
            </a:r>
            <a:r>
              <a:rPr lang="en-US" altLang="en-US" sz="2400" u="sng" dirty="0">
                <a:cs typeface="Segoe UI" panose="020B0502040204020203" pitchFamily="34" charset="0"/>
              </a:rPr>
              <a:t>taking action a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and following policy π thereafter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991CE70-CDCE-C44D-8F37-355C6FF1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Q-functions</a:t>
            </a:r>
          </a:p>
        </p:txBody>
      </p:sp>
      <p:pic>
        <p:nvPicPr>
          <p:cNvPr id="9" name="Picture 8" descr="Screen Shot 2014-08-10 at 7.40.58 PM.png">
            <a:extLst>
              <a:ext uri="{FF2B5EF4-FFF2-40B4-BE49-F238E27FC236}">
                <a16:creationId xmlns:a16="http://schemas.microsoft.com/office/drawing/2014/main" id="{ED3C4D02-DCB1-2243-85F2-BDC80D560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72" y="1713051"/>
            <a:ext cx="6185083" cy="568701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4-08-10 at 7.40.58 PM.png">
            <a:extLst>
              <a:ext uri="{FF2B5EF4-FFF2-40B4-BE49-F238E27FC236}">
                <a16:creationId xmlns:a16="http://schemas.microsoft.com/office/drawing/2014/main" id="{E768DB22-2F47-254F-97C0-73DDCAF7C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72" y="1713051"/>
            <a:ext cx="6185083" cy="5687016"/>
          </a:xfrm>
          <a:prstGeom prst="rect">
            <a:avLst/>
          </a:prstGeom>
        </p:spPr>
      </p:pic>
      <p:sp>
        <p:nvSpPr>
          <p:cNvPr id="22530" name="Text Box 2">
            <a:extLst>
              <a:ext uri="{FF2B5EF4-FFF2-40B4-BE49-F238E27FC236}">
                <a16:creationId xmlns:a16="http://schemas.microsoft.com/office/drawing/2014/main" id="{BED348A4-351B-2A45-8B8F-098CD39EC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3749675"/>
            <a:ext cx="1828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 = 0 for</a:t>
            </a:r>
            <a:br>
              <a:rPr lang="en-US" altLang="en-US"/>
            </a:br>
            <a:r>
              <a:rPr lang="en-US" altLang="en-US"/>
              <a:t>non-terminal s</a:t>
            </a:r>
          </a:p>
          <a:p>
            <a:br>
              <a:rPr lang="en-US" altLang="en-US">
                <a:cs typeface="Segoe UI" panose="020B0502040204020203" pitchFamily="34" charset="0"/>
              </a:rPr>
            </a:br>
            <a:r>
              <a:rPr lang="en-US" altLang="en-US">
                <a:cs typeface="Segoe UI" panose="020B0502040204020203" pitchFamily="34" charset="0"/>
              </a:rPr>
              <a:t>γ = 0.9 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882C27D-7263-C442-B9AE-75729B540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144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q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(s, a) = Expected return starting in s, </a:t>
            </a:r>
            <a:r>
              <a:rPr lang="en-US" altLang="en-US" sz="2400" u="sng" dirty="0">
                <a:cs typeface="Segoe UI" panose="020B0502040204020203" pitchFamily="34" charset="0"/>
              </a:rPr>
              <a:t>taking action a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and following policy π thereafter 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1CCCA666-DD3C-6D4B-BC63-95989C784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" y="1920875"/>
            <a:ext cx="18288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>
                <a:cs typeface="Segoe UI" panose="020B0502040204020203" pitchFamily="34" charset="0"/>
              </a:rPr>
              <a:t>This exposes the locally</a:t>
            </a:r>
            <a:br>
              <a:rPr lang="en-US" altLang="en-US">
                <a:cs typeface="Segoe UI" panose="020B0502040204020203" pitchFamily="34" charset="0"/>
              </a:rPr>
            </a:br>
            <a:r>
              <a:rPr lang="en-US" altLang="en-US">
                <a:cs typeface="Segoe UI" panose="020B0502040204020203" pitchFamily="34" charset="0"/>
              </a:rPr>
              <a:t>best action at each state</a:t>
            </a:r>
          </a:p>
          <a:p>
            <a:endParaRPr lang="en-US" altLang="en-US">
              <a:cs typeface="Segoe UI" panose="020B0502040204020203" pitchFamily="34" charset="0"/>
            </a:endParaRPr>
          </a:p>
          <a:p>
            <a:r>
              <a:rPr lang="en-US" altLang="en-US">
                <a:cs typeface="Segoe UI" panose="020B0502040204020203" pitchFamily="34" charset="0"/>
              </a:rPr>
              <a:t>Useful for</a:t>
            </a:r>
            <a:br>
              <a:rPr lang="en-US" altLang="en-US">
                <a:cs typeface="Segoe UI" panose="020B0502040204020203" pitchFamily="34" charset="0"/>
              </a:rPr>
            </a:br>
            <a:r>
              <a:rPr lang="en-US" altLang="en-US">
                <a:cs typeface="Segoe UI" panose="020B0502040204020203" pitchFamily="34" charset="0"/>
              </a:rPr>
              <a:t>action selection and policy improvement (next lecture)</a:t>
            </a:r>
          </a:p>
        </p:txBody>
      </p:sp>
      <p:sp>
        <p:nvSpPr>
          <p:cNvPr id="22534" name="Line 6">
            <a:extLst>
              <a:ext uri="{FF2B5EF4-FFF2-40B4-BE49-F238E27FC236}">
                <a16:creationId xmlns:a16="http://schemas.microsoft.com/office/drawing/2014/main" id="{D255EAD6-3867-CA49-B2A5-70B504B586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6238" y="2286000"/>
            <a:ext cx="1463675" cy="457200"/>
          </a:xfrm>
          <a:prstGeom prst="line">
            <a:avLst/>
          </a:prstGeom>
          <a:noFill/>
          <a:ln w="54720" cap="flat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683C1637-1D25-BA4D-BB5B-FF384BFFB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1950" y="2274888"/>
            <a:ext cx="1019175" cy="1473200"/>
          </a:xfrm>
          <a:prstGeom prst="line">
            <a:avLst/>
          </a:prstGeom>
          <a:noFill/>
          <a:ln w="54720" cap="flat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6BB79094-8E84-6F4A-8F21-13D875811D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1950" y="2274888"/>
            <a:ext cx="3122613" cy="285750"/>
          </a:xfrm>
          <a:prstGeom prst="line">
            <a:avLst/>
          </a:prstGeom>
          <a:noFill/>
          <a:ln w="54720" cap="flat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9">
            <a:extLst>
              <a:ext uri="{FF2B5EF4-FFF2-40B4-BE49-F238E27FC236}">
                <a16:creationId xmlns:a16="http://schemas.microsoft.com/office/drawing/2014/main" id="{A39356E6-63EE-AC49-AD2A-0C26E294D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1950" y="2274888"/>
            <a:ext cx="928688" cy="2936875"/>
          </a:xfrm>
          <a:prstGeom prst="line">
            <a:avLst/>
          </a:prstGeom>
          <a:noFill/>
          <a:ln w="54720" cap="flat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BFC643F-E146-1E47-81F9-F647D87C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Q-functions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4DC73113-D58F-B744-A67F-99101C43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167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>
            <a:extLst>
              <a:ext uri="{FF2B5EF4-FFF2-40B4-BE49-F238E27FC236}">
                <a16:creationId xmlns:a16="http://schemas.microsoft.com/office/drawing/2014/main" id="{58A4B9BE-4E3E-DE4D-8FAF-D30F633E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10058400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AE231D3-0243-5245-BC4B-742DF94E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Value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4C02152-E127-F447-98C2-125EB7B7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15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ADB53272-C270-8341-8DCB-13642B4F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How V and Q are related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94B9A02-E5D2-5E41-8B7B-EFA48E0E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15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3" name="Picture 3">
            <a:extLst>
              <a:ext uri="{FF2B5EF4-FFF2-40B4-BE49-F238E27FC236}">
                <a16:creationId xmlns:a16="http://schemas.microsoft.com/office/drawing/2014/main" id="{C8A04EC0-4061-EC48-8269-8CACC511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572000"/>
            <a:ext cx="5443538" cy="152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7F6F5FB-BA50-474D-9BA8-2D8D2847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How V and Q are related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>
            <a:extLst>
              <a:ext uri="{FF2B5EF4-FFF2-40B4-BE49-F238E27FC236}">
                <a16:creationId xmlns:a16="http://schemas.microsoft.com/office/drawing/2014/main" id="{CFB4B2E1-C326-AB46-9D8C-A386C8D43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276D4AC-0A1C-9F4E-BCC9-16B37294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How V and Q are related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452741-4D93-CA4C-B626-BDFDE386A5FB}"/>
              </a:ext>
            </a:extLst>
          </p:cNvPr>
          <p:cNvSpPr txBox="1"/>
          <p:nvPr/>
        </p:nvSpPr>
        <p:spPr>
          <a:xfrm>
            <a:off x="816120" y="4480560"/>
            <a:ext cx="8696880" cy="229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On a single time step, agent does the following: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1. observe some information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2. select an action to execute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3. take note of any reward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200" b="0" i="0" u="none" strike="noStrike" cap="none" baseline="0">
              <a:ln>
                <a:noFill/>
              </a:ln>
              <a:solidFill>
                <a:srgbClr val="000000"/>
              </a:solidFill>
              <a:latin typeface="Arial" pitchFamily="2"/>
              <a:ea typeface="ＭＳ Ｐゴシック" pitchFamily="2"/>
              <a:cs typeface="ＭＳ Ｐゴシック" pitchFamily="2"/>
            </a:endParaRP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 of agent: select actions that maximize cumulative reward in the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			long run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D63910-0D4E-B043-A4FE-8E01B59F4E23}"/>
              </a:ext>
            </a:extLst>
          </p:cNvPr>
          <p:cNvGrpSpPr/>
          <p:nvPr/>
        </p:nvGrpSpPr>
        <p:grpSpPr>
          <a:xfrm>
            <a:off x="366119" y="1463039"/>
            <a:ext cx="9326160" cy="2469240"/>
            <a:chOff x="366119" y="1463039"/>
            <a:chExt cx="9326160" cy="2469240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6FEE6B4E-CC45-E545-BC46-896C97C0E5BE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7F73A2F6-3954-2143-B076-C13A686BA712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9BF6A-50A4-7E47-89A8-B827F81E2FE9}"/>
                </a:ext>
              </a:extLst>
            </p:cNvPr>
            <p:cNvSpPr txBox="1"/>
            <p:nvPr/>
          </p:nvSpPr>
          <p:spPr>
            <a:xfrm>
              <a:off x="4480560" y="1463039"/>
              <a:ext cx="116964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C8713B-6C71-3646-BB61-872985F166F4}"/>
                </a:ext>
              </a:extLst>
            </p:cNvPr>
            <p:cNvSpPr txBox="1"/>
            <p:nvPr/>
          </p:nvSpPr>
          <p:spPr>
            <a:xfrm>
              <a:off x="4025520" y="2834640"/>
              <a:ext cx="2100960" cy="8830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Observation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0D8EA72F-2378-5C42-9235-5D033F7899C7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77C2964B-D9FF-C14E-8D71-AF0145ED7C24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World</a:t>
              </a:r>
            </a:p>
          </p:txBody>
        </p:sp>
      </p:grp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B5AA6A6D-225C-124F-BC91-A5B9A47009B1}"/>
              </a:ext>
            </a:extLst>
          </p:cNvPr>
          <p:cNvSpPr/>
          <p:nvPr/>
        </p:nvSpPr>
        <p:spPr>
          <a:xfrm flipV="1"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AAF6DEF2-9814-5443-BDBA-B481D0644407}"/>
              </a:ext>
            </a:extLst>
          </p:cNvPr>
          <p:cNvSpPr/>
          <p:nvPr/>
        </p:nvSpPr>
        <p:spPr>
          <a:xfrm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4FE81A-44F1-B147-8037-34C1E9CE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turn this into an MDP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C227D05B-3ACD-764C-ACDC-EFDC4CA1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ED316E5D-65E1-CF40-8F3C-9887B90B8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4572000"/>
            <a:ext cx="8004175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FC065C0-E34E-594C-BBCF-69CE0451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How V and Q are related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99A5AB-BDB1-414A-B7C3-C7F104E7C888}"/>
              </a:ext>
            </a:extLst>
          </p:cNvPr>
          <p:cNvSpPr txBox="1"/>
          <p:nvPr/>
        </p:nvSpPr>
        <p:spPr>
          <a:xfrm>
            <a:off x="365760" y="1645920"/>
            <a:ext cx="616860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we calculate </a:t>
            </a:r>
            <a:r>
              <a:rPr lang="en-US" sz="2000" b="0" i="1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Q</a:t>
            </a: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in terms of </a:t>
            </a:r>
            <a:r>
              <a:rPr lang="en-US" sz="2000" b="0" i="1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</a:t>
            </a: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?</a:t>
            </a:r>
          </a:p>
        </p:txBody>
      </p:sp>
      <p:grpSp>
        <p:nvGrpSpPr>
          <p:cNvPr id="4" name="Group 3" descr="22§latex§\begin{eqnarray}&#10;\nonumber&#10;Q^\pi(s,a) &amp; = &amp; \mathbb{E}_\pi [G_t | s_t = s, a_t=a] \\&#10;\nonumber&#10;&amp; = &amp; \mathbb{E}_{s',r} \left[ r + \gamma \mathbb{E}_\pi [G_{t+1} | s_{t+1} = s']  \right] \\&#10;\nonumber&#10;&amp; = &amp; \sum_{s',r} P(s',r | s,a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2F13EB53-A7D2-A44B-967E-FFBC50DB7090}"/>
              </a:ext>
            </a:extLst>
          </p:cNvPr>
          <p:cNvGrpSpPr/>
          <p:nvPr/>
        </p:nvGrpSpPr>
        <p:grpSpPr>
          <a:xfrm>
            <a:off x="457200" y="2385360"/>
            <a:ext cx="6752880" cy="1849680"/>
            <a:chOff x="457200" y="2385360"/>
            <a:chExt cx="6752880" cy="18496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74A8AF8-C6AC-C044-8698-7B33D5657999}"/>
                </a:ext>
              </a:extLst>
            </p:cNvPr>
            <p:cNvSpPr/>
            <p:nvPr/>
          </p:nvSpPr>
          <p:spPr>
            <a:xfrm>
              <a:off x="457200" y="2386079"/>
              <a:ext cx="6752880" cy="18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59" h="5137">
                  <a:moveTo>
                    <a:pt x="9378" y="5137"/>
                  </a:moveTo>
                  <a:lnTo>
                    <a:pt x="0" y="5137"/>
                  </a:lnTo>
                  <a:lnTo>
                    <a:pt x="0" y="0"/>
                  </a:lnTo>
                  <a:lnTo>
                    <a:pt x="18759" y="0"/>
                  </a:lnTo>
                  <a:lnTo>
                    <a:pt x="18759" y="5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30C9E3-7393-CB43-9F9B-3A3D1E34F951}"/>
                </a:ext>
              </a:extLst>
            </p:cNvPr>
            <p:cNvSpPr/>
            <p:nvPr/>
          </p:nvSpPr>
          <p:spPr>
            <a:xfrm>
              <a:off x="474480" y="24012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4B6CB7-2158-C44E-969F-78AD44D0C11A}"/>
                </a:ext>
              </a:extLst>
            </p:cNvPr>
            <p:cNvSpPr/>
            <p:nvPr/>
          </p:nvSpPr>
          <p:spPr>
            <a:xfrm>
              <a:off x="742319" y="23972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D05C16-6CDC-2F48-988B-1524074DEEF5}"/>
                </a:ext>
              </a:extLst>
            </p:cNvPr>
            <p:cNvSpPr/>
            <p:nvPr/>
          </p:nvSpPr>
          <p:spPr>
            <a:xfrm>
              <a:off x="954719" y="23853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B5DA18A-8418-7844-B3DD-19B4D46D0BC8}"/>
                </a:ext>
              </a:extLst>
            </p:cNvPr>
            <p:cNvSpPr/>
            <p:nvPr/>
          </p:nvSpPr>
          <p:spPr>
            <a:xfrm>
              <a:off x="1073520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2758FE-9818-8F4C-856E-AF495BE0DAEB}"/>
                </a:ext>
              </a:extLst>
            </p:cNvPr>
            <p:cNvSpPr/>
            <p:nvPr/>
          </p:nvSpPr>
          <p:spPr>
            <a:xfrm>
              <a:off x="1247760" y="26096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14F653-83C5-AC4F-A851-9985365099EE}"/>
                </a:ext>
              </a:extLst>
            </p:cNvPr>
            <p:cNvSpPr/>
            <p:nvPr/>
          </p:nvSpPr>
          <p:spPr>
            <a:xfrm>
              <a:off x="138528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77BC03-BE2B-7E4A-B96D-48DE6C4C73C6}"/>
                </a:ext>
              </a:extLst>
            </p:cNvPr>
            <p:cNvSpPr/>
            <p:nvPr/>
          </p:nvSpPr>
          <p:spPr>
            <a:xfrm>
              <a:off x="1574639" y="23853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4D03A6-28F3-4B48-BD9D-1F4EC83E6745}"/>
                </a:ext>
              </a:extLst>
            </p:cNvPr>
            <p:cNvSpPr/>
            <p:nvPr/>
          </p:nvSpPr>
          <p:spPr>
            <a:xfrm>
              <a:off x="2060999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70B224-98AC-EB4A-B602-E966F568D0A7}"/>
                </a:ext>
              </a:extLst>
            </p:cNvPr>
            <p:cNvSpPr/>
            <p:nvPr/>
          </p:nvSpPr>
          <p:spPr>
            <a:xfrm>
              <a:off x="2664360" y="24076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C631387-0934-8A45-8A20-BFF32A67A22F}"/>
                </a:ext>
              </a:extLst>
            </p:cNvPr>
            <p:cNvSpPr/>
            <p:nvPr/>
          </p:nvSpPr>
          <p:spPr>
            <a:xfrm>
              <a:off x="2901960" y="25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58511D9-B793-C843-B17A-7A14FB78DC84}"/>
                </a:ext>
              </a:extLst>
            </p:cNvPr>
            <p:cNvSpPr/>
            <p:nvPr/>
          </p:nvSpPr>
          <p:spPr>
            <a:xfrm>
              <a:off x="3120479" y="2385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3D1EC9-E8E4-9A45-AF71-7F04B236F78C}"/>
                </a:ext>
              </a:extLst>
            </p:cNvPr>
            <p:cNvSpPr/>
            <p:nvPr/>
          </p:nvSpPr>
          <p:spPr>
            <a:xfrm>
              <a:off x="3193560" y="24012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BC3C35D-A369-6140-97A7-92E257162C2E}"/>
                </a:ext>
              </a:extLst>
            </p:cNvPr>
            <p:cNvSpPr/>
            <p:nvPr/>
          </p:nvSpPr>
          <p:spPr>
            <a:xfrm>
              <a:off x="3458879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91263BA-E451-E041-A402-840086FE1CE8}"/>
                </a:ext>
              </a:extLst>
            </p:cNvPr>
            <p:cNvSpPr/>
            <p:nvPr/>
          </p:nvSpPr>
          <p:spPr>
            <a:xfrm>
              <a:off x="3612600" y="23853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DCC730-2D07-D443-930C-EAEF19DC1CEC}"/>
                </a:ext>
              </a:extLst>
            </p:cNvPr>
            <p:cNvSpPr/>
            <p:nvPr/>
          </p:nvSpPr>
          <p:spPr>
            <a:xfrm>
              <a:off x="3685319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9EB033F-45BB-1144-9EB3-EE01BA1EF96C}"/>
                </a:ext>
              </a:extLst>
            </p:cNvPr>
            <p:cNvSpPr/>
            <p:nvPr/>
          </p:nvSpPr>
          <p:spPr>
            <a:xfrm>
              <a:off x="3839760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EC61F1-F18A-8E4E-985C-8829AA023622}"/>
                </a:ext>
              </a:extLst>
            </p:cNvPr>
            <p:cNvSpPr/>
            <p:nvPr/>
          </p:nvSpPr>
          <p:spPr>
            <a:xfrm>
              <a:off x="4068720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2165C2-C1F3-0A43-A657-2FD794B35D5D}"/>
                </a:ext>
              </a:extLst>
            </p:cNvPr>
            <p:cNvSpPr/>
            <p:nvPr/>
          </p:nvSpPr>
          <p:spPr>
            <a:xfrm>
              <a:off x="4433760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2BB2F43-D706-D842-8D6D-41B5D589A690}"/>
                </a:ext>
              </a:extLst>
            </p:cNvPr>
            <p:cNvSpPr/>
            <p:nvPr/>
          </p:nvSpPr>
          <p:spPr>
            <a:xfrm>
              <a:off x="4608000" y="26096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B2F7684-A2AD-6044-AF3B-C4349ACF6714}"/>
                </a:ext>
              </a:extLst>
            </p:cNvPr>
            <p:cNvSpPr/>
            <p:nvPr/>
          </p:nvSpPr>
          <p:spPr>
            <a:xfrm>
              <a:off x="474588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CE9E85-3983-EF4B-824D-2877E7D5BA3A}"/>
                </a:ext>
              </a:extLst>
            </p:cNvPr>
            <p:cNvSpPr/>
            <p:nvPr/>
          </p:nvSpPr>
          <p:spPr>
            <a:xfrm>
              <a:off x="4925520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FB6DCBB-BDBE-4C46-835D-CB6791AC2595}"/>
                </a:ext>
              </a:extLst>
            </p:cNvPr>
            <p:cNvSpPr/>
            <p:nvPr/>
          </p:nvSpPr>
          <p:spPr>
            <a:xfrm>
              <a:off x="5153760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20A352C-C531-8343-A2FF-C5C4F8CECAD7}"/>
                </a:ext>
              </a:extLst>
            </p:cNvPr>
            <p:cNvSpPr/>
            <p:nvPr/>
          </p:nvSpPr>
          <p:spPr>
            <a:xfrm>
              <a:off x="551484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101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383489E-3B18-2540-BB70-7CAB6DFFB154}"/>
                </a:ext>
              </a:extLst>
            </p:cNvPr>
            <p:cNvSpPr/>
            <p:nvPr/>
          </p:nvSpPr>
          <p:spPr>
            <a:xfrm>
              <a:off x="5691240" y="2385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BB7894D-FECF-074D-B75D-372249B05193}"/>
                </a:ext>
              </a:extLst>
            </p:cNvPr>
            <p:cNvSpPr/>
            <p:nvPr/>
          </p:nvSpPr>
          <p:spPr>
            <a:xfrm>
              <a:off x="2060999" y="30402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85FF780-1441-3048-B4CD-8EB6A83C3F8F}"/>
                </a:ext>
              </a:extLst>
            </p:cNvPr>
            <p:cNvSpPr/>
            <p:nvPr/>
          </p:nvSpPr>
          <p:spPr>
            <a:xfrm>
              <a:off x="2664360" y="292931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E4E4FBC-0C9D-F74E-BA87-6F37D3CA68D9}"/>
                </a:ext>
              </a:extLst>
            </p:cNvPr>
            <p:cNvSpPr/>
            <p:nvPr/>
          </p:nvSpPr>
          <p:spPr>
            <a:xfrm>
              <a:off x="2908440" y="311327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0A74F4D-0731-E84D-A0E3-6D1F2D1DE471}"/>
                </a:ext>
              </a:extLst>
            </p:cNvPr>
            <p:cNvSpPr/>
            <p:nvPr/>
          </p:nvSpPr>
          <p:spPr>
            <a:xfrm>
              <a:off x="3038400" y="305316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9BB52B2-1478-3144-99ED-E1BB3B571BF8}"/>
                </a:ext>
              </a:extLst>
            </p:cNvPr>
            <p:cNvSpPr/>
            <p:nvPr/>
          </p:nvSpPr>
          <p:spPr>
            <a:xfrm>
              <a:off x="3142799" y="319248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6343FA3-0339-C740-8F86-85E1865E686A}"/>
                </a:ext>
              </a:extLst>
            </p:cNvPr>
            <p:cNvSpPr/>
            <p:nvPr/>
          </p:nvSpPr>
          <p:spPr>
            <a:xfrm>
              <a:off x="3209400" y="311327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A371B44-5B26-2240-8BF7-E6BB34621040}"/>
                </a:ext>
              </a:extLst>
            </p:cNvPr>
            <p:cNvSpPr/>
            <p:nvPr/>
          </p:nvSpPr>
          <p:spPr>
            <a:xfrm>
              <a:off x="345240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B5FA50-A6FA-9446-A997-72B11B88FEF7}"/>
                </a:ext>
              </a:extLst>
            </p:cNvPr>
            <p:cNvSpPr/>
            <p:nvPr/>
          </p:nvSpPr>
          <p:spPr>
            <a:xfrm>
              <a:off x="3518280" y="30142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1DE7E81-E7E6-C749-B2C0-F177AD59C086}"/>
                </a:ext>
              </a:extLst>
            </p:cNvPr>
            <p:cNvSpPr/>
            <p:nvPr/>
          </p:nvSpPr>
          <p:spPr>
            <a:xfrm>
              <a:off x="3771000" y="296495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E58ECC4-C1C4-F94C-BAB0-3676B96E9214}"/>
                </a:ext>
              </a:extLst>
            </p:cNvPr>
            <p:cNvSpPr/>
            <p:nvPr/>
          </p:nvSpPr>
          <p:spPr>
            <a:xfrm>
              <a:off x="4104360" y="30142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9B0C0A-0529-364D-BAF3-F383178FD18A}"/>
                </a:ext>
              </a:extLst>
            </p:cNvPr>
            <p:cNvSpPr/>
            <p:nvPr/>
          </p:nvSpPr>
          <p:spPr>
            <a:xfrm>
              <a:off x="4301640" y="292931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769A4E-7162-7546-A8F7-590750046F86}"/>
                </a:ext>
              </a:extLst>
            </p:cNvPr>
            <p:cNvSpPr/>
            <p:nvPr/>
          </p:nvSpPr>
          <p:spPr>
            <a:xfrm>
              <a:off x="4539240" y="3115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42DD70A-29E8-3C43-9087-DD6EFAC4768A}"/>
                </a:ext>
              </a:extLst>
            </p:cNvPr>
            <p:cNvSpPr/>
            <p:nvPr/>
          </p:nvSpPr>
          <p:spPr>
            <a:xfrm>
              <a:off x="475776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CD55BD-C2B8-A04C-B201-30C08E7741F3}"/>
                </a:ext>
              </a:extLst>
            </p:cNvPr>
            <p:cNvSpPr/>
            <p:nvPr/>
          </p:nvSpPr>
          <p:spPr>
            <a:xfrm>
              <a:off x="4830480" y="2923199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08E997C-66C8-B347-A58E-4E4A860E3E1C}"/>
                </a:ext>
              </a:extLst>
            </p:cNvPr>
            <p:cNvSpPr/>
            <p:nvPr/>
          </p:nvSpPr>
          <p:spPr>
            <a:xfrm>
              <a:off x="5095800" y="306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75AAAEF-4292-044D-BC3F-B547B473AD1E}"/>
                </a:ext>
              </a:extLst>
            </p:cNvPr>
            <p:cNvSpPr/>
            <p:nvPr/>
          </p:nvSpPr>
          <p:spPr>
            <a:xfrm>
              <a:off x="5207400" y="306971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7410AB-9AF1-6F45-9D42-5CE1BD8A8998}"/>
                </a:ext>
              </a:extLst>
            </p:cNvPr>
            <p:cNvSpPr/>
            <p:nvPr/>
          </p:nvSpPr>
          <p:spPr>
            <a:xfrm>
              <a:off x="5429160" y="305856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4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68B24E2-DE5F-224B-AF65-FCF638ABE4B7}"/>
                </a:ext>
              </a:extLst>
            </p:cNvPr>
            <p:cNvSpPr/>
            <p:nvPr/>
          </p:nvSpPr>
          <p:spPr>
            <a:xfrm>
              <a:off x="5601960" y="29073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B8BBBB4-4B3A-1641-93DC-57EB0522706A}"/>
                </a:ext>
              </a:extLst>
            </p:cNvPr>
            <p:cNvSpPr/>
            <p:nvPr/>
          </p:nvSpPr>
          <p:spPr>
            <a:xfrm>
              <a:off x="5674680" y="3014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76037A-678D-5F49-9F4A-0F0642DEF268}"/>
                </a:ext>
              </a:extLst>
            </p:cNvPr>
            <p:cNvSpPr/>
            <p:nvPr/>
          </p:nvSpPr>
          <p:spPr>
            <a:xfrm>
              <a:off x="5829120" y="306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6CC7E84-7C9B-9744-8B95-8CFC9F1DD11F}"/>
                </a:ext>
              </a:extLst>
            </p:cNvPr>
            <p:cNvSpPr/>
            <p:nvPr/>
          </p:nvSpPr>
          <p:spPr>
            <a:xfrm>
              <a:off x="5940720" y="306971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397CD84-15CF-5147-9BEC-706B0D6385D6}"/>
                </a:ext>
              </a:extLst>
            </p:cNvPr>
            <p:cNvSpPr/>
            <p:nvPr/>
          </p:nvSpPr>
          <p:spPr>
            <a:xfrm>
              <a:off x="6163560" y="305856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1528D04-5F5E-D342-9457-DD6037634516}"/>
                </a:ext>
              </a:extLst>
            </p:cNvPr>
            <p:cNvSpPr/>
            <p:nvPr/>
          </p:nvSpPr>
          <p:spPr>
            <a:xfrm>
              <a:off x="6409800" y="30402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512B5-04F1-6C4D-A08F-C68F1F0E07C5}"/>
                </a:ext>
              </a:extLst>
            </p:cNvPr>
            <p:cNvSpPr/>
            <p:nvPr/>
          </p:nvSpPr>
          <p:spPr>
            <a:xfrm>
              <a:off x="6774840" y="3014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F643BD1-A079-5A46-8F2C-21FDE3D3D0A4}"/>
                </a:ext>
              </a:extLst>
            </p:cNvPr>
            <p:cNvSpPr/>
            <p:nvPr/>
          </p:nvSpPr>
          <p:spPr>
            <a:xfrm>
              <a:off x="6930720" y="28882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F47433E-3883-8349-BF7E-340724BDACCE}"/>
                </a:ext>
              </a:extLst>
            </p:cNvPr>
            <p:cNvSpPr/>
            <p:nvPr/>
          </p:nvSpPr>
          <p:spPr>
            <a:xfrm>
              <a:off x="702432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49BC1FC-E833-EB48-995B-4A7FCBF8B310}"/>
                </a:ext>
              </a:extLst>
            </p:cNvPr>
            <p:cNvSpPr/>
            <p:nvPr/>
          </p:nvSpPr>
          <p:spPr>
            <a:xfrm>
              <a:off x="7120799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D11C750-7871-8148-B81D-196FCAE5BAC2}"/>
                </a:ext>
              </a:extLst>
            </p:cNvPr>
            <p:cNvSpPr/>
            <p:nvPr/>
          </p:nvSpPr>
          <p:spPr>
            <a:xfrm>
              <a:off x="2060999" y="364463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1993FF6-2D8C-0248-81FB-B332A3AF108E}"/>
                </a:ext>
              </a:extLst>
            </p:cNvPr>
            <p:cNvSpPr/>
            <p:nvPr/>
          </p:nvSpPr>
          <p:spPr>
            <a:xfrm>
              <a:off x="2679480" y="344196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0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0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5F5D07D-3F93-6D44-B609-CA480844A30B}"/>
                </a:ext>
              </a:extLst>
            </p:cNvPr>
            <p:cNvSpPr/>
            <p:nvPr/>
          </p:nvSpPr>
          <p:spPr>
            <a:xfrm>
              <a:off x="2706480" y="40802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53001C3-0C23-D84B-BAE9-9D19B1F2CA21}"/>
                </a:ext>
              </a:extLst>
            </p:cNvPr>
            <p:cNvSpPr/>
            <p:nvPr/>
          </p:nvSpPr>
          <p:spPr>
            <a:xfrm>
              <a:off x="2835360" y="40208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6E08A4A-00E6-3D48-80E6-3D275811E3DD}"/>
                </a:ext>
              </a:extLst>
            </p:cNvPr>
            <p:cNvSpPr/>
            <p:nvPr/>
          </p:nvSpPr>
          <p:spPr>
            <a:xfrm>
              <a:off x="2940840" y="41594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EFD3EC6-0B8A-E942-ACFA-53BA390A5710}"/>
                </a:ext>
              </a:extLst>
            </p:cNvPr>
            <p:cNvSpPr/>
            <p:nvPr/>
          </p:nvSpPr>
          <p:spPr>
            <a:xfrm>
              <a:off x="3007440" y="40802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FEAB3B5-331F-C84D-9F8F-3EAF72373CF6}"/>
                </a:ext>
              </a:extLst>
            </p:cNvPr>
            <p:cNvSpPr/>
            <p:nvPr/>
          </p:nvSpPr>
          <p:spPr>
            <a:xfrm>
              <a:off x="3234600" y="353448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30414B-895A-8B45-85FE-D5FAC9317C72}"/>
                </a:ext>
              </a:extLst>
            </p:cNvPr>
            <p:cNvSpPr/>
            <p:nvPr/>
          </p:nvSpPr>
          <p:spPr>
            <a:xfrm>
              <a:off x="352620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E25F63-FFC5-6243-B221-E6345AD7002E}"/>
                </a:ext>
              </a:extLst>
            </p:cNvPr>
            <p:cNvSpPr/>
            <p:nvPr/>
          </p:nvSpPr>
          <p:spPr>
            <a:xfrm>
              <a:off x="3644279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20A6EE1-498A-9941-B2A2-BB26922B60DF}"/>
                </a:ext>
              </a:extLst>
            </p:cNvPr>
            <p:cNvSpPr/>
            <p:nvPr/>
          </p:nvSpPr>
          <p:spPr>
            <a:xfrm>
              <a:off x="3800160" y="349235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1A942C6-8143-8442-A5B5-96E057B834F3}"/>
                </a:ext>
              </a:extLst>
            </p:cNvPr>
            <p:cNvSpPr/>
            <p:nvPr/>
          </p:nvSpPr>
          <p:spPr>
            <a:xfrm>
              <a:off x="3915720" y="373500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563E2EC-6D28-1946-9DAA-A98E33768AB1}"/>
                </a:ext>
              </a:extLst>
            </p:cNvPr>
            <p:cNvSpPr/>
            <p:nvPr/>
          </p:nvSpPr>
          <p:spPr>
            <a:xfrm>
              <a:off x="4050360" y="36183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751CAE2-0EBE-794D-8900-DB01FF71C782}"/>
                </a:ext>
              </a:extLst>
            </p:cNvPr>
            <p:cNvSpPr/>
            <p:nvPr/>
          </p:nvSpPr>
          <p:spPr>
            <a:xfrm>
              <a:off x="4247640" y="351072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C3E8540-7CC7-554F-9AA4-D76157E7FCBB}"/>
                </a:ext>
              </a:extLst>
            </p:cNvPr>
            <p:cNvSpPr/>
            <p:nvPr/>
          </p:nvSpPr>
          <p:spPr>
            <a:xfrm>
              <a:off x="4321440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212788-2FD9-5B45-A080-A81E88AE1EBA}"/>
                </a:ext>
              </a:extLst>
            </p:cNvPr>
            <p:cNvSpPr/>
            <p:nvPr/>
          </p:nvSpPr>
          <p:spPr>
            <a:xfrm>
              <a:off x="4495680" y="373500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B16DAAE-F45A-C641-B44B-AC2E129B2968}"/>
                </a:ext>
              </a:extLst>
            </p:cNvPr>
            <p:cNvSpPr/>
            <p:nvPr/>
          </p:nvSpPr>
          <p:spPr>
            <a:xfrm>
              <a:off x="4633200" y="36183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39FF403-7BE2-D44D-8752-E2DF65228E37}"/>
                </a:ext>
              </a:extLst>
            </p:cNvPr>
            <p:cNvSpPr/>
            <p:nvPr/>
          </p:nvSpPr>
          <p:spPr>
            <a:xfrm>
              <a:off x="482256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CC69C5F-7FE2-314F-8129-021DB712E9DB}"/>
                </a:ext>
              </a:extLst>
            </p:cNvPr>
            <p:cNvSpPr/>
            <p:nvPr/>
          </p:nvSpPr>
          <p:spPr>
            <a:xfrm>
              <a:off x="5036400" y="3510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B2CAE10-7184-C54C-8EF1-D868F2D23538}"/>
                </a:ext>
              </a:extLst>
            </p:cNvPr>
            <p:cNvSpPr/>
            <p:nvPr/>
          </p:nvSpPr>
          <p:spPr>
            <a:xfrm>
              <a:off x="5102280" y="36183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11B1EA2-DC57-CB4E-ADAB-CC5BD6AF8A7A}"/>
                </a:ext>
              </a:extLst>
            </p:cNvPr>
            <p:cNvSpPr/>
            <p:nvPr/>
          </p:nvSpPr>
          <p:spPr>
            <a:xfrm>
              <a:off x="5355000" y="356940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19B0422-BB75-3045-BC37-3E9FCD55CC3B}"/>
                </a:ext>
              </a:extLst>
            </p:cNvPr>
            <p:cNvSpPr/>
            <p:nvPr/>
          </p:nvSpPr>
          <p:spPr>
            <a:xfrm>
              <a:off x="5689080" y="361836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BDA0612-EB98-554C-89B8-4FD0BFB58FAF}"/>
                </a:ext>
              </a:extLst>
            </p:cNvPr>
            <p:cNvSpPr/>
            <p:nvPr/>
          </p:nvSpPr>
          <p:spPr>
            <a:xfrm>
              <a:off x="5900400" y="353448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BA206BB-7179-264D-AD80-308DC11D2E63}"/>
                </a:ext>
              </a:extLst>
            </p:cNvPr>
            <p:cNvSpPr/>
            <p:nvPr/>
          </p:nvSpPr>
          <p:spPr>
            <a:xfrm>
              <a:off x="6172200" y="352331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6156ED8-87F5-EA4C-BA5D-D7072D8F0D01}"/>
                </a:ext>
              </a:extLst>
            </p:cNvPr>
            <p:cNvSpPr/>
            <p:nvPr/>
          </p:nvSpPr>
          <p:spPr>
            <a:xfrm>
              <a:off x="638424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52C248E-7030-A54D-9D96-D43917F3C283}"/>
                </a:ext>
              </a:extLst>
            </p:cNvPr>
            <p:cNvSpPr/>
            <p:nvPr/>
          </p:nvSpPr>
          <p:spPr>
            <a:xfrm>
              <a:off x="6502319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9F582DA-1D7E-DF4E-9202-E4AFD6F990F9}"/>
                </a:ext>
              </a:extLst>
            </p:cNvPr>
            <p:cNvSpPr/>
            <p:nvPr/>
          </p:nvSpPr>
          <p:spPr>
            <a:xfrm>
              <a:off x="6658559" y="349235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B71B822-E60E-0B4B-A7A2-C5D5FC69D398}"/>
                </a:ext>
              </a:extLst>
            </p:cNvPr>
            <p:cNvSpPr/>
            <p:nvPr/>
          </p:nvSpPr>
          <p:spPr>
            <a:xfrm>
              <a:off x="676440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84634E8-BCEE-7B48-BA54-AA247EA2A2ED}"/>
                </a:ext>
              </a:extLst>
            </p:cNvPr>
            <p:cNvSpPr/>
            <p:nvPr/>
          </p:nvSpPr>
          <p:spPr>
            <a:xfrm>
              <a:off x="6887160" y="3510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B081406C-A7F1-014B-A877-D413AF238C6B}"/>
              </a:ext>
            </a:extLst>
          </p:cNvPr>
          <p:cNvSpPr/>
          <p:nvPr/>
        </p:nvSpPr>
        <p:spPr>
          <a:xfrm>
            <a:off x="365760" y="3383280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A3E152C3-4AC0-6740-ADF2-23350DBDEC18}"/>
              </a:ext>
            </a:extLst>
          </p:cNvPr>
          <p:cNvSpPr/>
          <p:nvPr/>
        </p:nvSpPr>
        <p:spPr>
          <a:xfrm>
            <a:off x="2560319" y="3383280"/>
            <a:ext cx="4754879" cy="8348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1F347DCD-36EC-7B42-81B0-E09F8A9DB7F3}"/>
              </a:ext>
            </a:extLst>
          </p:cNvPr>
          <p:cNvSpPr/>
          <p:nvPr/>
        </p:nvSpPr>
        <p:spPr>
          <a:xfrm>
            <a:off x="640080" y="4873679"/>
            <a:ext cx="8595360" cy="1170000"/>
          </a:xfrm>
          <a:custGeom>
            <a:avLst>
              <a:gd name="f0" fmla="val 12076"/>
              <a:gd name="f1" fmla="val -1092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terms of P(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), R(s,a) and     </a:t>
            </a:r>
          </a:p>
        </p:txBody>
      </p:sp>
      <p:grpSp>
        <p:nvGrpSpPr>
          <p:cNvPr id="88" name="Group 87" descr="22§display§=§svg§600§FALSE" title="TexMaths">
            <a:extLst>
              <a:ext uri="{FF2B5EF4-FFF2-40B4-BE49-F238E27FC236}">
                <a16:creationId xmlns:a16="http://schemas.microsoft.com/office/drawing/2014/main" id="{5F46FA87-2B75-5542-91EF-AE6917A48D90}"/>
              </a:ext>
            </a:extLst>
          </p:cNvPr>
          <p:cNvGrpSpPr/>
          <p:nvPr/>
        </p:nvGrpSpPr>
        <p:grpSpPr>
          <a:xfrm>
            <a:off x="2060999" y="3758040"/>
            <a:ext cx="269640" cy="82080"/>
            <a:chOff x="2060999" y="3758040"/>
            <a:chExt cx="269640" cy="82080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BB94047-8B42-2F4D-92C5-6715EDAC6DDD}"/>
                </a:ext>
              </a:extLst>
            </p:cNvPr>
            <p:cNvSpPr/>
            <p:nvPr/>
          </p:nvSpPr>
          <p:spPr>
            <a:xfrm>
              <a:off x="2060999" y="3758759"/>
              <a:ext cx="269640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227">
                  <a:moveTo>
                    <a:pt x="376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750" y="0"/>
                  </a:lnTo>
                  <a:lnTo>
                    <a:pt x="750" y="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8A11428-91EF-9345-B36F-8966EE8EC10A}"/>
                </a:ext>
              </a:extLst>
            </p:cNvPr>
            <p:cNvSpPr/>
            <p:nvPr/>
          </p:nvSpPr>
          <p:spPr>
            <a:xfrm>
              <a:off x="2080800" y="3758040"/>
              <a:ext cx="23148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229">
                  <a:moveTo>
                    <a:pt x="611" y="40"/>
                  </a:moveTo>
                  <a:cubicBezTo>
                    <a:pt x="627" y="40"/>
                    <a:pt x="644" y="40"/>
                    <a:pt x="644" y="20"/>
                  </a:cubicBezTo>
                  <a:cubicBezTo>
                    <a:pt x="644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4" y="229"/>
                    <a:pt x="644" y="209"/>
                  </a:cubicBezTo>
                  <a:cubicBezTo>
                    <a:pt x="644" y="189"/>
                    <a:pt x="627" y="189"/>
                    <a:pt x="611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1" name="Group 90" descr="22§display§V^\pi§svg§600§FALSE" title="TexMaths">
            <a:extLst>
              <a:ext uri="{FF2B5EF4-FFF2-40B4-BE49-F238E27FC236}">
                <a16:creationId xmlns:a16="http://schemas.microsoft.com/office/drawing/2014/main" id="{12DA2559-D4D1-B947-B511-D70CEBA19311}"/>
              </a:ext>
            </a:extLst>
          </p:cNvPr>
          <p:cNvGrpSpPr/>
          <p:nvPr/>
        </p:nvGrpSpPr>
        <p:grpSpPr>
          <a:xfrm>
            <a:off x="8720640" y="5347800"/>
            <a:ext cx="451079" cy="257040"/>
            <a:chOff x="8720640" y="5347800"/>
            <a:chExt cx="451079" cy="257040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E216849-53B8-ED48-8C41-B992C8A21592}"/>
                </a:ext>
              </a:extLst>
            </p:cNvPr>
            <p:cNvSpPr/>
            <p:nvPr/>
          </p:nvSpPr>
          <p:spPr>
            <a:xfrm>
              <a:off x="8720640" y="5348520"/>
              <a:ext cx="451079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4" h="691">
                  <a:moveTo>
                    <a:pt x="627" y="691"/>
                  </a:moveTo>
                  <a:lnTo>
                    <a:pt x="0" y="691"/>
                  </a:lnTo>
                  <a:lnTo>
                    <a:pt x="0" y="0"/>
                  </a:lnTo>
                  <a:lnTo>
                    <a:pt x="1254" y="0"/>
                  </a:lnTo>
                  <a:lnTo>
                    <a:pt x="1254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3485D60-9BD5-5542-9B25-41E15A9806C0}"/>
                </a:ext>
              </a:extLst>
            </p:cNvPr>
            <p:cNvSpPr/>
            <p:nvPr/>
          </p:nvSpPr>
          <p:spPr>
            <a:xfrm>
              <a:off x="8740440" y="53589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B29204-C81E-2F42-85C1-FC39C5A47981}"/>
                </a:ext>
              </a:extLst>
            </p:cNvPr>
            <p:cNvSpPr/>
            <p:nvPr/>
          </p:nvSpPr>
          <p:spPr>
            <a:xfrm>
              <a:off x="9011160" y="5347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95" name="Title 94">
            <a:extLst>
              <a:ext uri="{FF2B5EF4-FFF2-40B4-BE49-F238E27FC236}">
                <a16:creationId xmlns:a16="http://schemas.microsoft.com/office/drawing/2014/main" id="{96174841-9A20-BC47-8C19-FF84DCCC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</p:spTree>
    <p:extLst>
      <p:ext uri="{BB962C8B-B14F-4D97-AF65-F5344CB8AC3E}">
        <p14:creationId xmlns:p14="http://schemas.microsoft.com/office/powerpoint/2010/main" val="26961087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99A5AB-BDB1-414A-B7C3-C7F104E7C888}"/>
              </a:ext>
            </a:extLst>
          </p:cNvPr>
          <p:cNvSpPr txBox="1"/>
          <p:nvPr/>
        </p:nvSpPr>
        <p:spPr>
          <a:xfrm>
            <a:off x="365760" y="1645920"/>
            <a:ext cx="6168600" cy="373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Can we calculate </a:t>
            </a:r>
            <a:r>
              <a:rPr lang="en-US" sz="2000" b="0" i="1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Q</a:t>
            </a: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 in terms of </a:t>
            </a:r>
            <a:r>
              <a:rPr lang="en-US" sz="2000" b="0" i="1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V</a:t>
            </a: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?</a:t>
            </a:r>
          </a:p>
        </p:txBody>
      </p:sp>
      <p:grpSp>
        <p:nvGrpSpPr>
          <p:cNvPr id="4" name="Group 3" descr="22§latex§\begin{eqnarray}&#10;\nonumber&#10;Q^\pi(s,a) &amp; = &amp; \mathbb{E}_\pi [G_t | s_t = s, a_t=a] \\&#10;\nonumber&#10;&amp; = &amp; \mathbb{E}_{s',r} \left[ r + \gamma \mathbb{E}_\pi [G_{t+1} | s_{t+1} = s']  \right] \\&#10;\nonumber&#10;&amp; = &amp; \sum_{s',r} P(s',r | s,a) \left[ r +  \gamma V^\pi(s') \right]&#10;\end{eqnarray}&#10;&#10;§svg§600§FALSE" title="TexMaths">
            <a:extLst>
              <a:ext uri="{FF2B5EF4-FFF2-40B4-BE49-F238E27FC236}">
                <a16:creationId xmlns:a16="http://schemas.microsoft.com/office/drawing/2014/main" id="{2F13EB53-A7D2-A44B-967E-FFBC50DB7090}"/>
              </a:ext>
            </a:extLst>
          </p:cNvPr>
          <p:cNvGrpSpPr/>
          <p:nvPr/>
        </p:nvGrpSpPr>
        <p:grpSpPr>
          <a:xfrm>
            <a:off x="457200" y="2385360"/>
            <a:ext cx="6752880" cy="1849680"/>
            <a:chOff x="457200" y="2385360"/>
            <a:chExt cx="6752880" cy="18496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74A8AF8-C6AC-C044-8698-7B33D5657999}"/>
                </a:ext>
              </a:extLst>
            </p:cNvPr>
            <p:cNvSpPr/>
            <p:nvPr/>
          </p:nvSpPr>
          <p:spPr>
            <a:xfrm>
              <a:off x="457200" y="2386079"/>
              <a:ext cx="6752880" cy="184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59" h="5137">
                  <a:moveTo>
                    <a:pt x="9378" y="5137"/>
                  </a:moveTo>
                  <a:lnTo>
                    <a:pt x="0" y="5137"/>
                  </a:lnTo>
                  <a:lnTo>
                    <a:pt x="0" y="0"/>
                  </a:lnTo>
                  <a:lnTo>
                    <a:pt x="18759" y="0"/>
                  </a:lnTo>
                  <a:lnTo>
                    <a:pt x="18759" y="5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30C9E3-7393-CB43-9F9B-3A3D1E34F951}"/>
                </a:ext>
              </a:extLst>
            </p:cNvPr>
            <p:cNvSpPr/>
            <p:nvPr/>
          </p:nvSpPr>
          <p:spPr>
            <a:xfrm>
              <a:off x="474480" y="240120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4B6CB7-2158-C44E-969F-78AD44D0C11A}"/>
                </a:ext>
              </a:extLst>
            </p:cNvPr>
            <p:cNvSpPr/>
            <p:nvPr/>
          </p:nvSpPr>
          <p:spPr>
            <a:xfrm>
              <a:off x="742319" y="23972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D05C16-6CDC-2F48-988B-1524074DEEF5}"/>
                </a:ext>
              </a:extLst>
            </p:cNvPr>
            <p:cNvSpPr/>
            <p:nvPr/>
          </p:nvSpPr>
          <p:spPr>
            <a:xfrm>
              <a:off x="954719" y="23853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B5DA18A-8418-7844-B3DD-19B4D46D0BC8}"/>
                </a:ext>
              </a:extLst>
            </p:cNvPr>
            <p:cNvSpPr/>
            <p:nvPr/>
          </p:nvSpPr>
          <p:spPr>
            <a:xfrm>
              <a:off x="1073520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22758FE-9818-8F4C-856E-AF495BE0DAEB}"/>
                </a:ext>
              </a:extLst>
            </p:cNvPr>
            <p:cNvSpPr/>
            <p:nvPr/>
          </p:nvSpPr>
          <p:spPr>
            <a:xfrm>
              <a:off x="1247760" y="26096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14F653-83C5-AC4F-A851-9985365099EE}"/>
                </a:ext>
              </a:extLst>
            </p:cNvPr>
            <p:cNvSpPr/>
            <p:nvPr/>
          </p:nvSpPr>
          <p:spPr>
            <a:xfrm>
              <a:off x="138528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77BC03-BE2B-7E4A-B96D-48DE6C4C73C6}"/>
                </a:ext>
              </a:extLst>
            </p:cNvPr>
            <p:cNvSpPr/>
            <p:nvPr/>
          </p:nvSpPr>
          <p:spPr>
            <a:xfrm>
              <a:off x="1574639" y="23853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44D03A6-28F3-4B48-BD9D-1F4EC83E6745}"/>
                </a:ext>
              </a:extLst>
            </p:cNvPr>
            <p:cNvSpPr/>
            <p:nvPr/>
          </p:nvSpPr>
          <p:spPr>
            <a:xfrm>
              <a:off x="2060999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F70B224-98AC-EB4A-B602-E966F568D0A7}"/>
                </a:ext>
              </a:extLst>
            </p:cNvPr>
            <p:cNvSpPr/>
            <p:nvPr/>
          </p:nvSpPr>
          <p:spPr>
            <a:xfrm>
              <a:off x="2664360" y="2407680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C631387-0934-8A45-8A20-BFF32A67A22F}"/>
                </a:ext>
              </a:extLst>
            </p:cNvPr>
            <p:cNvSpPr/>
            <p:nvPr/>
          </p:nvSpPr>
          <p:spPr>
            <a:xfrm>
              <a:off x="2901960" y="2593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58511D9-B793-C843-B17A-7A14FB78DC84}"/>
                </a:ext>
              </a:extLst>
            </p:cNvPr>
            <p:cNvSpPr/>
            <p:nvPr/>
          </p:nvSpPr>
          <p:spPr>
            <a:xfrm>
              <a:off x="3120479" y="2385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3D1EC9-E8E4-9A45-AF71-7F04B236F78C}"/>
                </a:ext>
              </a:extLst>
            </p:cNvPr>
            <p:cNvSpPr/>
            <p:nvPr/>
          </p:nvSpPr>
          <p:spPr>
            <a:xfrm>
              <a:off x="3193560" y="240120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BC3C35D-A369-6140-97A7-92E257162C2E}"/>
                </a:ext>
              </a:extLst>
            </p:cNvPr>
            <p:cNvSpPr/>
            <p:nvPr/>
          </p:nvSpPr>
          <p:spPr>
            <a:xfrm>
              <a:off x="3458879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91263BA-E451-E041-A402-840086FE1CE8}"/>
                </a:ext>
              </a:extLst>
            </p:cNvPr>
            <p:cNvSpPr/>
            <p:nvPr/>
          </p:nvSpPr>
          <p:spPr>
            <a:xfrm>
              <a:off x="3612600" y="23853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0DCC730-2D07-D443-930C-EAEF19DC1CEC}"/>
                </a:ext>
              </a:extLst>
            </p:cNvPr>
            <p:cNvSpPr/>
            <p:nvPr/>
          </p:nvSpPr>
          <p:spPr>
            <a:xfrm>
              <a:off x="3685319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9EB033F-45BB-1144-9EB3-EE01BA1EF96C}"/>
                </a:ext>
              </a:extLst>
            </p:cNvPr>
            <p:cNvSpPr/>
            <p:nvPr/>
          </p:nvSpPr>
          <p:spPr>
            <a:xfrm>
              <a:off x="3839760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3EC61F1-F18A-8E4E-985C-8829AA023622}"/>
                </a:ext>
              </a:extLst>
            </p:cNvPr>
            <p:cNvSpPr/>
            <p:nvPr/>
          </p:nvSpPr>
          <p:spPr>
            <a:xfrm>
              <a:off x="4068720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82165C2-C1F3-0A43-A657-2FD794B35D5D}"/>
                </a:ext>
              </a:extLst>
            </p:cNvPr>
            <p:cNvSpPr/>
            <p:nvPr/>
          </p:nvSpPr>
          <p:spPr>
            <a:xfrm>
              <a:off x="4433760" y="2492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2BB2F43-D706-D842-8D6D-41B5D589A690}"/>
                </a:ext>
              </a:extLst>
            </p:cNvPr>
            <p:cNvSpPr/>
            <p:nvPr/>
          </p:nvSpPr>
          <p:spPr>
            <a:xfrm>
              <a:off x="4608000" y="260964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B2F7684-A2AD-6044-AF3B-C4349ACF6714}"/>
                </a:ext>
              </a:extLst>
            </p:cNvPr>
            <p:cNvSpPr/>
            <p:nvPr/>
          </p:nvSpPr>
          <p:spPr>
            <a:xfrm>
              <a:off x="474588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BCE9E85-3983-EF4B-824D-2877E7D5BA3A}"/>
                </a:ext>
              </a:extLst>
            </p:cNvPr>
            <p:cNvSpPr/>
            <p:nvPr/>
          </p:nvSpPr>
          <p:spPr>
            <a:xfrm>
              <a:off x="4925520" y="254628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FB6DCBB-BDBE-4C46-835D-CB6791AC2595}"/>
                </a:ext>
              </a:extLst>
            </p:cNvPr>
            <p:cNvSpPr/>
            <p:nvPr/>
          </p:nvSpPr>
          <p:spPr>
            <a:xfrm>
              <a:off x="5153760" y="251856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20A352C-C531-8343-A2FF-C5C4F8CECAD7}"/>
                </a:ext>
              </a:extLst>
            </p:cNvPr>
            <p:cNvSpPr/>
            <p:nvPr/>
          </p:nvSpPr>
          <p:spPr>
            <a:xfrm>
              <a:off x="5514840" y="249228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101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383489E-3B18-2540-BB70-7CAB6DFFB154}"/>
                </a:ext>
              </a:extLst>
            </p:cNvPr>
            <p:cNvSpPr/>
            <p:nvPr/>
          </p:nvSpPr>
          <p:spPr>
            <a:xfrm>
              <a:off x="5691240" y="2385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BB7894D-FECF-074D-B75D-372249B05193}"/>
                </a:ext>
              </a:extLst>
            </p:cNvPr>
            <p:cNvSpPr/>
            <p:nvPr/>
          </p:nvSpPr>
          <p:spPr>
            <a:xfrm>
              <a:off x="2060999" y="30402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85FF780-1441-3048-B4CD-8EB6A83C3F8F}"/>
                </a:ext>
              </a:extLst>
            </p:cNvPr>
            <p:cNvSpPr/>
            <p:nvPr/>
          </p:nvSpPr>
          <p:spPr>
            <a:xfrm>
              <a:off x="2664360" y="292931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E4E4FBC-0C9D-F74E-BA87-6F37D3CA68D9}"/>
                </a:ext>
              </a:extLst>
            </p:cNvPr>
            <p:cNvSpPr/>
            <p:nvPr/>
          </p:nvSpPr>
          <p:spPr>
            <a:xfrm>
              <a:off x="2908440" y="311327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0A74F4D-0731-E84D-A0E3-6D1F2D1DE471}"/>
                </a:ext>
              </a:extLst>
            </p:cNvPr>
            <p:cNvSpPr/>
            <p:nvPr/>
          </p:nvSpPr>
          <p:spPr>
            <a:xfrm>
              <a:off x="3038400" y="305316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9BB52B2-1478-3144-99ED-E1BB3B571BF8}"/>
                </a:ext>
              </a:extLst>
            </p:cNvPr>
            <p:cNvSpPr/>
            <p:nvPr/>
          </p:nvSpPr>
          <p:spPr>
            <a:xfrm>
              <a:off x="3142799" y="319248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6343FA3-0339-C740-8F86-85E1865E686A}"/>
                </a:ext>
              </a:extLst>
            </p:cNvPr>
            <p:cNvSpPr/>
            <p:nvPr/>
          </p:nvSpPr>
          <p:spPr>
            <a:xfrm>
              <a:off x="3209400" y="311327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A371B44-5B26-2240-8BF7-E6BB34621040}"/>
                </a:ext>
              </a:extLst>
            </p:cNvPr>
            <p:cNvSpPr/>
            <p:nvPr/>
          </p:nvSpPr>
          <p:spPr>
            <a:xfrm>
              <a:off x="345240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B5FA50-A6FA-9446-A997-72B11B88FEF7}"/>
                </a:ext>
              </a:extLst>
            </p:cNvPr>
            <p:cNvSpPr/>
            <p:nvPr/>
          </p:nvSpPr>
          <p:spPr>
            <a:xfrm>
              <a:off x="3518280" y="301428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1DE7E81-E7E6-C749-B2C0-F177AD59C086}"/>
                </a:ext>
              </a:extLst>
            </p:cNvPr>
            <p:cNvSpPr/>
            <p:nvPr/>
          </p:nvSpPr>
          <p:spPr>
            <a:xfrm>
              <a:off x="3771000" y="2964959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E58ECC4-C1C4-F94C-BAB0-3676B96E9214}"/>
                </a:ext>
              </a:extLst>
            </p:cNvPr>
            <p:cNvSpPr/>
            <p:nvPr/>
          </p:nvSpPr>
          <p:spPr>
            <a:xfrm>
              <a:off x="4104360" y="301428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89B0C0A-0529-364D-BAF3-F383178FD18A}"/>
                </a:ext>
              </a:extLst>
            </p:cNvPr>
            <p:cNvSpPr/>
            <p:nvPr/>
          </p:nvSpPr>
          <p:spPr>
            <a:xfrm>
              <a:off x="4301640" y="292931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8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1769A4E-7162-7546-A8F7-590750046F86}"/>
                </a:ext>
              </a:extLst>
            </p:cNvPr>
            <p:cNvSpPr/>
            <p:nvPr/>
          </p:nvSpPr>
          <p:spPr>
            <a:xfrm>
              <a:off x="4539240" y="3115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42DD70A-29E8-3C43-9087-DD6EFAC4768A}"/>
                </a:ext>
              </a:extLst>
            </p:cNvPr>
            <p:cNvSpPr/>
            <p:nvPr/>
          </p:nvSpPr>
          <p:spPr>
            <a:xfrm>
              <a:off x="475776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CD55BD-C2B8-A04C-B201-30C08E7741F3}"/>
                </a:ext>
              </a:extLst>
            </p:cNvPr>
            <p:cNvSpPr/>
            <p:nvPr/>
          </p:nvSpPr>
          <p:spPr>
            <a:xfrm>
              <a:off x="4830480" y="2923199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3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08E997C-66C8-B347-A58E-4E4A860E3E1C}"/>
                </a:ext>
              </a:extLst>
            </p:cNvPr>
            <p:cNvSpPr/>
            <p:nvPr/>
          </p:nvSpPr>
          <p:spPr>
            <a:xfrm>
              <a:off x="5095800" y="306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75AAAEF-4292-044D-BC3F-B547B473AD1E}"/>
                </a:ext>
              </a:extLst>
            </p:cNvPr>
            <p:cNvSpPr/>
            <p:nvPr/>
          </p:nvSpPr>
          <p:spPr>
            <a:xfrm>
              <a:off x="5207400" y="306971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07410AB-9AF1-6F45-9D42-5CE1BD8A8998}"/>
                </a:ext>
              </a:extLst>
            </p:cNvPr>
            <p:cNvSpPr/>
            <p:nvPr/>
          </p:nvSpPr>
          <p:spPr>
            <a:xfrm>
              <a:off x="5429160" y="305856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4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68B24E2-DE5F-224B-AF65-FCF638ABE4B7}"/>
                </a:ext>
              </a:extLst>
            </p:cNvPr>
            <p:cNvSpPr/>
            <p:nvPr/>
          </p:nvSpPr>
          <p:spPr>
            <a:xfrm>
              <a:off x="5601960" y="290736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B8BBBB4-4B3A-1641-93DC-57EB0522706A}"/>
                </a:ext>
              </a:extLst>
            </p:cNvPr>
            <p:cNvSpPr/>
            <p:nvPr/>
          </p:nvSpPr>
          <p:spPr>
            <a:xfrm>
              <a:off x="5674680" y="3014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76037A-678D-5F49-9F4A-0F0642DEF268}"/>
                </a:ext>
              </a:extLst>
            </p:cNvPr>
            <p:cNvSpPr/>
            <p:nvPr/>
          </p:nvSpPr>
          <p:spPr>
            <a:xfrm>
              <a:off x="5829120" y="306792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81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6CC7E84-7C9B-9744-8B95-8CFC9F1DD11F}"/>
                </a:ext>
              </a:extLst>
            </p:cNvPr>
            <p:cNvSpPr/>
            <p:nvPr/>
          </p:nvSpPr>
          <p:spPr>
            <a:xfrm>
              <a:off x="5940720" y="3069719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397CD84-15CF-5147-9BEC-706B0D6385D6}"/>
                </a:ext>
              </a:extLst>
            </p:cNvPr>
            <p:cNvSpPr/>
            <p:nvPr/>
          </p:nvSpPr>
          <p:spPr>
            <a:xfrm>
              <a:off x="6163560" y="305856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1528D04-5F5E-D342-9457-DD6037634516}"/>
                </a:ext>
              </a:extLst>
            </p:cNvPr>
            <p:cNvSpPr/>
            <p:nvPr/>
          </p:nvSpPr>
          <p:spPr>
            <a:xfrm>
              <a:off x="6409800" y="30402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9B512B5-04F1-6C4D-A08F-C68F1F0E07C5}"/>
                </a:ext>
              </a:extLst>
            </p:cNvPr>
            <p:cNvSpPr/>
            <p:nvPr/>
          </p:nvSpPr>
          <p:spPr>
            <a:xfrm>
              <a:off x="6774840" y="301428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F643BD1-A079-5A46-8F2C-21FDE3D3D0A4}"/>
                </a:ext>
              </a:extLst>
            </p:cNvPr>
            <p:cNvSpPr/>
            <p:nvPr/>
          </p:nvSpPr>
          <p:spPr>
            <a:xfrm>
              <a:off x="6930720" y="288828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F47433E-3883-8349-BF7E-340724BDACCE}"/>
                </a:ext>
              </a:extLst>
            </p:cNvPr>
            <p:cNvSpPr/>
            <p:nvPr/>
          </p:nvSpPr>
          <p:spPr>
            <a:xfrm>
              <a:off x="7024320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549BC1FC-E833-EB48-995B-4A7FCBF8B310}"/>
                </a:ext>
              </a:extLst>
            </p:cNvPr>
            <p:cNvSpPr/>
            <p:nvPr/>
          </p:nvSpPr>
          <p:spPr>
            <a:xfrm>
              <a:off x="7120799" y="290736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D11C750-7871-8148-B81D-196FCAE5BAC2}"/>
                </a:ext>
              </a:extLst>
            </p:cNvPr>
            <p:cNvSpPr/>
            <p:nvPr/>
          </p:nvSpPr>
          <p:spPr>
            <a:xfrm>
              <a:off x="2060999" y="364463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1993FF6-2D8C-0248-81FB-B332A3AF108E}"/>
                </a:ext>
              </a:extLst>
            </p:cNvPr>
            <p:cNvSpPr/>
            <p:nvPr/>
          </p:nvSpPr>
          <p:spPr>
            <a:xfrm>
              <a:off x="2679480" y="344196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0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0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5F5D07D-3F93-6D44-B609-CA480844A30B}"/>
                </a:ext>
              </a:extLst>
            </p:cNvPr>
            <p:cNvSpPr/>
            <p:nvPr/>
          </p:nvSpPr>
          <p:spPr>
            <a:xfrm>
              <a:off x="2706480" y="40802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19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53001C3-0C23-D84B-BAE9-9D19B1F2CA21}"/>
                </a:ext>
              </a:extLst>
            </p:cNvPr>
            <p:cNvSpPr/>
            <p:nvPr/>
          </p:nvSpPr>
          <p:spPr>
            <a:xfrm>
              <a:off x="2835360" y="40208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6E08A4A-00E6-3D48-80E6-3D275811E3DD}"/>
                </a:ext>
              </a:extLst>
            </p:cNvPr>
            <p:cNvSpPr/>
            <p:nvPr/>
          </p:nvSpPr>
          <p:spPr>
            <a:xfrm>
              <a:off x="2940840" y="415944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EFD3EC6-0B8A-E942-ACFA-53BA390A5710}"/>
                </a:ext>
              </a:extLst>
            </p:cNvPr>
            <p:cNvSpPr/>
            <p:nvPr/>
          </p:nvSpPr>
          <p:spPr>
            <a:xfrm>
              <a:off x="3007440" y="40802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47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0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FEAB3B5-331F-C84D-9F8F-3EAF72373CF6}"/>
                </a:ext>
              </a:extLst>
            </p:cNvPr>
            <p:cNvSpPr/>
            <p:nvPr/>
          </p:nvSpPr>
          <p:spPr>
            <a:xfrm>
              <a:off x="3234600" y="353448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930414B-895A-8B45-85FE-D5FAC9317C72}"/>
                </a:ext>
              </a:extLst>
            </p:cNvPr>
            <p:cNvSpPr/>
            <p:nvPr/>
          </p:nvSpPr>
          <p:spPr>
            <a:xfrm>
              <a:off x="352620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1E25F63-FFC5-6243-B221-E6345AD7002E}"/>
                </a:ext>
              </a:extLst>
            </p:cNvPr>
            <p:cNvSpPr/>
            <p:nvPr/>
          </p:nvSpPr>
          <p:spPr>
            <a:xfrm>
              <a:off x="3644279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20A6EE1-498A-9941-B2A2-BB26922B60DF}"/>
                </a:ext>
              </a:extLst>
            </p:cNvPr>
            <p:cNvSpPr/>
            <p:nvPr/>
          </p:nvSpPr>
          <p:spPr>
            <a:xfrm>
              <a:off x="3800160" y="349235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1A942C6-8143-8442-A5B5-96E057B834F3}"/>
                </a:ext>
              </a:extLst>
            </p:cNvPr>
            <p:cNvSpPr/>
            <p:nvPr/>
          </p:nvSpPr>
          <p:spPr>
            <a:xfrm>
              <a:off x="3915720" y="373500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563E2EC-6D28-1946-9DAA-A98E33768AB1}"/>
                </a:ext>
              </a:extLst>
            </p:cNvPr>
            <p:cNvSpPr/>
            <p:nvPr/>
          </p:nvSpPr>
          <p:spPr>
            <a:xfrm>
              <a:off x="4050360" y="36183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B751CAE2-0EBE-794D-8900-DB01FF71C782}"/>
                </a:ext>
              </a:extLst>
            </p:cNvPr>
            <p:cNvSpPr/>
            <p:nvPr/>
          </p:nvSpPr>
          <p:spPr>
            <a:xfrm>
              <a:off x="4247640" y="351072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C3E8540-7CC7-554F-9AA4-D76157E7FCBB}"/>
                </a:ext>
              </a:extLst>
            </p:cNvPr>
            <p:cNvSpPr/>
            <p:nvPr/>
          </p:nvSpPr>
          <p:spPr>
            <a:xfrm>
              <a:off x="4321440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212788-2FD9-5B45-A080-A81E88AE1EBA}"/>
                </a:ext>
              </a:extLst>
            </p:cNvPr>
            <p:cNvSpPr/>
            <p:nvPr/>
          </p:nvSpPr>
          <p:spPr>
            <a:xfrm>
              <a:off x="4495680" y="373500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B16DAAE-F45A-C641-B44B-AC2E129B2968}"/>
                </a:ext>
              </a:extLst>
            </p:cNvPr>
            <p:cNvSpPr/>
            <p:nvPr/>
          </p:nvSpPr>
          <p:spPr>
            <a:xfrm>
              <a:off x="4633200" y="36183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39FF403-7BE2-D44D-8752-E2DF65228E37}"/>
                </a:ext>
              </a:extLst>
            </p:cNvPr>
            <p:cNvSpPr/>
            <p:nvPr/>
          </p:nvSpPr>
          <p:spPr>
            <a:xfrm>
              <a:off x="482256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CC69C5F-7FE2-314F-8129-021DB712E9DB}"/>
                </a:ext>
              </a:extLst>
            </p:cNvPr>
            <p:cNvSpPr/>
            <p:nvPr/>
          </p:nvSpPr>
          <p:spPr>
            <a:xfrm>
              <a:off x="5036400" y="3510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BB2CAE10-7184-C54C-8EF1-D868F2D23538}"/>
                </a:ext>
              </a:extLst>
            </p:cNvPr>
            <p:cNvSpPr/>
            <p:nvPr/>
          </p:nvSpPr>
          <p:spPr>
            <a:xfrm>
              <a:off x="5102280" y="36183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11B1EA2-DC57-CB4E-ADAB-CC5BD6AF8A7A}"/>
                </a:ext>
              </a:extLst>
            </p:cNvPr>
            <p:cNvSpPr/>
            <p:nvPr/>
          </p:nvSpPr>
          <p:spPr>
            <a:xfrm>
              <a:off x="5355000" y="356940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119B0422-BB75-3045-BC37-3E9FCD55CC3B}"/>
                </a:ext>
              </a:extLst>
            </p:cNvPr>
            <p:cNvSpPr/>
            <p:nvPr/>
          </p:nvSpPr>
          <p:spPr>
            <a:xfrm>
              <a:off x="5689080" y="361836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BDA0612-EB98-554C-89B8-4FD0BFB58FAF}"/>
                </a:ext>
              </a:extLst>
            </p:cNvPr>
            <p:cNvSpPr/>
            <p:nvPr/>
          </p:nvSpPr>
          <p:spPr>
            <a:xfrm>
              <a:off x="5900400" y="353448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EBA206BB-7179-264D-AD80-308DC11D2E63}"/>
                </a:ext>
              </a:extLst>
            </p:cNvPr>
            <p:cNvSpPr/>
            <p:nvPr/>
          </p:nvSpPr>
          <p:spPr>
            <a:xfrm>
              <a:off x="6172200" y="352331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5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6156ED8-87F5-EA4C-BA5D-D7072D8F0D01}"/>
                </a:ext>
              </a:extLst>
            </p:cNvPr>
            <p:cNvSpPr/>
            <p:nvPr/>
          </p:nvSpPr>
          <p:spPr>
            <a:xfrm>
              <a:off x="638424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52C248E-7030-A54D-9D96-D43917F3C283}"/>
                </a:ext>
              </a:extLst>
            </p:cNvPr>
            <p:cNvSpPr/>
            <p:nvPr/>
          </p:nvSpPr>
          <p:spPr>
            <a:xfrm>
              <a:off x="6502319" y="36183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9F582DA-1D7E-DF4E-9202-E4AFD6F990F9}"/>
                </a:ext>
              </a:extLst>
            </p:cNvPr>
            <p:cNvSpPr/>
            <p:nvPr/>
          </p:nvSpPr>
          <p:spPr>
            <a:xfrm>
              <a:off x="6658559" y="3492359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B71B822-E60E-0B4B-A7A2-C5D5FC69D398}"/>
                </a:ext>
              </a:extLst>
            </p:cNvPr>
            <p:cNvSpPr/>
            <p:nvPr/>
          </p:nvSpPr>
          <p:spPr>
            <a:xfrm>
              <a:off x="6764400" y="351072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1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84634E8-BCEE-7B48-BA54-AA247EA2A2ED}"/>
                </a:ext>
              </a:extLst>
            </p:cNvPr>
            <p:cNvSpPr/>
            <p:nvPr/>
          </p:nvSpPr>
          <p:spPr>
            <a:xfrm>
              <a:off x="6887160" y="351072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B081406C-A7F1-014B-A877-D413AF238C6B}"/>
              </a:ext>
            </a:extLst>
          </p:cNvPr>
          <p:cNvSpPr/>
          <p:nvPr/>
        </p:nvSpPr>
        <p:spPr>
          <a:xfrm>
            <a:off x="365760" y="3383280"/>
            <a:ext cx="8046720" cy="20116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1F347DCD-36EC-7B42-81B0-E09F8A9DB7F3}"/>
              </a:ext>
            </a:extLst>
          </p:cNvPr>
          <p:cNvSpPr/>
          <p:nvPr/>
        </p:nvSpPr>
        <p:spPr>
          <a:xfrm>
            <a:off x="640080" y="4873679"/>
            <a:ext cx="8595360" cy="1170000"/>
          </a:xfrm>
          <a:custGeom>
            <a:avLst>
              <a:gd name="f0" fmla="val 12076"/>
              <a:gd name="f1" fmla="val -1092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Write this expectation in terms of P(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s’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|</a:t>
            </a:r>
            <a:r>
              <a:rPr lang="en-US" sz="26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s,a</a:t>
            </a: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), R(s,a) and     </a:t>
            </a:r>
          </a:p>
        </p:txBody>
      </p:sp>
      <p:grpSp>
        <p:nvGrpSpPr>
          <p:cNvPr id="91" name="Group 90" descr="22§display§V^\pi§svg§600§FALSE" title="TexMaths">
            <a:extLst>
              <a:ext uri="{FF2B5EF4-FFF2-40B4-BE49-F238E27FC236}">
                <a16:creationId xmlns:a16="http://schemas.microsoft.com/office/drawing/2014/main" id="{12DA2559-D4D1-B947-B511-D70CEBA19311}"/>
              </a:ext>
            </a:extLst>
          </p:cNvPr>
          <p:cNvGrpSpPr/>
          <p:nvPr/>
        </p:nvGrpSpPr>
        <p:grpSpPr>
          <a:xfrm>
            <a:off x="8720640" y="5347800"/>
            <a:ext cx="451079" cy="257040"/>
            <a:chOff x="8720640" y="5347800"/>
            <a:chExt cx="451079" cy="257040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E216849-53B8-ED48-8C41-B992C8A21592}"/>
                </a:ext>
              </a:extLst>
            </p:cNvPr>
            <p:cNvSpPr/>
            <p:nvPr/>
          </p:nvSpPr>
          <p:spPr>
            <a:xfrm>
              <a:off x="8720640" y="5348520"/>
              <a:ext cx="451079" cy="24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54" h="691">
                  <a:moveTo>
                    <a:pt x="627" y="691"/>
                  </a:moveTo>
                  <a:lnTo>
                    <a:pt x="0" y="691"/>
                  </a:lnTo>
                  <a:lnTo>
                    <a:pt x="0" y="0"/>
                  </a:lnTo>
                  <a:lnTo>
                    <a:pt x="1254" y="0"/>
                  </a:lnTo>
                  <a:lnTo>
                    <a:pt x="1254" y="6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73485D60-9BD5-5542-9B25-41E15A9806C0}"/>
                </a:ext>
              </a:extLst>
            </p:cNvPr>
            <p:cNvSpPr/>
            <p:nvPr/>
          </p:nvSpPr>
          <p:spPr>
            <a:xfrm>
              <a:off x="8740440" y="53589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B29204-C81E-2F42-85C1-FC39C5A47981}"/>
                </a:ext>
              </a:extLst>
            </p:cNvPr>
            <p:cNvSpPr/>
            <p:nvPr/>
          </p:nvSpPr>
          <p:spPr>
            <a:xfrm>
              <a:off x="9011160" y="5347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95" name="Title 94">
            <a:extLst>
              <a:ext uri="{FF2B5EF4-FFF2-40B4-BE49-F238E27FC236}">
                <a16:creationId xmlns:a16="http://schemas.microsoft.com/office/drawing/2014/main" id="{96174841-9A20-BC47-8C19-FF84DCCC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856F3-AF53-E747-AD66-F65CED2F5C91}"/>
                  </a:ext>
                </a:extLst>
              </p:cNvPr>
              <p:cNvSpPr txBox="1"/>
              <p:nvPr/>
            </p:nvSpPr>
            <p:spPr>
              <a:xfrm>
                <a:off x="1508386" y="3434040"/>
                <a:ext cx="5258864" cy="1173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latin typeface="Times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E6856F3-AF53-E747-AD66-F65CED2F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86" y="3434040"/>
                <a:ext cx="5258864" cy="1173206"/>
              </a:xfrm>
              <a:prstGeom prst="rect">
                <a:avLst/>
              </a:prstGeom>
              <a:blipFill>
                <a:blip r:embed="rId3"/>
                <a:stretch>
                  <a:fillRect t="-111702" b="-130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9490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DE75-C83F-F246-BEB5-BB2CE772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72C0-F6D6-7645-8CE7-FAC54F93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just want to evaluate MDPs, but </a:t>
            </a:r>
            <a:r>
              <a:rPr lang="en-US" i="1" dirty="0"/>
              <a:t>solve</a:t>
            </a:r>
            <a:r>
              <a:rPr lang="en-US" dirty="0"/>
              <a:t> them</a:t>
            </a:r>
          </a:p>
          <a:p>
            <a:r>
              <a:rPr lang="en-US" dirty="0"/>
              <a:t>That is, find </a:t>
            </a:r>
            <a:r>
              <a:rPr lang="en-US" i="1" dirty="0"/>
              <a:t>optimal policies</a:t>
            </a:r>
          </a:p>
        </p:txBody>
      </p:sp>
    </p:spTree>
    <p:extLst>
      <p:ext uri="{BB962C8B-B14F-4D97-AF65-F5344CB8AC3E}">
        <p14:creationId xmlns:p14="http://schemas.microsoft.com/office/powerpoint/2010/main" val="299380098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BE71FF76-5833-B84A-AFDC-5A948548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544638"/>
            <a:ext cx="7605712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63F36685-22BE-D243-A54B-18C3353F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>
            <a:extLst>
              <a:ext uri="{FF2B5EF4-FFF2-40B4-BE49-F238E27FC236}">
                <a16:creationId xmlns:a16="http://schemas.microsoft.com/office/drawing/2014/main" id="{02BEF540-FBBB-4F42-9C11-516B9841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Policy </a:t>
            </a:r>
            <a:r>
              <a:rPr lang="en-US" altLang="en-US" sz="2400" dirty="0">
                <a:cs typeface="Segoe UI" panose="020B0502040204020203" pitchFamily="34" charset="0"/>
              </a:rPr>
              <a:t>π is better than policy π’ if expected return of π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expected return of π' in all states</a:t>
            </a:r>
          </a:p>
          <a:p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π'</a:t>
            </a:r>
            <a:r>
              <a:rPr lang="en-US" altLang="en-US" sz="2400" dirty="0">
                <a:cs typeface="Segoe UI" panose="020B0502040204020203" pitchFamily="34" charset="0"/>
              </a:rPr>
              <a:t>(s)		for all s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⋲</a:t>
            </a:r>
            <a:r>
              <a:rPr lang="en-US" altLang="en-US" sz="2400" dirty="0">
                <a:cs typeface="Segoe UI" panose="020B0502040204020203" pitchFamily="34" charset="0"/>
              </a:rPr>
              <a:t> 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7E3ABE9-60A8-0E49-BF01-8FE45529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DAC68CE5-FE92-8D46-897C-29B2D22E1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Policy </a:t>
            </a:r>
            <a:r>
              <a:rPr lang="en-US" altLang="en-US" sz="2400" dirty="0">
                <a:cs typeface="Segoe UI" panose="020B0502040204020203" pitchFamily="34" charset="0"/>
              </a:rPr>
              <a:t>π is better than policy π’ if expected return of π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expected return of π' in all states</a:t>
            </a:r>
          </a:p>
          <a:p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π'</a:t>
            </a:r>
            <a:r>
              <a:rPr lang="en-US" altLang="en-US" sz="2400" dirty="0">
                <a:cs typeface="Segoe UI" panose="020B0502040204020203" pitchFamily="34" charset="0"/>
              </a:rPr>
              <a:t>(s)		for all s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⋲</a:t>
            </a:r>
            <a:r>
              <a:rPr lang="en-US" altLang="en-US" sz="2400" dirty="0">
                <a:cs typeface="Segoe UI" panose="020B0502040204020203" pitchFamily="34" charset="0"/>
              </a:rPr>
              <a:t> 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This partial order has at least one maximal element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π* , the optimal policy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D2EF367-EA65-D240-A427-80352650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85D44861-69EA-AA43-B041-B3A9B61B7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Policy </a:t>
            </a:r>
            <a:r>
              <a:rPr lang="en-US" altLang="en-US" sz="2400" dirty="0">
                <a:cs typeface="Segoe UI" panose="020B0502040204020203" pitchFamily="34" charset="0"/>
              </a:rPr>
              <a:t>π is better than policy π’ if expected return of π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expected return of π' in all states</a:t>
            </a:r>
          </a:p>
          <a:p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π'</a:t>
            </a:r>
            <a:r>
              <a:rPr lang="en-US" altLang="en-US" sz="2400" dirty="0">
                <a:cs typeface="Segoe UI" panose="020B0502040204020203" pitchFamily="34" charset="0"/>
              </a:rPr>
              <a:t>(s)		for all s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⋲</a:t>
            </a:r>
            <a:r>
              <a:rPr lang="en-US" altLang="en-US" sz="2400" dirty="0">
                <a:cs typeface="Segoe UI" panose="020B0502040204020203" pitchFamily="34" charset="0"/>
              </a:rPr>
              <a:t> 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This partial order has </a:t>
            </a:r>
            <a:r>
              <a:rPr lang="en-US" altLang="en-US" sz="2400" b="1" dirty="0">
                <a:cs typeface="Segoe UI" panose="020B0502040204020203" pitchFamily="34" charset="0"/>
              </a:rPr>
              <a:t>at least one</a:t>
            </a:r>
            <a:r>
              <a:rPr lang="en-US" altLang="en-US" sz="2400" dirty="0">
                <a:cs typeface="Segoe UI" panose="020B0502040204020203" pitchFamily="34" charset="0"/>
              </a:rPr>
              <a:t> maximal element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π* , </a:t>
            </a:r>
            <a:r>
              <a:rPr lang="en-US" altLang="en-US" sz="2400" b="1" dirty="0">
                <a:cs typeface="Segoe UI" panose="020B0502040204020203" pitchFamily="34" charset="0"/>
              </a:rPr>
              <a:t>an</a:t>
            </a:r>
            <a:r>
              <a:rPr lang="en-US" altLang="en-US" sz="2400" dirty="0">
                <a:cs typeface="Segoe UI" panose="020B0502040204020203" pitchFamily="34" charset="0"/>
              </a:rPr>
              <a:t> optimal policy – there may be multiple!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C4DEE1E-67EF-9747-8F26-CD9258AA9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A6BE28F8-F705-9A41-9424-DD2C431FE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Policy </a:t>
            </a:r>
            <a:r>
              <a:rPr lang="en-US" altLang="en-US" sz="2400" dirty="0">
                <a:cs typeface="Segoe UI" panose="020B0502040204020203" pitchFamily="34" charset="0"/>
              </a:rPr>
              <a:t>π is better than policy π’ if expected return of π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expected return of π' in all states</a:t>
            </a:r>
          </a:p>
          <a:p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π'</a:t>
            </a:r>
            <a:r>
              <a:rPr lang="en-US" altLang="en-US" sz="2400" dirty="0">
                <a:cs typeface="Segoe UI" panose="020B0502040204020203" pitchFamily="34" charset="0"/>
              </a:rPr>
              <a:t>(s)		for all s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⋲</a:t>
            </a:r>
            <a:r>
              <a:rPr lang="en-US" altLang="en-US" sz="2400" dirty="0">
                <a:cs typeface="Segoe UI" panose="020B0502040204020203" pitchFamily="34" charset="0"/>
              </a:rPr>
              <a:t> 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This partial order has </a:t>
            </a:r>
            <a:r>
              <a:rPr lang="en-US" altLang="en-US" sz="2400" b="1" dirty="0">
                <a:cs typeface="Segoe UI" panose="020B0502040204020203" pitchFamily="34" charset="0"/>
              </a:rPr>
              <a:t>at least one</a:t>
            </a:r>
            <a:r>
              <a:rPr lang="en-US" altLang="en-US" sz="2400" dirty="0">
                <a:cs typeface="Segoe UI" panose="020B0502040204020203" pitchFamily="34" charset="0"/>
              </a:rPr>
              <a:t> maximal element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π* , </a:t>
            </a:r>
            <a:r>
              <a:rPr lang="en-US" altLang="en-US" sz="2400" b="1" dirty="0">
                <a:cs typeface="Segoe UI" panose="020B0502040204020203" pitchFamily="34" charset="0"/>
              </a:rPr>
              <a:t>an</a:t>
            </a:r>
            <a:r>
              <a:rPr lang="en-US" altLang="en-US" sz="2400" dirty="0">
                <a:cs typeface="Segoe UI" panose="020B0502040204020203" pitchFamily="34" charset="0"/>
              </a:rPr>
              <a:t> optimal policy – there may be multiple!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b="1" dirty="0">
                <a:cs typeface="Segoe UI" panose="020B0502040204020203" pitchFamily="34" charset="0"/>
              </a:rPr>
              <a:t>All</a:t>
            </a:r>
            <a:r>
              <a:rPr lang="en-US" altLang="en-US" sz="2400" dirty="0">
                <a:cs typeface="Segoe UI" panose="020B0502040204020203" pitchFamily="34" charset="0"/>
              </a:rPr>
              <a:t> optimal policies have the same optimal value functions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983D19D9-C386-2347-81A5-D3130C58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8" y="4913376"/>
            <a:ext cx="383698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6645F88E-2578-EF45-9428-37FB7C8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2" y="5815584"/>
            <a:ext cx="4572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>
            <a:extLst>
              <a:ext uri="{FF2B5EF4-FFF2-40B4-BE49-F238E27FC236}">
                <a16:creationId xmlns:a16="http://schemas.microsoft.com/office/drawing/2014/main" id="{03FB6999-F348-B344-8633-8EA77BD8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681216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24FE3B9-79FA-3645-B9BA-7633127B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A6BE28F8-F705-9A41-9424-DD2C431FE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altLang="en-US" sz="2400" dirty="0">
                <a:ea typeface="ＭＳ Ｐゴシック" panose="020B0600070205080204" pitchFamily="34" charset="-128"/>
              </a:rPr>
              <a:t>Policy </a:t>
            </a:r>
            <a:r>
              <a:rPr lang="en-US" altLang="en-US" sz="2400" dirty="0">
                <a:cs typeface="Segoe UI" panose="020B0502040204020203" pitchFamily="34" charset="0"/>
              </a:rPr>
              <a:t>π is better than policy π’ if expected return of π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expected return of π' in all states</a:t>
            </a:r>
          </a:p>
          <a:p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</a:t>
            </a:r>
            <a:r>
              <a:rPr lang="en-US" altLang="en-US" sz="2400" dirty="0">
                <a:cs typeface="Segoe UI" panose="020B0502040204020203" pitchFamily="34" charset="0"/>
              </a:rPr>
              <a:t>(s)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≥</a:t>
            </a:r>
            <a:r>
              <a:rPr lang="en-US" altLang="en-US" sz="2400" dirty="0">
                <a:cs typeface="Segoe UI" panose="020B0502040204020203" pitchFamily="34" charset="0"/>
              </a:rPr>
              <a:t> v</a:t>
            </a:r>
            <a:r>
              <a:rPr lang="en-US" altLang="en-US" sz="2400" baseline="-33000" dirty="0">
                <a:cs typeface="Segoe UI" panose="020B0502040204020203" pitchFamily="34" charset="0"/>
              </a:rPr>
              <a:t>π'</a:t>
            </a:r>
            <a:r>
              <a:rPr lang="en-US" altLang="en-US" sz="2400" dirty="0">
                <a:cs typeface="Segoe UI" panose="020B0502040204020203" pitchFamily="34" charset="0"/>
              </a:rPr>
              <a:t>(s)		for all s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⋲</a:t>
            </a:r>
            <a:r>
              <a:rPr lang="en-US" altLang="en-US" sz="2400" dirty="0">
                <a:cs typeface="Segoe UI" panose="020B0502040204020203" pitchFamily="34" charset="0"/>
              </a:rPr>
              <a:t> 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This partial order has </a:t>
            </a:r>
            <a:r>
              <a:rPr lang="en-US" altLang="en-US" sz="2400" b="1" dirty="0">
                <a:cs typeface="Segoe UI" panose="020B0502040204020203" pitchFamily="34" charset="0"/>
              </a:rPr>
              <a:t>at least one</a:t>
            </a:r>
            <a:r>
              <a:rPr lang="en-US" altLang="en-US" sz="2400" dirty="0">
                <a:cs typeface="Segoe UI" panose="020B0502040204020203" pitchFamily="34" charset="0"/>
              </a:rPr>
              <a:t> maximal element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π* , </a:t>
            </a:r>
            <a:r>
              <a:rPr lang="en-US" altLang="en-US" sz="2400" b="1" dirty="0">
                <a:cs typeface="Segoe UI" panose="020B0502040204020203" pitchFamily="34" charset="0"/>
              </a:rPr>
              <a:t>an</a:t>
            </a:r>
            <a:r>
              <a:rPr lang="en-US" altLang="en-US" sz="2400" dirty="0">
                <a:cs typeface="Segoe UI" panose="020B0502040204020203" pitchFamily="34" charset="0"/>
              </a:rPr>
              <a:t> optimal policy – there may be multiple!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b="1" dirty="0">
                <a:cs typeface="Segoe UI" panose="020B0502040204020203" pitchFamily="34" charset="0"/>
              </a:rPr>
              <a:t>All</a:t>
            </a:r>
            <a:r>
              <a:rPr lang="en-US" altLang="en-US" sz="2400" dirty="0">
                <a:cs typeface="Segoe UI" panose="020B0502040204020203" pitchFamily="34" charset="0"/>
              </a:rPr>
              <a:t> optimal policies have the same optimal value functions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983D19D9-C386-2347-81A5-D3130C58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8" y="4913376"/>
            <a:ext cx="3836988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6645F88E-2578-EF45-9428-37FB7C863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12" y="5815584"/>
            <a:ext cx="45720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3" name="Picture 5">
            <a:extLst>
              <a:ext uri="{FF2B5EF4-FFF2-40B4-BE49-F238E27FC236}">
                <a16:creationId xmlns:a16="http://schemas.microsoft.com/office/drawing/2014/main" id="{03FB6999-F348-B344-8633-8EA77BD8F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681216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32809665-B3DC-DB41-9FA4-8321598DFFB4}"/>
              </a:ext>
            </a:extLst>
          </p:cNvPr>
          <p:cNvSpPr/>
          <p:nvPr/>
        </p:nvSpPr>
        <p:spPr>
          <a:xfrm>
            <a:off x="204788" y="5166868"/>
            <a:ext cx="6803136" cy="893567"/>
          </a:xfrm>
          <a:custGeom>
            <a:avLst>
              <a:gd name="f0" fmla="val 3694"/>
              <a:gd name="f1" fmla="val -739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We’ll talk about why this is the case soon</a:t>
            </a:r>
            <a:endParaRPr lang="en-US" sz="2600" i="1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6523A64-0C9A-B547-94E3-41145002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Let’s be optimal!</a:t>
            </a:r>
          </a:p>
        </p:txBody>
      </p:sp>
    </p:spTree>
    <p:extLst>
      <p:ext uri="{BB962C8B-B14F-4D97-AF65-F5344CB8AC3E}">
        <p14:creationId xmlns:p14="http://schemas.microsoft.com/office/powerpoint/2010/main" val="34614670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EA1863-C898-5F46-B54F-4C4BA0AFA872}"/>
              </a:ext>
            </a:extLst>
          </p:cNvPr>
          <p:cNvSpPr txBox="1"/>
          <p:nvPr/>
        </p:nvSpPr>
        <p:spPr>
          <a:xfrm>
            <a:off x="816120" y="4480560"/>
            <a:ext cx="8696880" cy="229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On a single time step, agent does the following: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1. observe state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2. select an action to execute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3. take note of any reward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2"/>
              <a:ea typeface="ＭＳ Ｐゴシック" pitchFamily="2"/>
              <a:cs typeface="ＭＳ Ｐゴシック" pitchFamily="2"/>
            </a:endParaRP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 of agent: select actions that maximize cumulative reward in the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			long run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59ABC2-870E-4B4C-8762-46644DBBF90B}"/>
              </a:ext>
            </a:extLst>
          </p:cNvPr>
          <p:cNvGrpSpPr/>
          <p:nvPr/>
        </p:nvGrpSpPr>
        <p:grpSpPr>
          <a:xfrm>
            <a:off x="366119" y="1463039"/>
            <a:ext cx="9326160" cy="2469240"/>
            <a:chOff x="366119" y="1463039"/>
            <a:chExt cx="9326160" cy="2469240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96A6D2EB-19B8-4E4C-8CE2-DA40D8F61062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FF4DED46-36DC-7D40-8647-0AF50ABEEA30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E76276-AC1D-D443-876B-D46E7A40F272}"/>
                </a:ext>
              </a:extLst>
            </p:cNvPr>
            <p:cNvSpPr txBox="1"/>
            <p:nvPr/>
          </p:nvSpPr>
          <p:spPr>
            <a:xfrm>
              <a:off x="4480560" y="1463039"/>
              <a:ext cx="116964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C012B-F11F-2D49-BA92-CF67E7B20B18}"/>
                </a:ext>
              </a:extLst>
            </p:cNvPr>
            <p:cNvSpPr txBox="1"/>
            <p:nvPr/>
          </p:nvSpPr>
          <p:spPr>
            <a:xfrm>
              <a:off x="4025520" y="2834640"/>
              <a:ext cx="2100960" cy="8830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Observation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6D5A2B26-96B2-E746-BE6B-B4E7A32AE739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4D99ACC2-32F2-2E4B-BECD-82206055281D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World</a:t>
              </a:r>
            </a:p>
          </p:txBody>
        </p:sp>
      </p:grp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CB4EAE01-F315-F94C-977B-2E9E41A44333}"/>
              </a:ext>
            </a:extLst>
          </p:cNvPr>
          <p:cNvSpPr/>
          <p:nvPr/>
        </p:nvSpPr>
        <p:spPr>
          <a:xfrm flipV="1"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9B49B1D1-6E38-B943-9152-D3B26803A406}"/>
              </a:ext>
            </a:extLst>
          </p:cNvPr>
          <p:cNvSpPr/>
          <p:nvPr/>
        </p:nvSpPr>
        <p:spPr>
          <a:xfrm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25AECC4-E4A8-CD47-A413-396C3BDBE2D9}"/>
              </a:ext>
            </a:extLst>
          </p:cNvPr>
          <p:cNvSpPr/>
          <p:nvPr/>
        </p:nvSpPr>
        <p:spPr>
          <a:xfrm>
            <a:off x="3840479" y="2834640"/>
            <a:ext cx="246888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DB404DE-B993-034E-AE3D-B7D7C43BCC59}"/>
              </a:ext>
            </a:extLst>
          </p:cNvPr>
          <p:cNvSpPr/>
          <p:nvPr/>
        </p:nvSpPr>
        <p:spPr>
          <a:xfrm>
            <a:off x="4572000" y="2834640"/>
            <a:ext cx="1005840" cy="448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EB6DBB1-9731-BF46-84E0-E4FBE2A891F7}"/>
              </a:ext>
            </a:extLst>
          </p:cNvPr>
          <p:cNvSpPr/>
          <p:nvPr/>
        </p:nvSpPr>
        <p:spPr>
          <a:xfrm>
            <a:off x="2246642" y="4834745"/>
            <a:ext cx="714521" cy="357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03039B8-AB42-3D49-A60B-265F8011D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turn this into an MDP</a:t>
            </a:r>
          </a:p>
        </p:txBody>
      </p:sp>
      <p:pic>
        <p:nvPicPr>
          <p:cNvPr id="19" name="beads1.pdf" descr="beads1.pdf">
            <a:extLst>
              <a:ext uri="{FF2B5EF4-FFF2-40B4-BE49-F238E27FC236}">
                <a16:creationId xmlns:a16="http://schemas.microsoft.com/office/drawing/2014/main" id="{4C11F8D1-727C-6341-8AC0-489BAA33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40" y="6627161"/>
            <a:ext cx="6197600" cy="66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F130E47E-D13A-3A42-A478-CACF304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FF3B9-B42B-084B-BBA2-5399DD8B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12" y="1701779"/>
            <a:ext cx="7620000" cy="10541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519B29-1C5B-854A-B09C-793D3998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68" y="1517539"/>
            <a:ext cx="7620000" cy="1054100"/>
          </a:xfrm>
          <a:prstGeom prst="rect">
            <a:avLst/>
          </a:prstGeom>
        </p:spPr>
      </p:pic>
      <p:grpSp>
        <p:nvGrpSpPr>
          <p:cNvPr id="34825" name="Group 9">
            <a:extLst>
              <a:ext uri="{FF2B5EF4-FFF2-40B4-BE49-F238E27FC236}">
                <a16:creationId xmlns:a16="http://schemas.microsoft.com/office/drawing/2014/main" id="{9781A30C-1913-8A45-899D-FA2D3EA35AC3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67584"/>
            <a:ext cx="8356600" cy="1260475"/>
            <a:chOff x="576" y="1728"/>
            <a:chExt cx="5264" cy="794"/>
          </a:xfrm>
        </p:grpSpPr>
        <p:pic>
          <p:nvPicPr>
            <p:cNvPr id="34826" name="Picture 10">
              <a:extLst>
                <a:ext uri="{FF2B5EF4-FFF2-40B4-BE49-F238E27FC236}">
                  <a16:creationId xmlns:a16="http://schemas.microsoft.com/office/drawing/2014/main" id="{6DEC3905-3A18-3F45-AE3B-F763B1FA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1728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>
              <a:extLst>
                <a:ext uri="{FF2B5EF4-FFF2-40B4-BE49-F238E27FC236}">
                  <a16:creationId xmlns:a16="http://schemas.microsoft.com/office/drawing/2014/main" id="{8079D34F-ADD7-9B47-B671-C5B628516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1821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4" name="Title 3">
            <a:extLst>
              <a:ext uri="{FF2B5EF4-FFF2-40B4-BE49-F238E27FC236}">
                <a16:creationId xmlns:a16="http://schemas.microsoft.com/office/drawing/2014/main" id="{F130E47E-D13A-3A42-A478-CACF304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C72A0E7-D130-BD49-BA08-0E012E4A23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0862" y="1540689"/>
            <a:ext cx="1122140" cy="568359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60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9" name="Group 9">
            <a:extLst>
              <a:ext uri="{FF2B5EF4-FFF2-40B4-BE49-F238E27FC236}">
                <a16:creationId xmlns:a16="http://schemas.microsoft.com/office/drawing/2014/main" id="{EB07FFC1-215A-DA45-9CAC-C04BC6123C3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8356600" cy="1260475"/>
            <a:chOff x="576" y="1728"/>
            <a:chExt cx="5264" cy="794"/>
          </a:xfrm>
        </p:grpSpPr>
        <p:pic>
          <p:nvPicPr>
            <p:cNvPr id="35850" name="Picture 10">
              <a:extLst>
                <a:ext uri="{FF2B5EF4-FFF2-40B4-BE49-F238E27FC236}">
                  <a16:creationId xmlns:a16="http://schemas.microsoft.com/office/drawing/2014/main" id="{2642E646-FDA2-5C4D-AA3E-CA42E9107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1728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1" name="Picture 11">
              <a:extLst>
                <a:ext uri="{FF2B5EF4-FFF2-40B4-BE49-F238E27FC236}">
                  <a16:creationId xmlns:a16="http://schemas.microsoft.com/office/drawing/2014/main" id="{7DECEF6A-948C-424D-9DEA-634A0A649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1821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35852" name="Group 12">
            <a:extLst>
              <a:ext uri="{FF2B5EF4-FFF2-40B4-BE49-F238E27FC236}">
                <a16:creationId xmlns:a16="http://schemas.microsoft.com/office/drawing/2014/main" id="{315A3208-A6BE-7649-BA38-90ED7D32539E}"/>
              </a:ext>
            </a:extLst>
          </p:cNvPr>
          <p:cNvGrpSpPr>
            <a:grpSpLocks/>
          </p:cNvGrpSpPr>
          <p:nvPr/>
        </p:nvGrpSpPr>
        <p:grpSpPr bwMode="auto">
          <a:xfrm>
            <a:off x="0" y="4343400"/>
            <a:ext cx="10056813" cy="2906713"/>
            <a:chOff x="0" y="2736"/>
            <a:chExt cx="6335" cy="1831"/>
          </a:xfrm>
        </p:grpSpPr>
        <p:pic>
          <p:nvPicPr>
            <p:cNvPr id="35853" name="Picture 13">
              <a:extLst>
                <a:ext uri="{FF2B5EF4-FFF2-40B4-BE49-F238E27FC236}">
                  <a16:creationId xmlns:a16="http://schemas.microsoft.com/office/drawing/2014/main" id="{52A34033-5A4E-EC43-B4F2-4316B862B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36"/>
              <a:ext cx="6335" cy="1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5854" name="AutoShape 14">
              <a:extLst>
                <a:ext uri="{FF2B5EF4-FFF2-40B4-BE49-F238E27FC236}">
                  <a16:creationId xmlns:a16="http://schemas.microsoft.com/office/drawing/2014/main" id="{0BDECB78-0E4A-204D-ACA0-466A14FF7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3024"/>
              <a:ext cx="229" cy="229"/>
            </a:xfrm>
            <a:prstGeom prst="roundRect">
              <a:avLst>
                <a:gd name="adj" fmla="val 431"/>
              </a:avLst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A9F0D72D-8D27-F446-8AFB-E8F9FD8CB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60F804-8020-AD45-A7DD-40B7C2C62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8" y="1517539"/>
            <a:ext cx="7620000" cy="1054100"/>
          </a:xfrm>
          <a:prstGeom prst="rect">
            <a:avLst/>
          </a:prstGeom>
        </p:spPr>
      </p:pic>
      <p:sp>
        <p:nvSpPr>
          <p:cNvPr id="24" name="Line 8">
            <a:extLst>
              <a:ext uri="{FF2B5EF4-FFF2-40B4-BE49-F238E27FC236}">
                <a16:creationId xmlns:a16="http://schemas.microsoft.com/office/drawing/2014/main" id="{F121E2E2-70C4-BC4B-A732-62B5D55059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0862" y="1540689"/>
            <a:ext cx="1122140" cy="568359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D19E443-C41B-E248-A1EC-C4E292FF1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67F354-3C28-1540-8D90-FA42D6D8FED6}" type="slidenum">
              <a:rPr lang="en-US" altLang="en-US"/>
              <a:pPr/>
              <a:t>163</a:t>
            </a:fld>
            <a:endParaRPr lang="en-US" altLang="en-US"/>
          </a:p>
        </p:txBody>
      </p:sp>
      <p:grpSp>
        <p:nvGrpSpPr>
          <p:cNvPr id="36873" name="Group 9">
            <a:extLst>
              <a:ext uri="{FF2B5EF4-FFF2-40B4-BE49-F238E27FC236}">
                <a16:creationId xmlns:a16="http://schemas.microsoft.com/office/drawing/2014/main" id="{21A41511-C4D8-2848-9351-14739E1358D7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8356600" cy="1260475"/>
            <a:chOff x="576" y="1728"/>
            <a:chExt cx="5264" cy="794"/>
          </a:xfrm>
        </p:grpSpPr>
        <p:pic>
          <p:nvPicPr>
            <p:cNvPr id="36874" name="Picture 10">
              <a:extLst>
                <a:ext uri="{FF2B5EF4-FFF2-40B4-BE49-F238E27FC236}">
                  <a16:creationId xmlns:a16="http://schemas.microsoft.com/office/drawing/2014/main" id="{5B02C36B-1C88-BB4E-A1AF-01348F315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1728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6875" name="Picture 11">
              <a:extLst>
                <a:ext uri="{FF2B5EF4-FFF2-40B4-BE49-F238E27FC236}">
                  <a16:creationId xmlns:a16="http://schemas.microsoft.com/office/drawing/2014/main" id="{59200BDC-B5FD-F44B-B764-6AE84559C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1821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6876" name="Picture 12">
            <a:extLst>
              <a:ext uri="{FF2B5EF4-FFF2-40B4-BE49-F238E27FC236}">
                <a16:creationId xmlns:a16="http://schemas.microsoft.com/office/drawing/2014/main" id="{BC85438C-E23D-3D4F-990C-5B937349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0"/>
          <a:stretch>
            <a:fillRect/>
          </a:stretch>
        </p:blipFill>
        <p:spPr bwMode="auto">
          <a:xfrm>
            <a:off x="0" y="3922713"/>
            <a:ext cx="10058400" cy="366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35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EBBFA9EE-2C63-B144-A36A-0AB056A4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7505E8-3B9F-FE47-8B40-A89D9FDFF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968" y="1517539"/>
            <a:ext cx="7620000" cy="1054100"/>
          </a:xfrm>
          <a:prstGeom prst="rect">
            <a:avLst/>
          </a:prstGeom>
        </p:spPr>
      </p:pic>
      <p:sp>
        <p:nvSpPr>
          <p:cNvPr id="22" name="Line 8">
            <a:extLst>
              <a:ext uri="{FF2B5EF4-FFF2-40B4-BE49-F238E27FC236}">
                <a16:creationId xmlns:a16="http://schemas.microsoft.com/office/drawing/2014/main" id="{3040572A-4D6E-9749-B166-C2495A5C42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0862" y="1540689"/>
            <a:ext cx="1122140" cy="568359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7" name="Group 9">
            <a:extLst>
              <a:ext uri="{FF2B5EF4-FFF2-40B4-BE49-F238E27FC236}">
                <a16:creationId xmlns:a16="http://schemas.microsoft.com/office/drawing/2014/main" id="{E65EDCC7-F267-EB4B-974D-E5D7A57E9BA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743200"/>
            <a:ext cx="8356600" cy="1260475"/>
            <a:chOff x="576" y="1728"/>
            <a:chExt cx="5264" cy="794"/>
          </a:xfrm>
        </p:grpSpPr>
        <p:pic>
          <p:nvPicPr>
            <p:cNvPr id="37898" name="Picture 10">
              <a:extLst>
                <a:ext uri="{FF2B5EF4-FFF2-40B4-BE49-F238E27FC236}">
                  <a16:creationId xmlns:a16="http://schemas.microsoft.com/office/drawing/2014/main" id="{44BFD974-554B-CE42-A93F-15CA8C758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1728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7899" name="Picture 11">
              <a:extLst>
                <a:ext uri="{FF2B5EF4-FFF2-40B4-BE49-F238E27FC236}">
                  <a16:creationId xmlns:a16="http://schemas.microsoft.com/office/drawing/2014/main" id="{29975677-F7FE-2F4A-8E74-5A8DB345F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1821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37900" name="Text Box 12">
            <a:extLst>
              <a:ext uri="{FF2B5EF4-FFF2-40B4-BE49-F238E27FC236}">
                <a16:creationId xmlns:a16="http://schemas.microsoft.com/office/drawing/2014/main" id="{98F95876-2F46-4A42-AC8D-C90DF5F3E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Take correct</a:t>
            </a:r>
            <a:br>
              <a:rPr lang="en-US" altLang="en-US" sz="2400"/>
            </a:br>
            <a:r>
              <a:rPr lang="en-US" altLang="en-US" sz="2400"/>
              <a:t>first action</a:t>
            </a:r>
          </a:p>
        </p:txBody>
      </p:sp>
      <p:sp>
        <p:nvSpPr>
          <p:cNvPr id="37901" name="Line 13">
            <a:extLst>
              <a:ext uri="{FF2B5EF4-FFF2-40B4-BE49-F238E27FC236}">
                <a16:creationId xmlns:a16="http://schemas.microsoft.com/office/drawing/2014/main" id="{3214782B-3A84-224C-971B-706159A8B1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90888" y="3748088"/>
            <a:ext cx="1100137" cy="128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3D225084-8A81-7546-9D06-D1482822D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029200"/>
            <a:ext cx="2286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/>
              <a:t>Keep being optimal</a:t>
            </a:r>
          </a:p>
        </p:txBody>
      </p:sp>
      <p:sp>
        <p:nvSpPr>
          <p:cNvPr id="37903" name="Line 15">
            <a:extLst>
              <a:ext uri="{FF2B5EF4-FFF2-40B4-BE49-F238E27FC236}">
                <a16:creationId xmlns:a16="http://schemas.microsoft.com/office/drawing/2014/main" id="{89807886-1615-7048-AB8E-1D25466677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80325" y="3563938"/>
            <a:ext cx="457200" cy="14668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4" name="Line 16">
            <a:extLst>
              <a:ext uri="{FF2B5EF4-FFF2-40B4-BE49-F238E27FC236}">
                <a16:creationId xmlns:a16="http://schemas.microsoft.com/office/drawing/2014/main" id="{A8BBEE65-A35F-F84D-A65A-94852AA72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9438" y="3289300"/>
            <a:ext cx="2468562" cy="17414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390D89E6-DBAD-FE43-AF69-694A418B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D4B840-7AAC-374B-81A9-7A0AADCC0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68" y="1517539"/>
            <a:ext cx="7620000" cy="1054100"/>
          </a:xfrm>
          <a:prstGeom prst="rect">
            <a:avLst/>
          </a:prstGeom>
        </p:spPr>
      </p:pic>
      <p:sp>
        <p:nvSpPr>
          <p:cNvPr id="25" name="Line 8">
            <a:extLst>
              <a:ext uri="{FF2B5EF4-FFF2-40B4-BE49-F238E27FC236}">
                <a16:creationId xmlns:a16="http://schemas.microsoft.com/office/drawing/2014/main" id="{22780398-A39B-3D4D-B51C-87126B016A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0862" y="1540689"/>
            <a:ext cx="1122140" cy="568359"/>
          </a:xfrm>
          <a:prstGeom prst="line">
            <a:avLst/>
          </a:prstGeom>
          <a:noFill/>
          <a:ln w="54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81561802-97CB-BD4D-B075-6CF28D5D3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8" y="1463040"/>
            <a:ext cx="9872109" cy="484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4385981-2398-7B4F-8E40-46AAC897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/>
          <a:lstStyle/>
          <a:p>
            <a:r>
              <a:rPr lang="en-US" dirty="0"/>
              <a:t>Bellman optimality equation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70BF5884-9BED-AF4D-BD17-0703C5DF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0" y="2808393"/>
            <a:ext cx="9717024" cy="185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9939" name="Group 3">
            <a:extLst>
              <a:ext uri="{FF2B5EF4-FFF2-40B4-BE49-F238E27FC236}">
                <a16:creationId xmlns:a16="http://schemas.microsoft.com/office/drawing/2014/main" id="{3C8E9CD5-977A-E145-B4B4-5E025CCD612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371600"/>
            <a:ext cx="8356600" cy="1260475"/>
            <a:chOff x="576" y="864"/>
            <a:chExt cx="5264" cy="794"/>
          </a:xfrm>
        </p:grpSpPr>
        <p:pic>
          <p:nvPicPr>
            <p:cNvPr id="39940" name="Picture 4">
              <a:extLst>
                <a:ext uri="{FF2B5EF4-FFF2-40B4-BE49-F238E27FC236}">
                  <a16:creationId xmlns:a16="http://schemas.microsoft.com/office/drawing/2014/main" id="{176E85CB-70F8-2D42-9C61-9104992F6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864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9941" name="Picture 5">
              <a:extLst>
                <a:ext uri="{FF2B5EF4-FFF2-40B4-BE49-F238E27FC236}">
                  <a16:creationId xmlns:a16="http://schemas.microsoft.com/office/drawing/2014/main" id="{024BDC46-A3D0-CE4C-9793-B6DDDAB9C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957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EFC2E910-FC6B-2545-AB43-FC378178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>
            <a:normAutofit fontScale="90000"/>
          </a:bodyPr>
          <a:lstStyle/>
          <a:p>
            <a:r>
              <a:rPr lang="en-US" dirty="0"/>
              <a:t>Bellman optimality equation for Q*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AE6002E-D8DC-D443-A771-A19F262B9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45E2B6-D58C-904A-96E7-34A5CA2E80EF}" type="slidenum">
              <a:rPr lang="en-US" altLang="en-US"/>
              <a:pPr/>
              <a:t>167</a:t>
            </a:fld>
            <a:endParaRPr lang="en-US" altLang="en-US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33C27134-7A5A-BE4A-9D63-7607FD5A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3657600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0963" name="Group 3">
            <a:extLst>
              <a:ext uri="{FF2B5EF4-FFF2-40B4-BE49-F238E27FC236}">
                <a16:creationId xmlns:a16="http://schemas.microsoft.com/office/drawing/2014/main" id="{B5232D2F-20A5-2F40-A639-C055371A946E}"/>
              </a:ext>
            </a:extLst>
          </p:cNvPr>
          <p:cNvGrpSpPr>
            <a:grpSpLocks/>
          </p:cNvGrpSpPr>
          <p:nvPr/>
        </p:nvGrpSpPr>
        <p:grpSpPr bwMode="auto">
          <a:xfrm>
            <a:off x="307364" y="1280161"/>
            <a:ext cx="9465897" cy="1085088"/>
            <a:chOff x="0" y="864"/>
            <a:chExt cx="6335" cy="650"/>
          </a:xfrm>
        </p:grpSpPr>
        <p:pic>
          <p:nvPicPr>
            <p:cNvPr id="40964" name="Picture 4">
              <a:extLst>
                <a:ext uri="{FF2B5EF4-FFF2-40B4-BE49-F238E27FC236}">
                  <a16:creationId xmlns:a16="http://schemas.microsoft.com/office/drawing/2014/main" id="{9AD36508-4E71-0240-A39C-D2050E0F9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0965" name="Picture 5">
              <a:extLst>
                <a:ext uri="{FF2B5EF4-FFF2-40B4-BE49-F238E27FC236}">
                  <a16:creationId xmlns:a16="http://schemas.microsoft.com/office/drawing/2014/main" id="{460486D2-6D42-4C46-8C5D-C92E45831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" name="Title 3">
            <a:extLst>
              <a:ext uri="{FF2B5EF4-FFF2-40B4-BE49-F238E27FC236}">
                <a16:creationId xmlns:a16="http://schemas.microsoft.com/office/drawing/2014/main" id="{D6A5C49B-A427-A241-9031-AEF59FCE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>
            <a:normAutofit/>
          </a:bodyPr>
          <a:lstStyle/>
          <a:p>
            <a:r>
              <a:rPr lang="en-US" dirty="0"/>
              <a:t>Backup diagrams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8EE91E9-B6E3-AE42-B558-100C81EB4D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D2918F-9C8D-0F43-89F9-6E86EAAD9259}" type="slidenum">
              <a:rPr lang="en-US" altLang="en-US"/>
              <a:pPr/>
              <a:t>168</a:t>
            </a:fld>
            <a:endParaRPr lang="en-US" altLang="en-US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F727143C-1DA7-9348-9A76-5362C39C7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3657600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990" name="Group 6">
            <a:extLst>
              <a:ext uri="{FF2B5EF4-FFF2-40B4-BE49-F238E27FC236}">
                <a16:creationId xmlns:a16="http://schemas.microsoft.com/office/drawing/2014/main" id="{EDB626BE-C9AC-224D-A007-A84BC0CB164D}"/>
              </a:ext>
            </a:extLst>
          </p:cNvPr>
          <p:cNvGrpSpPr>
            <a:grpSpLocks/>
          </p:cNvGrpSpPr>
          <p:nvPr/>
        </p:nvGrpSpPr>
        <p:grpSpPr bwMode="auto">
          <a:xfrm>
            <a:off x="1209484" y="5943600"/>
            <a:ext cx="7661656" cy="1085089"/>
            <a:chOff x="576" y="3744"/>
            <a:chExt cx="5264" cy="794"/>
          </a:xfrm>
        </p:grpSpPr>
        <p:pic>
          <p:nvPicPr>
            <p:cNvPr id="41991" name="Picture 7">
              <a:extLst>
                <a:ext uri="{FF2B5EF4-FFF2-40B4-BE49-F238E27FC236}">
                  <a16:creationId xmlns:a16="http://schemas.microsoft.com/office/drawing/2014/main" id="{676FC1C2-73AB-C14C-8B9F-C6E031B82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64" r="16925"/>
            <a:stretch>
              <a:fillRect/>
            </a:stretch>
          </p:blipFill>
          <p:spPr bwMode="auto">
            <a:xfrm>
              <a:off x="576" y="3744"/>
              <a:ext cx="5264" cy="7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74364" r="1692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1992" name="Picture 8">
              <a:extLst>
                <a:ext uri="{FF2B5EF4-FFF2-40B4-BE49-F238E27FC236}">
                  <a16:creationId xmlns:a16="http://schemas.microsoft.com/office/drawing/2014/main" id="{F5066AB0-7441-7C4B-9EC2-4748A7745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300" b="81619"/>
            <a:stretch>
              <a:fillRect/>
            </a:stretch>
          </p:blipFill>
          <p:spPr bwMode="auto">
            <a:xfrm>
              <a:off x="576" y="3837"/>
              <a:ext cx="805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87300" b="8161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41993" name="Picture 9">
            <a:extLst>
              <a:ext uri="{FF2B5EF4-FFF2-40B4-BE49-F238E27FC236}">
                <a16:creationId xmlns:a16="http://schemas.microsoft.com/office/drawing/2014/main" id="{8CB0733C-F48E-2140-ADAB-7C14D851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84" b="21742"/>
          <a:stretch>
            <a:fillRect/>
          </a:stretch>
        </p:blipFill>
        <p:spPr bwMode="auto">
          <a:xfrm>
            <a:off x="5486400" y="2743200"/>
            <a:ext cx="411480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53084" b="2174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2" name="Group 3">
            <a:extLst>
              <a:ext uri="{FF2B5EF4-FFF2-40B4-BE49-F238E27FC236}">
                <a16:creationId xmlns:a16="http://schemas.microsoft.com/office/drawing/2014/main" id="{D48DBE77-22B8-B14D-AD3F-6E8F04B9EB28}"/>
              </a:ext>
            </a:extLst>
          </p:cNvPr>
          <p:cNvGrpSpPr>
            <a:grpSpLocks/>
          </p:cNvGrpSpPr>
          <p:nvPr/>
        </p:nvGrpSpPr>
        <p:grpSpPr bwMode="auto">
          <a:xfrm>
            <a:off x="307364" y="1280161"/>
            <a:ext cx="9465897" cy="1085088"/>
            <a:chOff x="0" y="864"/>
            <a:chExt cx="6335" cy="650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6753008A-9B16-9246-858F-AAFF3613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123"/>
            <a:stretch>
              <a:fillRect/>
            </a:stretch>
          </p:blipFill>
          <p:spPr bwMode="auto">
            <a:xfrm>
              <a:off x="0" y="864"/>
              <a:ext cx="6335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7123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652B5F7B-7719-CB4A-B277-DEE8959A0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0378" b="82787"/>
            <a:stretch>
              <a:fillRect/>
            </a:stretch>
          </p:blipFill>
          <p:spPr bwMode="auto">
            <a:xfrm>
              <a:off x="0" y="982"/>
              <a:ext cx="604" cy="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90378" b="8278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5" name="Title 3">
            <a:extLst>
              <a:ext uri="{FF2B5EF4-FFF2-40B4-BE49-F238E27FC236}">
                <a16:creationId xmlns:a16="http://schemas.microsoft.com/office/drawing/2014/main" id="{0FEF8557-DC93-1749-8936-AF13CB8F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>
            <a:normAutofit/>
          </a:bodyPr>
          <a:lstStyle/>
          <a:p>
            <a:r>
              <a:rPr lang="en-US" dirty="0"/>
              <a:t>Backup diagrams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>
            <a:extLst>
              <a:ext uri="{FF2B5EF4-FFF2-40B4-BE49-F238E27FC236}">
                <a16:creationId xmlns:a16="http://schemas.microsoft.com/office/drawing/2014/main" id="{7283D3E1-4951-324F-B120-546CAFE9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52" b="21742"/>
          <a:stretch>
            <a:fillRect/>
          </a:stretch>
        </p:blipFill>
        <p:spPr bwMode="auto">
          <a:xfrm>
            <a:off x="3005595" y="3657601"/>
            <a:ext cx="4069435" cy="30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1252" b="2174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55A1D867-25B0-D64D-877C-D2527920F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04" y="1371601"/>
            <a:ext cx="9729216" cy="1858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1605FEF-8CA3-1F49-B242-649A823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78582"/>
            <a:ext cx="8694539" cy="1031875"/>
          </a:xfrm>
        </p:spPr>
        <p:txBody>
          <a:bodyPr>
            <a:normAutofit/>
          </a:bodyPr>
          <a:lstStyle/>
          <a:p>
            <a:r>
              <a:rPr lang="en-US" dirty="0"/>
              <a:t>Backup diagrams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8974CB-7C90-D843-AE4F-873199C03122}"/>
              </a:ext>
            </a:extLst>
          </p:cNvPr>
          <p:cNvSpPr txBox="1"/>
          <p:nvPr/>
        </p:nvSpPr>
        <p:spPr>
          <a:xfrm>
            <a:off x="816120" y="4480560"/>
            <a:ext cx="8696880" cy="229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On a single time step, agent does the following: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1. observe state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2. select an action to execute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3. take note of any reward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2"/>
              <a:ea typeface="ＭＳ Ｐゴシック" pitchFamily="2"/>
              <a:cs typeface="ＭＳ Ｐゴシック" pitchFamily="2"/>
            </a:endParaRP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 of agent: select actions that maximize cumulative reward in the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			long run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91AFE-EB05-604D-9972-727DF8608F49}"/>
              </a:ext>
            </a:extLst>
          </p:cNvPr>
          <p:cNvGrpSpPr/>
          <p:nvPr/>
        </p:nvGrpSpPr>
        <p:grpSpPr>
          <a:xfrm>
            <a:off x="366119" y="1463039"/>
            <a:ext cx="9326160" cy="2469240"/>
            <a:chOff x="366119" y="1463039"/>
            <a:chExt cx="9326160" cy="2469240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90B04531-D2E5-B540-9426-632C3A9E694A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CFC42009-CE86-AE4D-BDAC-B2D800598B3D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163B30-E805-5C48-982D-044FCB37E160}"/>
                </a:ext>
              </a:extLst>
            </p:cNvPr>
            <p:cNvSpPr txBox="1"/>
            <p:nvPr/>
          </p:nvSpPr>
          <p:spPr>
            <a:xfrm>
              <a:off x="4480560" y="1463039"/>
              <a:ext cx="116964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A9E18A-E65F-474A-AD92-1B6327524B1B}"/>
                </a:ext>
              </a:extLst>
            </p:cNvPr>
            <p:cNvSpPr txBox="1"/>
            <p:nvPr/>
          </p:nvSpPr>
          <p:spPr>
            <a:xfrm>
              <a:off x="4025520" y="2834640"/>
              <a:ext cx="2100960" cy="8830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Observation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AA55CC00-72CA-8944-91D0-518A7282670A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82116ABD-66A5-6A4D-8052-561F8DB85C7E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1">
              <a:noAutofit/>
            </a:bodyPr>
            <a:lstStyle/>
            <a:p>
              <a:pPr marL="0" marR="0" lvl="0" indent="0" algn="ctr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0" i="0" u="none" strike="noStrike" cap="none" baseline="0">
                  <a:ln>
                    <a:noFill/>
                  </a:ln>
                  <a:solidFill>
                    <a:srgbClr val="000000"/>
                  </a:solidFill>
                  <a:latin typeface="Arial" pitchFamily="2"/>
                  <a:ea typeface="ＭＳ Ｐゴシック" pitchFamily="2"/>
                  <a:cs typeface="ＭＳ Ｐゴシック" pitchFamily="2"/>
                </a:rPr>
                <a:t>World</a:t>
              </a:r>
            </a:p>
          </p:txBody>
        </p:sp>
      </p:grp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119C20DD-4C7F-7144-8C82-77E8357937CD}"/>
              </a:ext>
            </a:extLst>
          </p:cNvPr>
          <p:cNvSpPr/>
          <p:nvPr/>
        </p:nvSpPr>
        <p:spPr>
          <a:xfrm flipV="1"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C5D17156-9BF9-0647-B81A-542B62DDBE45}"/>
              </a:ext>
            </a:extLst>
          </p:cNvPr>
          <p:cNvSpPr/>
          <p:nvPr/>
        </p:nvSpPr>
        <p:spPr>
          <a:xfrm>
            <a:off x="4025520" y="2834640"/>
            <a:ext cx="2100960" cy="45719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C53E451-A841-2349-A583-7FF8D443A828}"/>
              </a:ext>
            </a:extLst>
          </p:cNvPr>
          <p:cNvSpPr/>
          <p:nvPr/>
        </p:nvSpPr>
        <p:spPr>
          <a:xfrm>
            <a:off x="3840479" y="2834640"/>
            <a:ext cx="246888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5B38AD2-D242-1440-BE38-75BB86784BE9}"/>
              </a:ext>
            </a:extLst>
          </p:cNvPr>
          <p:cNvSpPr/>
          <p:nvPr/>
        </p:nvSpPr>
        <p:spPr>
          <a:xfrm>
            <a:off x="4572000" y="2834640"/>
            <a:ext cx="1005840" cy="448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BD590A9-7BED-B142-B496-6394436B2D3E}"/>
              </a:ext>
            </a:extLst>
          </p:cNvPr>
          <p:cNvSpPr/>
          <p:nvPr/>
        </p:nvSpPr>
        <p:spPr>
          <a:xfrm>
            <a:off x="3566160" y="1406194"/>
            <a:ext cx="6309360" cy="289148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custDash>
              <a:ds d="197000" sp="197000"/>
            </a:custDash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3B1990D-A35F-0743-A212-95ED9396F554}"/>
              </a:ext>
            </a:extLst>
          </p:cNvPr>
          <p:cNvSpPr/>
          <p:nvPr/>
        </p:nvSpPr>
        <p:spPr>
          <a:xfrm>
            <a:off x="6248520" y="4866840"/>
            <a:ext cx="3535560" cy="1168200"/>
          </a:xfrm>
          <a:custGeom>
            <a:avLst>
              <a:gd name="f0" fmla="val 12966"/>
              <a:gd name="f1" fmla="val -1041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part is the MDP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4FF4033-ACE8-CE48-A6BD-A7E904B2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turn this into an MDP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13C82EA-6226-C740-9D4C-18FA1FBA323D}"/>
              </a:ext>
            </a:extLst>
          </p:cNvPr>
          <p:cNvSpPr/>
          <p:nvPr/>
        </p:nvSpPr>
        <p:spPr>
          <a:xfrm>
            <a:off x="2246642" y="4834745"/>
            <a:ext cx="714521" cy="357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19080">
            <a:solidFill>
              <a:srgbClr val="FF00FF"/>
            </a:solidFill>
            <a:prstDash val="solid"/>
          </a:ln>
        </p:spPr>
        <p:txBody>
          <a:bodyPr wrap="none" lIns="99360" tIns="54360" rIns="99360" bIns="54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21" name="beads1.pdf" descr="beads1.pdf">
            <a:extLst>
              <a:ext uri="{FF2B5EF4-FFF2-40B4-BE49-F238E27FC236}">
                <a16:creationId xmlns:a16="http://schemas.microsoft.com/office/drawing/2014/main" id="{A0D06245-DA7A-D44B-A84F-AE831E74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40" y="6627161"/>
            <a:ext cx="6197600" cy="66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5C344-3291-3342-913C-899A53CC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832273"/>
            <a:ext cx="932796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FC0198-33CB-8841-AFFF-3292CF8B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5C344-3291-3342-913C-899A53CC82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832273"/>
            <a:ext cx="932796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FC0198-33CB-8841-AFFF-3292CF8B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9F8E13-AEA7-B34D-8B33-094E8EC36B4B}"/>
                  </a:ext>
                </a:extLst>
              </p:cNvPr>
              <p:cNvSpPr txBox="1"/>
              <p:nvPr/>
            </p:nvSpPr>
            <p:spPr>
              <a:xfrm>
                <a:off x="1039960" y="5933380"/>
                <a:ext cx="7720919" cy="1173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latin typeface="Times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9F8E13-AEA7-B34D-8B33-094E8EC3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60" y="5933380"/>
                <a:ext cx="7720919" cy="1173206"/>
              </a:xfrm>
              <a:prstGeom prst="rect">
                <a:avLst/>
              </a:prstGeom>
              <a:blipFill>
                <a:blip r:embed="rId4"/>
                <a:stretch>
                  <a:fillRect t="-112766" b="-130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1431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146CD9-FF53-244A-898B-56C38B06D69E}"/>
              </a:ext>
            </a:extLst>
          </p:cNvPr>
          <p:cNvSpPr txBox="1"/>
          <p:nvPr/>
        </p:nvSpPr>
        <p:spPr>
          <a:xfrm>
            <a:off x="731519" y="1641599"/>
            <a:ext cx="8023320" cy="3840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Given a policy,    , we know how to compute the value function,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But, how do we compute the optimal policy,      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Definition: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Definition: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Bellman Equation: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Bellman optimality condition:</a:t>
            </a:r>
          </a:p>
        </p:txBody>
      </p:sp>
      <p:grpSp>
        <p:nvGrpSpPr>
          <p:cNvPr id="4" name="Group 3" descr="22§display§\pi§svg§600§FALSE" title="TexMaths">
            <a:extLst>
              <a:ext uri="{FF2B5EF4-FFF2-40B4-BE49-F238E27FC236}">
                <a16:creationId xmlns:a16="http://schemas.microsoft.com/office/drawing/2014/main" id="{64443AFE-F573-7248-B91B-14FA0B966D3A}"/>
              </a:ext>
            </a:extLst>
          </p:cNvPr>
          <p:cNvGrpSpPr/>
          <p:nvPr/>
        </p:nvGrpSpPr>
        <p:grpSpPr>
          <a:xfrm>
            <a:off x="2731624" y="1784630"/>
            <a:ext cx="210240" cy="154080"/>
            <a:chOff x="2743199" y="1761480"/>
            <a:chExt cx="210240" cy="1540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A793C65-DE51-FF4E-9008-D25705E84986}"/>
                </a:ext>
              </a:extLst>
            </p:cNvPr>
            <p:cNvSpPr/>
            <p:nvPr/>
          </p:nvSpPr>
          <p:spPr>
            <a:xfrm>
              <a:off x="2743199" y="1762199"/>
              <a:ext cx="21024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" h="416">
                  <a:moveTo>
                    <a:pt x="293" y="416"/>
                  </a:moveTo>
                  <a:lnTo>
                    <a:pt x="0" y="416"/>
                  </a:lnTo>
                  <a:lnTo>
                    <a:pt x="0" y="0"/>
                  </a:lnTo>
                  <a:lnTo>
                    <a:pt x="585" y="0"/>
                  </a:lnTo>
                  <a:lnTo>
                    <a:pt x="585" y="4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47C292E-1AAE-0E4A-A50A-07CE1A04B436}"/>
                </a:ext>
              </a:extLst>
            </p:cNvPr>
            <p:cNvSpPr/>
            <p:nvPr/>
          </p:nvSpPr>
          <p:spPr>
            <a:xfrm>
              <a:off x="2752560" y="1761480"/>
              <a:ext cx="1879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3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7" y="301"/>
                    <a:pt x="347" y="238"/>
                    <a:pt x="347" y="211"/>
                  </a:cubicBezTo>
                  <a:cubicBezTo>
                    <a:pt x="347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3" y="57"/>
                    <a:pt x="523" y="24"/>
                  </a:cubicBezTo>
                  <a:cubicBezTo>
                    <a:pt x="523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" name="Group 6" descr="22§display§V§svg§600§FALSE" title="TexMaths">
            <a:extLst>
              <a:ext uri="{FF2B5EF4-FFF2-40B4-BE49-F238E27FC236}">
                <a16:creationId xmlns:a16="http://schemas.microsoft.com/office/drawing/2014/main" id="{AE2A0112-9F22-324F-90E6-FC016F89C487}"/>
              </a:ext>
            </a:extLst>
          </p:cNvPr>
          <p:cNvGrpSpPr/>
          <p:nvPr/>
        </p:nvGrpSpPr>
        <p:grpSpPr>
          <a:xfrm>
            <a:off x="8680680" y="1733039"/>
            <a:ext cx="280080" cy="245880"/>
            <a:chOff x="8680680" y="1733039"/>
            <a:chExt cx="280080" cy="24588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A8B6EDA-CEAE-254B-A09C-9441F0A8EF42}"/>
                </a:ext>
              </a:extLst>
            </p:cNvPr>
            <p:cNvSpPr/>
            <p:nvPr/>
          </p:nvSpPr>
          <p:spPr>
            <a:xfrm>
              <a:off x="8680680" y="1733760"/>
              <a:ext cx="280080" cy="23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9" h="660">
                  <a:moveTo>
                    <a:pt x="390" y="660"/>
                  </a:moveTo>
                  <a:lnTo>
                    <a:pt x="0" y="660"/>
                  </a:lnTo>
                  <a:lnTo>
                    <a:pt x="0" y="0"/>
                  </a:lnTo>
                  <a:lnTo>
                    <a:pt x="779" y="0"/>
                  </a:lnTo>
                  <a:lnTo>
                    <a:pt x="779" y="6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DDCE44F-D534-D54D-9445-89889BB9425F}"/>
                </a:ext>
              </a:extLst>
            </p:cNvPr>
            <p:cNvSpPr/>
            <p:nvPr/>
          </p:nvSpPr>
          <p:spPr>
            <a:xfrm>
              <a:off x="8700480" y="173303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5" y="110"/>
                  </a:moveTo>
                  <a:cubicBezTo>
                    <a:pt x="603" y="35"/>
                    <a:pt x="643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7" y="0"/>
                    <a:pt x="680" y="0"/>
                  </a:cubicBezTo>
                  <a:cubicBezTo>
                    <a:pt x="654" y="0"/>
                    <a:pt x="625" y="2"/>
                    <a:pt x="599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500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" name="Group 9" descr="22§display§\pi^*§svg§600§FALSE" title="TexMaths">
            <a:extLst>
              <a:ext uri="{FF2B5EF4-FFF2-40B4-BE49-F238E27FC236}">
                <a16:creationId xmlns:a16="http://schemas.microsoft.com/office/drawing/2014/main" id="{AA3D341A-A675-C847-9E0D-B35BFCE1A4FF}"/>
              </a:ext>
            </a:extLst>
          </p:cNvPr>
          <p:cNvGrpSpPr/>
          <p:nvPr/>
        </p:nvGrpSpPr>
        <p:grpSpPr>
          <a:xfrm>
            <a:off x="6251399" y="2281680"/>
            <a:ext cx="352800" cy="261000"/>
            <a:chOff x="6251399" y="2281680"/>
            <a:chExt cx="352800" cy="2610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EFAEF85-C1D9-4B4E-8EA9-8491D4462D4A}"/>
                </a:ext>
              </a:extLst>
            </p:cNvPr>
            <p:cNvSpPr/>
            <p:nvPr/>
          </p:nvSpPr>
          <p:spPr>
            <a:xfrm>
              <a:off x="6251399" y="2281680"/>
              <a:ext cx="352800" cy="25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1" h="715">
                  <a:moveTo>
                    <a:pt x="491" y="715"/>
                  </a:moveTo>
                  <a:lnTo>
                    <a:pt x="0" y="715"/>
                  </a:lnTo>
                  <a:lnTo>
                    <a:pt x="0" y="0"/>
                  </a:lnTo>
                  <a:lnTo>
                    <a:pt x="981" y="0"/>
                  </a:lnTo>
                  <a:lnTo>
                    <a:pt x="981" y="7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A2BF26-CCFD-6343-87F3-8193498A3D87}"/>
                </a:ext>
              </a:extLst>
            </p:cNvPr>
            <p:cNvSpPr/>
            <p:nvPr/>
          </p:nvSpPr>
          <p:spPr>
            <a:xfrm>
              <a:off x="6260760" y="2388600"/>
              <a:ext cx="1879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3" h="429">
                  <a:moveTo>
                    <a:pt x="231" y="57"/>
                  </a:moveTo>
                  <a:lnTo>
                    <a:pt x="341" y="57"/>
                  </a:lnTo>
                  <a:cubicBezTo>
                    <a:pt x="308" y="200"/>
                    <a:pt x="299" y="242"/>
                    <a:pt x="299" y="308"/>
                  </a:cubicBezTo>
                  <a:cubicBezTo>
                    <a:pt x="299" y="321"/>
                    <a:pt x="299" y="348"/>
                    <a:pt x="308" y="381"/>
                  </a:cubicBezTo>
                  <a:cubicBezTo>
                    <a:pt x="317" y="425"/>
                    <a:pt x="328" y="429"/>
                    <a:pt x="343" y="429"/>
                  </a:cubicBezTo>
                  <a:cubicBezTo>
                    <a:pt x="363" y="429"/>
                    <a:pt x="383" y="411"/>
                    <a:pt x="383" y="392"/>
                  </a:cubicBezTo>
                  <a:cubicBezTo>
                    <a:pt x="383" y="387"/>
                    <a:pt x="383" y="385"/>
                    <a:pt x="376" y="372"/>
                  </a:cubicBezTo>
                  <a:cubicBezTo>
                    <a:pt x="348" y="301"/>
                    <a:pt x="348" y="238"/>
                    <a:pt x="348" y="211"/>
                  </a:cubicBezTo>
                  <a:cubicBezTo>
                    <a:pt x="348" y="158"/>
                    <a:pt x="354" y="108"/>
                    <a:pt x="365" y="57"/>
                  </a:cubicBezTo>
                  <a:lnTo>
                    <a:pt x="477" y="57"/>
                  </a:lnTo>
                  <a:cubicBezTo>
                    <a:pt x="488" y="57"/>
                    <a:pt x="523" y="57"/>
                    <a:pt x="523" y="24"/>
                  </a:cubicBezTo>
                  <a:cubicBezTo>
                    <a:pt x="523" y="0"/>
                    <a:pt x="504" y="0"/>
                    <a:pt x="486" y="0"/>
                  </a:cubicBezTo>
                  <a:lnTo>
                    <a:pt x="161" y="0"/>
                  </a:lnTo>
                  <a:cubicBezTo>
                    <a:pt x="139" y="0"/>
                    <a:pt x="101" y="0"/>
                    <a:pt x="59" y="46"/>
                  </a:cubicBezTo>
                  <a:cubicBezTo>
                    <a:pt x="24" y="84"/>
                    <a:pt x="0" y="128"/>
                    <a:pt x="0" y="132"/>
                  </a:cubicBezTo>
                  <a:cubicBezTo>
                    <a:pt x="0" y="134"/>
                    <a:pt x="0" y="143"/>
                    <a:pt x="11" y="143"/>
                  </a:cubicBezTo>
                  <a:cubicBezTo>
                    <a:pt x="20" y="143"/>
                    <a:pt x="22" y="139"/>
                    <a:pt x="26" y="132"/>
                  </a:cubicBezTo>
                  <a:cubicBezTo>
                    <a:pt x="75" y="57"/>
                    <a:pt x="132" y="57"/>
                    <a:pt x="150" y="57"/>
                  </a:cubicBezTo>
                  <a:lnTo>
                    <a:pt x="207" y="57"/>
                  </a:lnTo>
                  <a:cubicBezTo>
                    <a:pt x="174" y="174"/>
                    <a:pt x="123" y="290"/>
                    <a:pt x="81" y="381"/>
                  </a:cubicBezTo>
                  <a:cubicBezTo>
                    <a:pt x="75" y="394"/>
                    <a:pt x="75" y="396"/>
                    <a:pt x="75" y="403"/>
                  </a:cubicBezTo>
                  <a:cubicBezTo>
                    <a:pt x="75" y="422"/>
                    <a:pt x="90" y="429"/>
                    <a:pt x="101" y="429"/>
                  </a:cubicBezTo>
                  <a:cubicBezTo>
                    <a:pt x="132" y="429"/>
                    <a:pt x="139" y="403"/>
                    <a:pt x="150" y="365"/>
                  </a:cubicBezTo>
                  <a:cubicBezTo>
                    <a:pt x="165" y="321"/>
                    <a:pt x="165" y="319"/>
                    <a:pt x="176" y="2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F952272-E052-0E4A-A375-50F01BF42577}"/>
                </a:ext>
              </a:extLst>
            </p:cNvPr>
            <p:cNvSpPr/>
            <p:nvPr/>
          </p:nvSpPr>
          <p:spPr>
            <a:xfrm>
              <a:off x="6483240" y="228168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1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5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4" name="Group 13" descr="22§display§V^* = V^{\pi^*}, Q^* = Q^{\pi^*}§svg§600§FALSE" title="TexMaths">
            <a:extLst>
              <a:ext uri="{FF2B5EF4-FFF2-40B4-BE49-F238E27FC236}">
                <a16:creationId xmlns:a16="http://schemas.microsoft.com/office/drawing/2014/main" id="{67DCFDBB-54E1-D043-B886-7B8671891582}"/>
              </a:ext>
            </a:extLst>
          </p:cNvPr>
          <p:cNvGrpSpPr/>
          <p:nvPr/>
        </p:nvGrpSpPr>
        <p:grpSpPr>
          <a:xfrm>
            <a:off x="2286000" y="3882460"/>
            <a:ext cx="3140639" cy="397080"/>
            <a:chOff x="2286000" y="3836160"/>
            <a:chExt cx="3140639" cy="39708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11A359F-304B-B245-930D-9ED7BF3B0EF1}"/>
                </a:ext>
              </a:extLst>
            </p:cNvPr>
            <p:cNvSpPr/>
            <p:nvPr/>
          </p:nvSpPr>
          <p:spPr>
            <a:xfrm>
              <a:off x="2286000" y="3836160"/>
              <a:ext cx="3140639" cy="39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25" h="1104">
                  <a:moveTo>
                    <a:pt x="4363" y="1104"/>
                  </a:moveTo>
                  <a:lnTo>
                    <a:pt x="0" y="1104"/>
                  </a:lnTo>
                  <a:lnTo>
                    <a:pt x="0" y="0"/>
                  </a:lnTo>
                  <a:lnTo>
                    <a:pt x="8725" y="0"/>
                  </a:lnTo>
                  <a:lnTo>
                    <a:pt x="8725" y="1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B3CA4F7-2FC0-344D-A4EE-339056B777BF}"/>
                </a:ext>
              </a:extLst>
            </p:cNvPr>
            <p:cNvSpPr/>
            <p:nvPr/>
          </p:nvSpPr>
          <p:spPr>
            <a:xfrm>
              <a:off x="2305800" y="39279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3321C5-B48D-C340-9246-D1FB0F9396CE}"/>
                </a:ext>
              </a:extLst>
            </p:cNvPr>
            <p:cNvSpPr/>
            <p:nvPr/>
          </p:nvSpPr>
          <p:spPr>
            <a:xfrm>
              <a:off x="2586960" y="390816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1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5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8ED6998-2769-004D-A14B-9FBFE87E7BAA}"/>
                </a:ext>
              </a:extLst>
            </p:cNvPr>
            <p:cNvSpPr/>
            <p:nvPr/>
          </p:nvSpPr>
          <p:spPr>
            <a:xfrm>
              <a:off x="2841839" y="40381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C975A38-F01A-4744-B226-6E3FDB5EEE71}"/>
                </a:ext>
              </a:extLst>
            </p:cNvPr>
            <p:cNvSpPr/>
            <p:nvPr/>
          </p:nvSpPr>
          <p:spPr>
            <a:xfrm>
              <a:off x="3207960" y="392796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78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78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50D703-E54D-294A-9009-13AD11302BE0}"/>
                </a:ext>
              </a:extLst>
            </p:cNvPr>
            <p:cNvSpPr/>
            <p:nvPr/>
          </p:nvSpPr>
          <p:spPr>
            <a:xfrm>
              <a:off x="3478680" y="3916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B274B5-4E87-8A46-BED6-A339477F6118}"/>
                </a:ext>
              </a:extLst>
            </p:cNvPr>
            <p:cNvSpPr/>
            <p:nvPr/>
          </p:nvSpPr>
          <p:spPr>
            <a:xfrm>
              <a:off x="3663360" y="3836160"/>
              <a:ext cx="8028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" h="211">
                  <a:moveTo>
                    <a:pt x="121" y="92"/>
                  </a:moveTo>
                  <a:cubicBezTo>
                    <a:pt x="121" y="84"/>
                    <a:pt x="130" y="20"/>
                    <a:pt x="130" y="15"/>
                  </a:cubicBezTo>
                  <a:cubicBezTo>
                    <a:pt x="130" y="7"/>
                    <a:pt x="121" y="0"/>
                    <a:pt x="112" y="0"/>
                  </a:cubicBezTo>
                  <a:cubicBezTo>
                    <a:pt x="101" y="0"/>
                    <a:pt x="95" y="9"/>
                    <a:pt x="95" y="15"/>
                  </a:cubicBezTo>
                  <a:cubicBezTo>
                    <a:pt x="95" y="20"/>
                    <a:pt x="101" y="81"/>
                    <a:pt x="103" y="92"/>
                  </a:cubicBezTo>
                  <a:lnTo>
                    <a:pt x="29" y="46"/>
                  </a:lnTo>
                  <a:cubicBezTo>
                    <a:pt x="22" y="44"/>
                    <a:pt x="22" y="42"/>
                    <a:pt x="18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68"/>
                    <a:pt x="4" y="73"/>
                    <a:pt x="11" y="75"/>
                  </a:cubicBezTo>
                  <a:cubicBezTo>
                    <a:pt x="37" y="86"/>
                    <a:pt x="66" y="97"/>
                    <a:pt x="92" y="106"/>
                  </a:cubicBezTo>
                  <a:cubicBezTo>
                    <a:pt x="66" y="114"/>
                    <a:pt x="20" y="132"/>
                    <a:pt x="11" y="134"/>
                  </a:cubicBezTo>
                  <a:cubicBezTo>
                    <a:pt x="9" y="136"/>
                    <a:pt x="0" y="139"/>
                    <a:pt x="0" y="150"/>
                  </a:cubicBezTo>
                  <a:cubicBezTo>
                    <a:pt x="0" y="161"/>
                    <a:pt x="9" y="167"/>
                    <a:pt x="18" y="167"/>
                  </a:cubicBezTo>
                  <a:cubicBezTo>
                    <a:pt x="22" y="167"/>
                    <a:pt x="37" y="158"/>
                    <a:pt x="103" y="119"/>
                  </a:cubicBezTo>
                  <a:cubicBezTo>
                    <a:pt x="101" y="128"/>
                    <a:pt x="95" y="191"/>
                    <a:pt x="95" y="196"/>
                  </a:cubicBezTo>
                  <a:cubicBezTo>
                    <a:pt x="95" y="202"/>
                    <a:pt x="101" y="211"/>
                    <a:pt x="112" y="211"/>
                  </a:cubicBezTo>
                  <a:cubicBezTo>
                    <a:pt x="121" y="211"/>
                    <a:pt x="130" y="205"/>
                    <a:pt x="130" y="196"/>
                  </a:cubicBezTo>
                  <a:cubicBezTo>
                    <a:pt x="130" y="191"/>
                    <a:pt x="121" y="128"/>
                    <a:pt x="121" y="119"/>
                  </a:cubicBezTo>
                  <a:lnTo>
                    <a:pt x="198" y="165"/>
                  </a:lnTo>
                  <a:cubicBezTo>
                    <a:pt x="200" y="167"/>
                    <a:pt x="202" y="167"/>
                    <a:pt x="207" y="167"/>
                  </a:cubicBezTo>
                  <a:cubicBezTo>
                    <a:pt x="216" y="167"/>
                    <a:pt x="224" y="161"/>
                    <a:pt x="224" y="150"/>
                  </a:cubicBezTo>
                  <a:cubicBezTo>
                    <a:pt x="224" y="143"/>
                    <a:pt x="218" y="136"/>
                    <a:pt x="213" y="134"/>
                  </a:cubicBezTo>
                  <a:cubicBezTo>
                    <a:pt x="187" y="125"/>
                    <a:pt x="158" y="114"/>
                    <a:pt x="132" y="106"/>
                  </a:cubicBezTo>
                  <a:cubicBezTo>
                    <a:pt x="158" y="95"/>
                    <a:pt x="205" y="79"/>
                    <a:pt x="211" y="75"/>
                  </a:cubicBezTo>
                  <a:cubicBezTo>
                    <a:pt x="216" y="75"/>
                    <a:pt x="224" y="70"/>
                    <a:pt x="224" y="62"/>
                  </a:cubicBezTo>
                  <a:cubicBezTo>
                    <a:pt x="224" y="51"/>
                    <a:pt x="216" y="42"/>
                    <a:pt x="207" y="42"/>
                  </a:cubicBezTo>
                  <a:cubicBezTo>
                    <a:pt x="202" y="42"/>
                    <a:pt x="200" y="44"/>
                    <a:pt x="196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43494D5-F410-8043-9AFB-84B77DE71348}"/>
                </a:ext>
              </a:extLst>
            </p:cNvPr>
            <p:cNvSpPr/>
            <p:nvPr/>
          </p:nvSpPr>
          <p:spPr>
            <a:xfrm>
              <a:off x="3831839" y="412848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225D860-FA30-884C-B5C2-DEF812D23E01}"/>
                </a:ext>
              </a:extLst>
            </p:cNvPr>
            <p:cNvSpPr/>
            <p:nvPr/>
          </p:nvSpPr>
          <p:spPr>
            <a:xfrm>
              <a:off x="3973679" y="392004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7"/>
                  </a:moveTo>
                  <a:cubicBezTo>
                    <a:pt x="528" y="620"/>
                    <a:pt x="671" y="446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6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699"/>
                    <a:pt x="343" y="691"/>
                  </a:cubicBezTo>
                  <a:cubicBezTo>
                    <a:pt x="339" y="750"/>
                    <a:pt x="339" y="752"/>
                    <a:pt x="339" y="765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7"/>
                    <a:pt x="559" y="684"/>
                  </a:cubicBezTo>
                  <a:cubicBezTo>
                    <a:pt x="537" y="752"/>
                    <a:pt x="480" y="776"/>
                    <a:pt x="447" y="776"/>
                  </a:cubicBezTo>
                  <a:cubicBezTo>
                    <a:pt x="400" y="776"/>
                    <a:pt x="387" y="750"/>
                    <a:pt x="376" y="677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5"/>
                    <a:pt x="535" y="552"/>
                    <a:pt x="372" y="644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0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EC2702-C96C-C14D-8A07-8A8DFB99D009}"/>
                </a:ext>
              </a:extLst>
            </p:cNvPr>
            <p:cNvSpPr/>
            <p:nvPr/>
          </p:nvSpPr>
          <p:spPr>
            <a:xfrm>
              <a:off x="4252320" y="390816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3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5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38D595F-E51B-CE46-B01A-2E1965E3E101}"/>
                </a:ext>
              </a:extLst>
            </p:cNvPr>
            <p:cNvSpPr/>
            <p:nvPr/>
          </p:nvSpPr>
          <p:spPr>
            <a:xfrm>
              <a:off x="4506840" y="403811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A3C314-5C2D-2141-8BD2-9921CB32B4EC}"/>
                </a:ext>
              </a:extLst>
            </p:cNvPr>
            <p:cNvSpPr/>
            <p:nvPr/>
          </p:nvSpPr>
          <p:spPr>
            <a:xfrm>
              <a:off x="4870079" y="392004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7"/>
                  </a:moveTo>
                  <a:cubicBezTo>
                    <a:pt x="528" y="620"/>
                    <a:pt x="671" y="446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6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699"/>
                    <a:pt x="343" y="691"/>
                  </a:cubicBezTo>
                  <a:cubicBezTo>
                    <a:pt x="339" y="750"/>
                    <a:pt x="339" y="752"/>
                    <a:pt x="339" y="765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7"/>
                    <a:pt x="559" y="684"/>
                  </a:cubicBezTo>
                  <a:cubicBezTo>
                    <a:pt x="537" y="752"/>
                    <a:pt x="480" y="776"/>
                    <a:pt x="447" y="776"/>
                  </a:cubicBezTo>
                  <a:cubicBezTo>
                    <a:pt x="400" y="776"/>
                    <a:pt x="387" y="750"/>
                    <a:pt x="376" y="677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5"/>
                    <a:pt x="535" y="552"/>
                    <a:pt x="372" y="644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0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84A100C-66D4-8741-99F5-C9C346102E35}"/>
                </a:ext>
              </a:extLst>
            </p:cNvPr>
            <p:cNvSpPr/>
            <p:nvPr/>
          </p:nvSpPr>
          <p:spPr>
            <a:xfrm>
              <a:off x="5138640" y="391680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43835FF-4092-8F47-8111-9055388963E9}"/>
                </a:ext>
              </a:extLst>
            </p:cNvPr>
            <p:cNvSpPr/>
            <p:nvPr/>
          </p:nvSpPr>
          <p:spPr>
            <a:xfrm>
              <a:off x="5322600" y="3836160"/>
              <a:ext cx="8028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" h="211">
                  <a:moveTo>
                    <a:pt x="121" y="92"/>
                  </a:moveTo>
                  <a:cubicBezTo>
                    <a:pt x="121" y="84"/>
                    <a:pt x="130" y="20"/>
                    <a:pt x="130" y="15"/>
                  </a:cubicBezTo>
                  <a:cubicBezTo>
                    <a:pt x="130" y="7"/>
                    <a:pt x="121" y="0"/>
                    <a:pt x="112" y="0"/>
                  </a:cubicBezTo>
                  <a:cubicBezTo>
                    <a:pt x="101" y="0"/>
                    <a:pt x="95" y="9"/>
                    <a:pt x="95" y="15"/>
                  </a:cubicBezTo>
                  <a:cubicBezTo>
                    <a:pt x="95" y="20"/>
                    <a:pt x="101" y="81"/>
                    <a:pt x="103" y="92"/>
                  </a:cubicBezTo>
                  <a:lnTo>
                    <a:pt x="29" y="46"/>
                  </a:lnTo>
                  <a:cubicBezTo>
                    <a:pt x="22" y="44"/>
                    <a:pt x="22" y="42"/>
                    <a:pt x="18" y="42"/>
                  </a:cubicBezTo>
                  <a:cubicBezTo>
                    <a:pt x="9" y="42"/>
                    <a:pt x="0" y="51"/>
                    <a:pt x="0" y="62"/>
                  </a:cubicBezTo>
                  <a:cubicBezTo>
                    <a:pt x="0" y="68"/>
                    <a:pt x="4" y="73"/>
                    <a:pt x="11" y="75"/>
                  </a:cubicBezTo>
                  <a:cubicBezTo>
                    <a:pt x="37" y="86"/>
                    <a:pt x="64" y="97"/>
                    <a:pt x="92" y="106"/>
                  </a:cubicBezTo>
                  <a:cubicBezTo>
                    <a:pt x="64" y="114"/>
                    <a:pt x="20" y="132"/>
                    <a:pt x="11" y="134"/>
                  </a:cubicBezTo>
                  <a:cubicBezTo>
                    <a:pt x="9" y="136"/>
                    <a:pt x="0" y="139"/>
                    <a:pt x="0" y="150"/>
                  </a:cubicBezTo>
                  <a:cubicBezTo>
                    <a:pt x="0" y="161"/>
                    <a:pt x="9" y="167"/>
                    <a:pt x="18" y="167"/>
                  </a:cubicBezTo>
                  <a:cubicBezTo>
                    <a:pt x="22" y="167"/>
                    <a:pt x="37" y="158"/>
                    <a:pt x="103" y="119"/>
                  </a:cubicBezTo>
                  <a:cubicBezTo>
                    <a:pt x="101" y="128"/>
                    <a:pt x="95" y="191"/>
                    <a:pt x="95" y="196"/>
                  </a:cubicBezTo>
                  <a:cubicBezTo>
                    <a:pt x="95" y="202"/>
                    <a:pt x="101" y="211"/>
                    <a:pt x="112" y="211"/>
                  </a:cubicBezTo>
                  <a:cubicBezTo>
                    <a:pt x="121" y="211"/>
                    <a:pt x="130" y="205"/>
                    <a:pt x="130" y="196"/>
                  </a:cubicBezTo>
                  <a:cubicBezTo>
                    <a:pt x="130" y="191"/>
                    <a:pt x="121" y="128"/>
                    <a:pt x="121" y="119"/>
                  </a:cubicBezTo>
                  <a:lnTo>
                    <a:pt x="198" y="165"/>
                  </a:lnTo>
                  <a:cubicBezTo>
                    <a:pt x="200" y="167"/>
                    <a:pt x="202" y="167"/>
                    <a:pt x="207" y="167"/>
                  </a:cubicBezTo>
                  <a:cubicBezTo>
                    <a:pt x="216" y="167"/>
                    <a:pt x="224" y="161"/>
                    <a:pt x="224" y="150"/>
                  </a:cubicBezTo>
                  <a:cubicBezTo>
                    <a:pt x="224" y="143"/>
                    <a:pt x="218" y="136"/>
                    <a:pt x="213" y="134"/>
                  </a:cubicBezTo>
                  <a:cubicBezTo>
                    <a:pt x="187" y="125"/>
                    <a:pt x="158" y="114"/>
                    <a:pt x="132" y="106"/>
                  </a:cubicBezTo>
                  <a:cubicBezTo>
                    <a:pt x="158" y="95"/>
                    <a:pt x="202" y="79"/>
                    <a:pt x="211" y="75"/>
                  </a:cubicBezTo>
                  <a:cubicBezTo>
                    <a:pt x="216" y="75"/>
                    <a:pt x="224" y="70"/>
                    <a:pt x="224" y="62"/>
                  </a:cubicBezTo>
                  <a:cubicBezTo>
                    <a:pt x="224" y="51"/>
                    <a:pt x="216" y="42"/>
                    <a:pt x="207" y="42"/>
                  </a:cubicBezTo>
                  <a:cubicBezTo>
                    <a:pt x="202" y="42"/>
                    <a:pt x="200" y="44"/>
                    <a:pt x="196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2§latex§Q^\pi(s,a) = \sum_{s',r} P(s',r | s,a) \left[ r +  \gamma V^\pi(s') \right]&#10;§svg§600§FALSE" title="TexMaths">
            <a:extLst>
              <a:ext uri="{FF2B5EF4-FFF2-40B4-BE49-F238E27FC236}">
                <a16:creationId xmlns:a16="http://schemas.microsoft.com/office/drawing/2014/main" id="{8D78D9E4-647F-F04D-854C-97FA90BD7879}"/>
              </a:ext>
            </a:extLst>
          </p:cNvPr>
          <p:cNvGrpSpPr/>
          <p:nvPr/>
        </p:nvGrpSpPr>
        <p:grpSpPr>
          <a:xfrm>
            <a:off x="3200400" y="4565490"/>
            <a:ext cx="6334200" cy="414720"/>
            <a:chOff x="3200400" y="4496040"/>
            <a:chExt cx="6334200" cy="4147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E73E15E-3702-7345-A584-C5AC60889121}"/>
                </a:ext>
              </a:extLst>
            </p:cNvPr>
            <p:cNvSpPr/>
            <p:nvPr/>
          </p:nvSpPr>
          <p:spPr>
            <a:xfrm>
              <a:off x="3200400" y="4497480"/>
              <a:ext cx="6334200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96" h="1149">
                  <a:moveTo>
                    <a:pt x="8798" y="1149"/>
                  </a:moveTo>
                  <a:lnTo>
                    <a:pt x="0" y="1149"/>
                  </a:lnTo>
                  <a:lnTo>
                    <a:pt x="0" y="0"/>
                  </a:lnTo>
                  <a:lnTo>
                    <a:pt x="17596" y="0"/>
                  </a:lnTo>
                  <a:lnTo>
                    <a:pt x="17596" y="1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ED04BF8-29B2-064E-925E-087C00FB4E5A}"/>
                </a:ext>
              </a:extLst>
            </p:cNvPr>
            <p:cNvSpPr/>
            <p:nvPr/>
          </p:nvSpPr>
          <p:spPr>
            <a:xfrm>
              <a:off x="3220200" y="4513320"/>
              <a:ext cx="2340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1" h="871">
                  <a:moveTo>
                    <a:pt x="257" y="667"/>
                  </a:moveTo>
                  <a:cubicBezTo>
                    <a:pt x="205" y="649"/>
                    <a:pt x="97" y="577"/>
                    <a:pt x="97" y="354"/>
                  </a:cubicBezTo>
                  <a:cubicBezTo>
                    <a:pt x="97" y="103"/>
                    <a:pt x="233" y="24"/>
                    <a:pt x="321" y="24"/>
                  </a:cubicBezTo>
                  <a:cubicBezTo>
                    <a:pt x="416" y="24"/>
                    <a:pt x="548" y="108"/>
                    <a:pt x="548" y="354"/>
                  </a:cubicBezTo>
                  <a:cubicBezTo>
                    <a:pt x="548" y="431"/>
                    <a:pt x="537" y="568"/>
                    <a:pt x="433" y="643"/>
                  </a:cubicBezTo>
                  <a:cubicBezTo>
                    <a:pt x="411" y="588"/>
                    <a:pt x="381" y="539"/>
                    <a:pt x="323" y="539"/>
                  </a:cubicBezTo>
                  <a:cubicBezTo>
                    <a:pt x="275" y="539"/>
                    <a:pt x="244" y="581"/>
                    <a:pt x="244" y="621"/>
                  </a:cubicBezTo>
                  <a:cubicBezTo>
                    <a:pt x="244" y="647"/>
                    <a:pt x="257" y="667"/>
                    <a:pt x="257" y="667"/>
                  </a:cubicBezTo>
                  <a:close/>
                  <a:moveTo>
                    <a:pt x="409" y="658"/>
                  </a:moveTo>
                  <a:cubicBezTo>
                    <a:pt x="376" y="676"/>
                    <a:pt x="343" y="680"/>
                    <a:pt x="323" y="680"/>
                  </a:cubicBezTo>
                  <a:cubicBezTo>
                    <a:pt x="273" y="680"/>
                    <a:pt x="266" y="636"/>
                    <a:pt x="266" y="621"/>
                  </a:cubicBezTo>
                  <a:cubicBezTo>
                    <a:pt x="266" y="594"/>
                    <a:pt x="286" y="561"/>
                    <a:pt x="323" y="561"/>
                  </a:cubicBezTo>
                  <a:cubicBezTo>
                    <a:pt x="376" y="561"/>
                    <a:pt x="398" y="603"/>
                    <a:pt x="409" y="658"/>
                  </a:cubicBezTo>
                  <a:close/>
                  <a:moveTo>
                    <a:pt x="449" y="676"/>
                  </a:moveTo>
                  <a:cubicBezTo>
                    <a:pt x="563" y="625"/>
                    <a:pt x="645" y="502"/>
                    <a:pt x="645" y="354"/>
                  </a:cubicBezTo>
                  <a:cubicBezTo>
                    <a:pt x="645" y="156"/>
                    <a:pt x="499" y="0"/>
                    <a:pt x="321" y="0"/>
                  </a:cubicBezTo>
                  <a:cubicBezTo>
                    <a:pt x="147" y="0"/>
                    <a:pt x="0" y="154"/>
                    <a:pt x="0" y="354"/>
                  </a:cubicBezTo>
                  <a:cubicBezTo>
                    <a:pt x="0" y="550"/>
                    <a:pt x="147" y="704"/>
                    <a:pt x="323" y="704"/>
                  </a:cubicBezTo>
                  <a:cubicBezTo>
                    <a:pt x="352" y="704"/>
                    <a:pt x="387" y="700"/>
                    <a:pt x="416" y="691"/>
                  </a:cubicBezTo>
                  <a:cubicBezTo>
                    <a:pt x="429" y="781"/>
                    <a:pt x="442" y="871"/>
                    <a:pt x="532" y="871"/>
                  </a:cubicBezTo>
                  <a:cubicBezTo>
                    <a:pt x="631" y="871"/>
                    <a:pt x="651" y="742"/>
                    <a:pt x="651" y="693"/>
                  </a:cubicBezTo>
                  <a:cubicBezTo>
                    <a:pt x="651" y="684"/>
                    <a:pt x="651" y="673"/>
                    <a:pt x="640" y="673"/>
                  </a:cubicBezTo>
                  <a:cubicBezTo>
                    <a:pt x="631" y="673"/>
                    <a:pt x="631" y="680"/>
                    <a:pt x="629" y="691"/>
                  </a:cubicBezTo>
                  <a:cubicBezTo>
                    <a:pt x="623" y="742"/>
                    <a:pt x="583" y="772"/>
                    <a:pt x="541" y="772"/>
                  </a:cubicBezTo>
                  <a:cubicBezTo>
                    <a:pt x="495" y="772"/>
                    <a:pt x="471" y="739"/>
                    <a:pt x="449" y="6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06E77FF-EC03-FF41-A9B0-C485601F4A78}"/>
                </a:ext>
              </a:extLst>
            </p:cNvPr>
            <p:cNvSpPr/>
            <p:nvPr/>
          </p:nvSpPr>
          <p:spPr>
            <a:xfrm>
              <a:off x="3480840" y="45277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3686235-3AB0-654D-BAC2-CD586711FAF2}"/>
                </a:ext>
              </a:extLst>
            </p:cNvPr>
            <p:cNvSpPr/>
            <p:nvPr/>
          </p:nvSpPr>
          <p:spPr>
            <a:xfrm>
              <a:off x="3692879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EEC79A7-F57A-D945-8289-2DFDE5AF8326}"/>
                </a:ext>
              </a:extLst>
            </p:cNvPr>
            <p:cNvSpPr/>
            <p:nvPr/>
          </p:nvSpPr>
          <p:spPr>
            <a:xfrm>
              <a:off x="3811679" y="46044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CE7A62-59B5-CA40-8170-0D72F52347AB}"/>
                </a:ext>
              </a:extLst>
            </p:cNvPr>
            <p:cNvSpPr/>
            <p:nvPr/>
          </p:nvSpPr>
          <p:spPr>
            <a:xfrm>
              <a:off x="3985920" y="47217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C4D6682-3DCE-C643-9941-E81046568838}"/>
                </a:ext>
              </a:extLst>
            </p:cNvPr>
            <p:cNvSpPr/>
            <p:nvPr/>
          </p:nvSpPr>
          <p:spPr>
            <a:xfrm>
              <a:off x="4124520" y="4604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DE06C03-D5C1-994E-AEB9-1244D9FFD230}"/>
                </a:ext>
              </a:extLst>
            </p:cNvPr>
            <p:cNvSpPr/>
            <p:nvPr/>
          </p:nvSpPr>
          <p:spPr>
            <a:xfrm>
              <a:off x="4313160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20F95B-8B48-6C41-AEAF-56F6FBBFBBC5}"/>
                </a:ext>
              </a:extLst>
            </p:cNvPr>
            <p:cNvSpPr/>
            <p:nvPr/>
          </p:nvSpPr>
          <p:spPr>
            <a:xfrm>
              <a:off x="4544280" y="46306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4690DC2-ABAC-9C47-9D09-CFB25C412A4F}"/>
                </a:ext>
              </a:extLst>
            </p:cNvPr>
            <p:cNvSpPr/>
            <p:nvPr/>
          </p:nvSpPr>
          <p:spPr>
            <a:xfrm>
              <a:off x="4911120" y="4497480"/>
              <a:ext cx="32832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68">
                  <a:moveTo>
                    <a:pt x="354" y="517"/>
                  </a:moveTo>
                  <a:lnTo>
                    <a:pt x="9" y="942"/>
                  </a:lnTo>
                  <a:cubicBezTo>
                    <a:pt x="2" y="953"/>
                    <a:pt x="0" y="955"/>
                    <a:pt x="0" y="957"/>
                  </a:cubicBezTo>
                  <a:cubicBezTo>
                    <a:pt x="0" y="968"/>
                    <a:pt x="9" y="968"/>
                    <a:pt x="26" y="968"/>
                  </a:cubicBezTo>
                  <a:lnTo>
                    <a:pt x="829" y="968"/>
                  </a:lnTo>
                  <a:lnTo>
                    <a:pt x="913" y="728"/>
                  </a:lnTo>
                  <a:lnTo>
                    <a:pt x="889" y="728"/>
                  </a:lnTo>
                  <a:cubicBezTo>
                    <a:pt x="865" y="801"/>
                    <a:pt x="801" y="860"/>
                    <a:pt x="717" y="887"/>
                  </a:cubicBezTo>
                  <a:cubicBezTo>
                    <a:pt x="702" y="893"/>
                    <a:pt x="636" y="915"/>
                    <a:pt x="493" y="915"/>
                  </a:cubicBezTo>
                  <a:lnTo>
                    <a:pt x="81" y="915"/>
                  </a:lnTo>
                  <a:lnTo>
                    <a:pt x="418" y="499"/>
                  </a:lnTo>
                  <a:cubicBezTo>
                    <a:pt x="425" y="491"/>
                    <a:pt x="427" y="488"/>
                    <a:pt x="427" y="484"/>
                  </a:cubicBezTo>
                  <a:cubicBezTo>
                    <a:pt x="427" y="480"/>
                    <a:pt x="425" y="480"/>
                    <a:pt x="420" y="471"/>
                  </a:cubicBezTo>
                  <a:lnTo>
                    <a:pt x="106" y="40"/>
                  </a:lnTo>
                  <a:lnTo>
                    <a:pt x="488" y="40"/>
                  </a:lnTo>
                  <a:cubicBezTo>
                    <a:pt x="598" y="40"/>
                    <a:pt x="821" y="46"/>
                    <a:pt x="889" y="227"/>
                  </a:cubicBezTo>
                  <a:lnTo>
                    <a:pt x="913" y="227"/>
                  </a:lnTo>
                  <a:lnTo>
                    <a:pt x="829" y="0"/>
                  </a:lnTo>
                  <a:lnTo>
                    <a:pt x="26" y="0"/>
                  </a:lnTo>
                  <a:cubicBezTo>
                    <a:pt x="0" y="0"/>
                    <a:pt x="0" y="0"/>
                    <a:pt x="0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E6D4582-F84B-1149-8E4F-F787C07E39B3}"/>
                </a:ext>
              </a:extLst>
            </p:cNvPr>
            <p:cNvSpPr/>
            <p:nvPr/>
          </p:nvSpPr>
          <p:spPr>
            <a:xfrm>
              <a:off x="5276160" y="475595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0A13540-32DE-4D40-B956-15087C64744A}"/>
                </a:ext>
              </a:extLst>
            </p:cNvPr>
            <p:cNvSpPr/>
            <p:nvPr/>
          </p:nvSpPr>
          <p:spPr>
            <a:xfrm>
              <a:off x="5405400" y="469656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9755E2B-CFCF-584E-80E7-027D1DF574E5}"/>
                </a:ext>
              </a:extLst>
            </p:cNvPr>
            <p:cNvSpPr/>
            <p:nvPr/>
          </p:nvSpPr>
          <p:spPr>
            <a:xfrm>
              <a:off x="5510880" y="4835160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31146EA-25DE-D44E-AAC1-FA7151F1DFAF}"/>
                </a:ext>
              </a:extLst>
            </p:cNvPr>
            <p:cNvSpPr/>
            <p:nvPr/>
          </p:nvSpPr>
          <p:spPr>
            <a:xfrm>
              <a:off x="5577120" y="475595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50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4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0E3A684-749C-7D44-9D6A-A147FF09CE32}"/>
                </a:ext>
              </a:extLst>
            </p:cNvPr>
            <p:cNvSpPr/>
            <p:nvPr/>
          </p:nvSpPr>
          <p:spPr>
            <a:xfrm>
              <a:off x="5792760" y="452124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8"/>
                  </a:lnTo>
                  <a:cubicBezTo>
                    <a:pt x="106" y="625"/>
                    <a:pt x="103" y="632"/>
                    <a:pt x="26" y="632"/>
                  </a:cubicBezTo>
                  <a:cubicBezTo>
                    <a:pt x="11" y="632"/>
                    <a:pt x="0" y="632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3"/>
                  </a:cubicBezTo>
                  <a:cubicBezTo>
                    <a:pt x="282" y="632"/>
                    <a:pt x="273" y="632"/>
                    <a:pt x="255" y="632"/>
                  </a:cubicBezTo>
                  <a:cubicBezTo>
                    <a:pt x="220" y="632"/>
                    <a:pt x="191" y="632"/>
                    <a:pt x="191" y="614"/>
                  </a:cubicBezTo>
                  <a:cubicBezTo>
                    <a:pt x="191" y="610"/>
                    <a:pt x="194" y="605"/>
                    <a:pt x="196" y="599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9033573-CD33-2541-96AD-EE57338E64AE}"/>
                </a:ext>
              </a:extLst>
            </p:cNvPr>
            <p:cNvSpPr/>
            <p:nvPr/>
          </p:nvSpPr>
          <p:spPr>
            <a:xfrm>
              <a:off x="6083999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B2E939EB-0AA7-4442-9870-368542D34B88}"/>
                </a:ext>
              </a:extLst>
            </p:cNvPr>
            <p:cNvSpPr/>
            <p:nvPr/>
          </p:nvSpPr>
          <p:spPr>
            <a:xfrm>
              <a:off x="6202800" y="46044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034537F-26FA-4F41-9B69-6FD1DAA48A4D}"/>
                </a:ext>
              </a:extLst>
            </p:cNvPr>
            <p:cNvSpPr/>
            <p:nvPr/>
          </p:nvSpPr>
          <p:spPr>
            <a:xfrm>
              <a:off x="6359040" y="449604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FC3CAF1-CE1D-CC48-A485-BA846639DD8D}"/>
                </a:ext>
              </a:extLst>
            </p:cNvPr>
            <p:cNvSpPr/>
            <p:nvPr/>
          </p:nvSpPr>
          <p:spPr>
            <a:xfrm>
              <a:off x="6474599" y="47217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080B17F-2FB8-9249-8921-00F1E9C9661E}"/>
                </a:ext>
              </a:extLst>
            </p:cNvPr>
            <p:cNvSpPr/>
            <p:nvPr/>
          </p:nvSpPr>
          <p:spPr>
            <a:xfrm>
              <a:off x="6609240" y="46044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C7EB7FE-9964-834D-9C88-E6D15846543C}"/>
                </a:ext>
              </a:extLst>
            </p:cNvPr>
            <p:cNvSpPr/>
            <p:nvPr/>
          </p:nvSpPr>
          <p:spPr>
            <a:xfrm>
              <a:off x="6806520" y="449748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1"/>
                    <a:pt x="0" y="968"/>
                    <a:pt x="20" y="968"/>
                  </a:cubicBezTo>
                  <a:cubicBezTo>
                    <a:pt x="42" y="968"/>
                    <a:pt x="42" y="951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C43F7E3-6B3A-5D47-8E9D-E3FA8C9DB0CF}"/>
                </a:ext>
              </a:extLst>
            </p:cNvPr>
            <p:cNvSpPr/>
            <p:nvPr/>
          </p:nvSpPr>
          <p:spPr>
            <a:xfrm>
              <a:off x="6879240" y="46044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36B63EC-5085-D34D-BFF8-48FCA2660380}"/>
                </a:ext>
              </a:extLst>
            </p:cNvPr>
            <p:cNvSpPr/>
            <p:nvPr/>
          </p:nvSpPr>
          <p:spPr>
            <a:xfrm>
              <a:off x="7053480" y="47217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AB4D0EE-F2E5-B747-9DCE-031F4DB6D809}"/>
                </a:ext>
              </a:extLst>
            </p:cNvPr>
            <p:cNvSpPr/>
            <p:nvPr/>
          </p:nvSpPr>
          <p:spPr>
            <a:xfrm>
              <a:off x="7192079" y="46044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A4BEE22-FA90-6A4D-AB98-CE74FC57B767}"/>
                </a:ext>
              </a:extLst>
            </p:cNvPr>
            <p:cNvSpPr/>
            <p:nvPr/>
          </p:nvSpPr>
          <p:spPr>
            <a:xfrm>
              <a:off x="7381440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E4D92A6-8D16-2E4F-A818-E29418461C9D}"/>
                </a:ext>
              </a:extLst>
            </p:cNvPr>
            <p:cNvSpPr/>
            <p:nvPr/>
          </p:nvSpPr>
          <p:spPr>
            <a:xfrm>
              <a:off x="7595280" y="44974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F95F7D4-F168-3B43-B583-3E6E4B5BFD9D}"/>
                </a:ext>
              </a:extLst>
            </p:cNvPr>
            <p:cNvSpPr/>
            <p:nvPr/>
          </p:nvSpPr>
          <p:spPr>
            <a:xfrm>
              <a:off x="7661160" y="460440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623887-4FC3-EF46-8344-37470361FF91}"/>
                </a:ext>
              </a:extLst>
            </p:cNvPr>
            <p:cNvSpPr/>
            <p:nvPr/>
          </p:nvSpPr>
          <p:spPr>
            <a:xfrm>
              <a:off x="7913519" y="455616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FF9036B-A79C-7B47-A0F5-15264FE65A74}"/>
                </a:ext>
              </a:extLst>
            </p:cNvPr>
            <p:cNvSpPr/>
            <p:nvPr/>
          </p:nvSpPr>
          <p:spPr>
            <a:xfrm>
              <a:off x="8247240" y="460440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1"/>
                  </a:cubicBezTo>
                  <a:cubicBezTo>
                    <a:pt x="273" y="632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6D4F067-82BB-644B-B409-83D5CF28A860}"/>
                </a:ext>
              </a:extLst>
            </p:cNvPr>
            <p:cNvSpPr/>
            <p:nvPr/>
          </p:nvSpPr>
          <p:spPr>
            <a:xfrm>
              <a:off x="8459280" y="452124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2CEB0DE-D9C8-1940-AD05-D46C6D454593}"/>
                </a:ext>
              </a:extLst>
            </p:cNvPr>
            <p:cNvSpPr/>
            <p:nvPr/>
          </p:nvSpPr>
          <p:spPr>
            <a:xfrm>
              <a:off x="8730360" y="45277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AA97A27-8001-144B-AA19-3E11F0F088F4}"/>
                </a:ext>
              </a:extLst>
            </p:cNvPr>
            <p:cNvSpPr/>
            <p:nvPr/>
          </p:nvSpPr>
          <p:spPr>
            <a:xfrm>
              <a:off x="8942400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81DA5E5-1B1F-5D42-B28D-5A4B183847D9}"/>
                </a:ext>
              </a:extLst>
            </p:cNvPr>
            <p:cNvSpPr/>
            <p:nvPr/>
          </p:nvSpPr>
          <p:spPr>
            <a:xfrm>
              <a:off x="9061200" y="46044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BD39651-EE95-0340-9A5A-A7990332CE81}"/>
                </a:ext>
              </a:extLst>
            </p:cNvPr>
            <p:cNvSpPr/>
            <p:nvPr/>
          </p:nvSpPr>
          <p:spPr>
            <a:xfrm>
              <a:off x="9217440" y="449604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E8B4D99-78B0-F440-8CC7-D21B92D532BC}"/>
                </a:ext>
              </a:extLst>
            </p:cNvPr>
            <p:cNvSpPr/>
            <p:nvPr/>
          </p:nvSpPr>
          <p:spPr>
            <a:xfrm>
              <a:off x="9322560" y="449748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9087EC9-83CC-4542-84B4-42D170F5835E}"/>
                </a:ext>
              </a:extLst>
            </p:cNvPr>
            <p:cNvSpPr/>
            <p:nvPr/>
          </p:nvSpPr>
          <p:spPr>
            <a:xfrm>
              <a:off x="9445320" y="449748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2§latex§\begin{eqnarray}&#10;\nonumber&#10;Q^*(s,a) &amp; = &amp; \sum_{s',r} P(s',r | s,a) \left[ r +  \gamma V^*(s') \right] \\&#10;\nonumber&#10;&amp; = &amp; \sum_{s',r} P(s',r | s,a) \left[ r +  \gamma \max_{a'} Q^*(s',a') \right]&#10;\end{eqnarray}&#10;§svg§600§FALSE" title="TexMaths">
            <a:extLst>
              <a:ext uri="{FF2B5EF4-FFF2-40B4-BE49-F238E27FC236}">
                <a16:creationId xmlns:a16="http://schemas.microsoft.com/office/drawing/2014/main" id="{575CF5B0-D7D3-B244-8C8C-DC3DDBF8D7C5}"/>
              </a:ext>
            </a:extLst>
          </p:cNvPr>
          <p:cNvGrpSpPr/>
          <p:nvPr/>
        </p:nvGrpSpPr>
        <p:grpSpPr>
          <a:xfrm>
            <a:off x="1828800" y="5577840"/>
            <a:ext cx="7789680" cy="1865519"/>
            <a:chOff x="1828800" y="5577840"/>
            <a:chExt cx="7789680" cy="1865519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B8D92E-1E6C-F24C-86B2-FE10D93BCC81}"/>
                </a:ext>
              </a:extLst>
            </p:cNvPr>
            <p:cNvSpPr/>
            <p:nvPr/>
          </p:nvSpPr>
          <p:spPr>
            <a:xfrm>
              <a:off x="1828800" y="5577840"/>
              <a:ext cx="7789680" cy="1865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39" h="5183">
                  <a:moveTo>
                    <a:pt x="10820" y="5183"/>
                  </a:moveTo>
                  <a:lnTo>
                    <a:pt x="0" y="5183"/>
                  </a:lnTo>
                  <a:lnTo>
                    <a:pt x="0" y="0"/>
                  </a:lnTo>
                  <a:lnTo>
                    <a:pt x="21639" y="0"/>
                  </a:lnTo>
                  <a:lnTo>
                    <a:pt x="21639" y="5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64EAE88C-C9EB-EB4F-864F-E9EE8A44EB06}"/>
                </a:ext>
              </a:extLst>
            </p:cNvPr>
            <p:cNvSpPr/>
            <p:nvPr/>
          </p:nvSpPr>
          <p:spPr>
            <a:xfrm>
              <a:off x="1846079" y="569736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F208B2-E9DD-484D-9762-6ECC679DC8A3}"/>
                </a:ext>
              </a:extLst>
            </p:cNvPr>
            <p:cNvSpPr/>
            <p:nvPr/>
          </p:nvSpPr>
          <p:spPr>
            <a:xfrm>
              <a:off x="2124360" y="568620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1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3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F7EFF4E-933F-DB4C-B1F5-A3654AA639E7}"/>
                </a:ext>
              </a:extLst>
            </p:cNvPr>
            <p:cNvSpPr/>
            <p:nvPr/>
          </p:nvSpPr>
          <p:spPr>
            <a:xfrm>
              <a:off x="2296800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D7DCD53-F253-874E-9C3A-070762EEF502}"/>
                </a:ext>
              </a:extLst>
            </p:cNvPr>
            <p:cNvSpPr/>
            <p:nvPr/>
          </p:nvSpPr>
          <p:spPr>
            <a:xfrm>
              <a:off x="2415600" y="57891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95EAB32D-81C1-7041-A80F-FA4EC417FB78}"/>
                </a:ext>
              </a:extLst>
            </p:cNvPr>
            <p:cNvSpPr/>
            <p:nvPr/>
          </p:nvSpPr>
          <p:spPr>
            <a:xfrm>
              <a:off x="2589839" y="59065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B573C2DA-B251-6946-80FA-206508540D17}"/>
                </a:ext>
              </a:extLst>
            </p:cNvPr>
            <p:cNvSpPr/>
            <p:nvPr/>
          </p:nvSpPr>
          <p:spPr>
            <a:xfrm>
              <a:off x="2728440" y="57891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49F6C287-77BE-0C4C-9B04-3DEC088A69E3}"/>
                </a:ext>
              </a:extLst>
            </p:cNvPr>
            <p:cNvSpPr/>
            <p:nvPr/>
          </p:nvSpPr>
          <p:spPr>
            <a:xfrm>
              <a:off x="2917800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B001167-1549-0A4F-AB95-C62E400EA1DD}"/>
                </a:ext>
              </a:extLst>
            </p:cNvPr>
            <p:cNvSpPr/>
            <p:nvPr/>
          </p:nvSpPr>
          <p:spPr>
            <a:xfrm>
              <a:off x="3403440" y="581544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08422BD-83B2-B54A-8B9B-584847144B28}"/>
                </a:ext>
              </a:extLst>
            </p:cNvPr>
            <p:cNvSpPr/>
            <p:nvPr/>
          </p:nvSpPr>
          <p:spPr>
            <a:xfrm>
              <a:off x="4021920" y="561276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9948907-4EF4-F34F-9211-47F3F92A4614}"/>
                </a:ext>
              </a:extLst>
            </p:cNvPr>
            <p:cNvSpPr/>
            <p:nvPr/>
          </p:nvSpPr>
          <p:spPr>
            <a:xfrm>
              <a:off x="4048919" y="6251040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B80DEDF-BE36-A74A-A3E2-D7189463B401}"/>
                </a:ext>
              </a:extLst>
            </p:cNvPr>
            <p:cNvSpPr/>
            <p:nvPr/>
          </p:nvSpPr>
          <p:spPr>
            <a:xfrm>
              <a:off x="4178519" y="619164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0CDB967-1727-004D-A5C7-F72B7A1BF486}"/>
                </a:ext>
              </a:extLst>
            </p:cNvPr>
            <p:cNvSpPr/>
            <p:nvPr/>
          </p:nvSpPr>
          <p:spPr>
            <a:xfrm>
              <a:off x="4284000" y="6330959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48C5F841-4944-1B47-BC0A-F3E548F72610}"/>
                </a:ext>
              </a:extLst>
            </p:cNvPr>
            <p:cNvSpPr/>
            <p:nvPr/>
          </p:nvSpPr>
          <p:spPr>
            <a:xfrm>
              <a:off x="4350600" y="6251040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50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6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EB0FFBB-7CC0-994E-9C5A-5C72ECFEC104}"/>
                </a:ext>
              </a:extLst>
            </p:cNvPr>
            <p:cNvSpPr/>
            <p:nvPr/>
          </p:nvSpPr>
          <p:spPr>
            <a:xfrm>
              <a:off x="4577039" y="570528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9C164FC-0DBC-8447-B1FC-F3DB879F7BA6}"/>
                </a:ext>
              </a:extLst>
            </p:cNvPr>
            <p:cNvSpPr/>
            <p:nvPr/>
          </p:nvSpPr>
          <p:spPr>
            <a:xfrm>
              <a:off x="4868640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D527E66-3D96-3B47-AB26-37E417D3CA0A}"/>
                </a:ext>
              </a:extLst>
            </p:cNvPr>
            <p:cNvSpPr/>
            <p:nvPr/>
          </p:nvSpPr>
          <p:spPr>
            <a:xfrm>
              <a:off x="4987440" y="57891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78BCEA6-F7F1-424A-81E4-89422B5AA9AB}"/>
                </a:ext>
              </a:extLst>
            </p:cNvPr>
            <p:cNvSpPr/>
            <p:nvPr/>
          </p:nvSpPr>
          <p:spPr>
            <a:xfrm>
              <a:off x="5143320" y="56635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CB8D12D-85B1-3140-8D91-819750F1584D}"/>
                </a:ext>
              </a:extLst>
            </p:cNvPr>
            <p:cNvSpPr/>
            <p:nvPr/>
          </p:nvSpPr>
          <p:spPr>
            <a:xfrm>
              <a:off x="5258880" y="59065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AEC8B3D-217A-8E4B-912B-9C3AC8880EB8}"/>
                </a:ext>
              </a:extLst>
            </p:cNvPr>
            <p:cNvSpPr/>
            <p:nvPr/>
          </p:nvSpPr>
          <p:spPr>
            <a:xfrm>
              <a:off x="5393520" y="57891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9E96B3D-7D48-8042-A155-C3AC09FE0A4D}"/>
                </a:ext>
              </a:extLst>
            </p:cNvPr>
            <p:cNvSpPr/>
            <p:nvPr/>
          </p:nvSpPr>
          <p:spPr>
            <a:xfrm>
              <a:off x="5590800" y="56822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C351D46-9B19-0C41-809C-D4346FB85180}"/>
                </a:ext>
              </a:extLst>
            </p:cNvPr>
            <p:cNvSpPr/>
            <p:nvPr/>
          </p:nvSpPr>
          <p:spPr>
            <a:xfrm>
              <a:off x="5663520" y="57891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6399ED7-7BCF-1A4F-B6E2-FCD0995ACAEA}"/>
                </a:ext>
              </a:extLst>
            </p:cNvPr>
            <p:cNvSpPr/>
            <p:nvPr/>
          </p:nvSpPr>
          <p:spPr>
            <a:xfrm>
              <a:off x="5837760" y="59065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EA51DC6F-7283-684A-BC43-EE1BA8BB06EC}"/>
                </a:ext>
              </a:extLst>
            </p:cNvPr>
            <p:cNvSpPr/>
            <p:nvPr/>
          </p:nvSpPr>
          <p:spPr>
            <a:xfrm>
              <a:off x="5976360" y="578916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13FD212-5957-1441-A407-FA0B0808F10A}"/>
                </a:ext>
              </a:extLst>
            </p:cNvPr>
            <p:cNvSpPr/>
            <p:nvPr/>
          </p:nvSpPr>
          <p:spPr>
            <a:xfrm>
              <a:off x="6165720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8A2F6A0-991A-6A4E-8CAA-E41588D83122}"/>
                </a:ext>
              </a:extLst>
            </p:cNvPr>
            <p:cNvSpPr/>
            <p:nvPr/>
          </p:nvSpPr>
          <p:spPr>
            <a:xfrm>
              <a:off x="6379560" y="56822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B985086-D86D-D24E-A277-4B7DDE7070D0}"/>
                </a:ext>
              </a:extLst>
            </p:cNvPr>
            <p:cNvSpPr/>
            <p:nvPr/>
          </p:nvSpPr>
          <p:spPr>
            <a:xfrm>
              <a:off x="6445440" y="5789160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36D9939-FD36-4C4A-A1A8-111FB0BD1A9C}"/>
                </a:ext>
              </a:extLst>
            </p:cNvPr>
            <p:cNvSpPr/>
            <p:nvPr/>
          </p:nvSpPr>
          <p:spPr>
            <a:xfrm>
              <a:off x="6697800" y="574020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93A7495-F56E-6247-8303-6144ADDF5D06}"/>
                </a:ext>
              </a:extLst>
            </p:cNvPr>
            <p:cNvSpPr/>
            <p:nvPr/>
          </p:nvSpPr>
          <p:spPr>
            <a:xfrm>
              <a:off x="7031520" y="5789160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F2893280-413D-6D42-8014-E7C3D5FDB1F0}"/>
                </a:ext>
              </a:extLst>
            </p:cNvPr>
            <p:cNvSpPr/>
            <p:nvPr/>
          </p:nvSpPr>
          <p:spPr>
            <a:xfrm>
              <a:off x="7243560" y="570528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69B6C04-F6D2-614F-AA1E-DBD412495156}"/>
                </a:ext>
              </a:extLst>
            </p:cNvPr>
            <p:cNvSpPr/>
            <p:nvPr/>
          </p:nvSpPr>
          <p:spPr>
            <a:xfrm>
              <a:off x="7525440" y="568620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3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5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32DC3E2-2AC9-DB41-83FD-899376CF3552}"/>
                </a:ext>
              </a:extLst>
            </p:cNvPr>
            <p:cNvSpPr/>
            <p:nvPr/>
          </p:nvSpPr>
          <p:spPr>
            <a:xfrm>
              <a:off x="7698240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D2D72DCB-2C26-ED4D-9D37-E1291C0321CF}"/>
                </a:ext>
              </a:extLst>
            </p:cNvPr>
            <p:cNvSpPr/>
            <p:nvPr/>
          </p:nvSpPr>
          <p:spPr>
            <a:xfrm>
              <a:off x="7816320" y="578916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910CF42-AB9D-3E42-B0AA-64729F42BDBE}"/>
                </a:ext>
              </a:extLst>
            </p:cNvPr>
            <p:cNvSpPr/>
            <p:nvPr/>
          </p:nvSpPr>
          <p:spPr>
            <a:xfrm>
              <a:off x="7972200" y="566352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42EAD879-2AEC-2E47-B031-B329BE5B0325}"/>
                </a:ext>
              </a:extLst>
            </p:cNvPr>
            <p:cNvSpPr/>
            <p:nvPr/>
          </p:nvSpPr>
          <p:spPr>
            <a:xfrm>
              <a:off x="8078399" y="56822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40076257-9AD0-C048-B8BD-82992335A1EE}"/>
                </a:ext>
              </a:extLst>
            </p:cNvPr>
            <p:cNvSpPr/>
            <p:nvPr/>
          </p:nvSpPr>
          <p:spPr>
            <a:xfrm>
              <a:off x="8201160" y="5682240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9BFA097-D351-B945-B326-45DBB1CEDC92}"/>
                </a:ext>
              </a:extLst>
            </p:cNvPr>
            <p:cNvSpPr/>
            <p:nvPr/>
          </p:nvSpPr>
          <p:spPr>
            <a:xfrm>
              <a:off x="3403440" y="685224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0FA7D23-17EB-0143-A2A2-E9DFA66657C9}"/>
                </a:ext>
              </a:extLst>
            </p:cNvPr>
            <p:cNvSpPr/>
            <p:nvPr/>
          </p:nvSpPr>
          <p:spPr>
            <a:xfrm>
              <a:off x="4021920" y="6649200"/>
              <a:ext cx="463680" cy="48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1355">
                  <a:moveTo>
                    <a:pt x="1173" y="1355"/>
                  </a:moveTo>
                  <a:lnTo>
                    <a:pt x="1289" y="1045"/>
                  </a:lnTo>
                  <a:lnTo>
                    <a:pt x="1265" y="1045"/>
                  </a:lnTo>
                  <a:cubicBezTo>
                    <a:pt x="1228" y="1146"/>
                    <a:pt x="1124" y="1212"/>
                    <a:pt x="1012" y="1241"/>
                  </a:cubicBezTo>
                  <a:cubicBezTo>
                    <a:pt x="992" y="1245"/>
                    <a:pt x="898" y="1272"/>
                    <a:pt x="711" y="1272"/>
                  </a:cubicBezTo>
                  <a:lnTo>
                    <a:pt x="128" y="1272"/>
                  </a:lnTo>
                  <a:lnTo>
                    <a:pt x="620" y="693"/>
                  </a:lnTo>
                  <a:cubicBezTo>
                    <a:pt x="627" y="686"/>
                    <a:pt x="629" y="682"/>
                    <a:pt x="629" y="678"/>
                  </a:cubicBezTo>
                  <a:cubicBezTo>
                    <a:pt x="629" y="675"/>
                    <a:pt x="629" y="673"/>
                    <a:pt x="623" y="662"/>
                  </a:cubicBezTo>
                  <a:lnTo>
                    <a:pt x="172" y="46"/>
                  </a:lnTo>
                  <a:lnTo>
                    <a:pt x="702" y="46"/>
                  </a:lnTo>
                  <a:cubicBezTo>
                    <a:pt x="832" y="46"/>
                    <a:pt x="920" y="59"/>
                    <a:pt x="928" y="62"/>
                  </a:cubicBezTo>
                  <a:cubicBezTo>
                    <a:pt x="981" y="70"/>
                    <a:pt x="1065" y="86"/>
                    <a:pt x="1142" y="134"/>
                  </a:cubicBezTo>
                  <a:cubicBezTo>
                    <a:pt x="1166" y="150"/>
                    <a:pt x="1232" y="194"/>
                    <a:pt x="1265" y="273"/>
                  </a:cubicBezTo>
                  <a:lnTo>
                    <a:pt x="1289" y="273"/>
                  </a:lnTo>
                  <a:lnTo>
                    <a:pt x="1173" y="0"/>
                  </a:lnTo>
                  <a:lnTo>
                    <a:pt x="26" y="0"/>
                  </a:lnTo>
                  <a:cubicBezTo>
                    <a:pt x="4" y="0"/>
                    <a:pt x="4" y="0"/>
                    <a:pt x="0" y="7"/>
                  </a:cubicBezTo>
                  <a:cubicBezTo>
                    <a:pt x="0" y="9"/>
                    <a:pt x="0" y="29"/>
                    <a:pt x="0" y="40"/>
                  </a:cubicBezTo>
                  <a:lnTo>
                    <a:pt x="513" y="739"/>
                  </a:lnTo>
                  <a:lnTo>
                    <a:pt x="11" y="1327"/>
                  </a:lnTo>
                  <a:cubicBezTo>
                    <a:pt x="0" y="1340"/>
                    <a:pt x="0" y="1344"/>
                    <a:pt x="0" y="1344"/>
                  </a:cubicBezTo>
                  <a:cubicBezTo>
                    <a:pt x="0" y="1355"/>
                    <a:pt x="9" y="1355"/>
                    <a:pt x="26" y="13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47FEDBC-9F13-D34C-B15D-7B119B02B69B}"/>
                </a:ext>
              </a:extLst>
            </p:cNvPr>
            <p:cNvSpPr/>
            <p:nvPr/>
          </p:nvSpPr>
          <p:spPr>
            <a:xfrm>
              <a:off x="4048919" y="7288559"/>
              <a:ext cx="97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3" h="308">
                  <a:moveTo>
                    <a:pt x="246" y="44"/>
                  </a:moveTo>
                  <a:cubicBezTo>
                    <a:pt x="229" y="48"/>
                    <a:pt x="218" y="64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57" y="222"/>
                    <a:pt x="257" y="196"/>
                  </a:cubicBezTo>
                  <a:cubicBezTo>
                    <a:pt x="257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C5D04CA-8AFF-A947-88C7-70868E32C4B7}"/>
                </a:ext>
              </a:extLst>
            </p:cNvPr>
            <p:cNvSpPr/>
            <p:nvPr/>
          </p:nvSpPr>
          <p:spPr>
            <a:xfrm>
              <a:off x="4178519" y="7229160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05C96CF0-1E4F-B142-8C72-C5EA0A6EA12D}"/>
                </a:ext>
              </a:extLst>
            </p:cNvPr>
            <p:cNvSpPr/>
            <p:nvPr/>
          </p:nvSpPr>
          <p:spPr>
            <a:xfrm>
              <a:off x="4284000" y="7367759"/>
              <a:ext cx="31320" cy="75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" h="211">
                  <a:moveTo>
                    <a:pt x="68" y="68"/>
                  </a:moveTo>
                  <a:cubicBezTo>
                    <a:pt x="68" y="106"/>
                    <a:pt x="62" y="150"/>
                    <a:pt x="15" y="194"/>
                  </a:cubicBezTo>
                  <a:cubicBezTo>
                    <a:pt x="11" y="196"/>
                    <a:pt x="9" y="198"/>
                    <a:pt x="9" y="200"/>
                  </a:cubicBezTo>
                  <a:cubicBezTo>
                    <a:pt x="9" y="207"/>
                    <a:pt x="15" y="211"/>
                    <a:pt x="20" y="211"/>
                  </a:cubicBezTo>
                  <a:cubicBezTo>
                    <a:pt x="29" y="211"/>
                    <a:pt x="88" y="156"/>
                    <a:pt x="88" y="75"/>
                  </a:cubicBezTo>
                  <a:cubicBezTo>
                    <a:pt x="88" y="33"/>
                    <a:pt x="7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5" y="79"/>
                    <a:pt x="40" y="79"/>
                  </a:cubicBezTo>
                  <a:cubicBezTo>
                    <a:pt x="57" y="79"/>
                    <a:pt x="68" y="68"/>
                    <a:pt x="68" y="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77F7DB3-4AA3-5C4C-BF07-A435B2F85365}"/>
                </a:ext>
              </a:extLst>
            </p:cNvPr>
            <p:cNvSpPr/>
            <p:nvPr/>
          </p:nvSpPr>
          <p:spPr>
            <a:xfrm>
              <a:off x="4350600" y="7288559"/>
              <a:ext cx="11376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308">
                  <a:moveTo>
                    <a:pt x="128" y="163"/>
                  </a:moveTo>
                  <a:cubicBezTo>
                    <a:pt x="130" y="158"/>
                    <a:pt x="145" y="97"/>
                    <a:pt x="145" y="95"/>
                  </a:cubicBezTo>
                  <a:cubicBezTo>
                    <a:pt x="147" y="88"/>
                    <a:pt x="167" y="55"/>
                    <a:pt x="189" y="37"/>
                  </a:cubicBezTo>
                  <a:cubicBezTo>
                    <a:pt x="196" y="33"/>
                    <a:pt x="216" y="20"/>
                    <a:pt x="244" y="20"/>
                  </a:cubicBezTo>
                  <a:cubicBezTo>
                    <a:pt x="251" y="20"/>
                    <a:pt x="268" y="20"/>
                    <a:pt x="282" y="29"/>
                  </a:cubicBezTo>
                  <a:cubicBezTo>
                    <a:pt x="260" y="35"/>
                    <a:pt x="251" y="53"/>
                    <a:pt x="251" y="66"/>
                  </a:cubicBezTo>
                  <a:cubicBezTo>
                    <a:pt x="251" y="81"/>
                    <a:pt x="264" y="92"/>
                    <a:pt x="279" y="92"/>
                  </a:cubicBezTo>
                  <a:cubicBezTo>
                    <a:pt x="295" y="92"/>
                    <a:pt x="317" y="79"/>
                    <a:pt x="317" y="51"/>
                  </a:cubicBezTo>
                  <a:cubicBezTo>
                    <a:pt x="317" y="15"/>
                    <a:pt x="279" y="0"/>
                    <a:pt x="244" y="0"/>
                  </a:cubicBezTo>
                  <a:cubicBezTo>
                    <a:pt x="209" y="0"/>
                    <a:pt x="178" y="15"/>
                    <a:pt x="150" y="48"/>
                  </a:cubicBezTo>
                  <a:cubicBezTo>
                    <a:pt x="136" y="7"/>
                    <a:pt x="95" y="0"/>
                    <a:pt x="79" y="0"/>
                  </a:cubicBezTo>
                  <a:cubicBezTo>
                    <a:pt x="53" y="0"/>
                    <a:pt x="35" y="15"/>
                    <a:pt x="26" y="35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1"/>
                    <a:pt x="51" y="20"/>
                    <a:pt x="77" y="20"/>
                  </a:cubicBezTo>
                  <a:cubicBezTo>
                    <a:pt x="95" y="20"/>
                    <a:pt x="99" y="35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7" y="308"/>
                    <a:pt x="92" y="301"/>
                    <a:pt x="97" y="288"/>
                  </a:cubicBezTo>
                  <a:cubicBezTo>
                    <a:pt x="99" y="284"/>
                    <a:pt x="106" y="253"/>
                    <a:pt x="110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65A56B4-F55B-CA47-958C-70A6595E67E7}"/>
                </a:ext>
              </a:extLst>
            </p:cNvPr>
            <p:cNvSpPr/>
            <p:nvPr/>
          </p:nvSpPr>
          <p:spPr>
            <a:xfrm>
              <a:off x="4577039" y="6742079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C65D1E-DB7B-6446-BD0F-835BEEB8C64B}"/>
                </a:ext>
              </a:extLst>
            </p:cNvPr>
            <p:cNvSpPr/>
            <p:nvPr/>
          </p:nvSpPr>
          <p:spPr>
            <a:xfrm>
              <a:off x="4868640" y="6719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D747EE7-3F5C-B940-9EC7-51AAD992230F}"/>
                </a:ext>
              </a:extLst>
            </p:cNvPr>
            <p:cNvSpPr/>
            <p:nvPr/>
          </p:nvSpPr>
          <p:spPr>
            <a:xfrm>
              <a:off x="4987440" y="682595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9BD25D4-09FA-6A4E-BEF2-A82D30985BCF}"/>
                </a:ext>
              </a:extLst>
            </p:cNvPr>
            <p:cNvSpPr/>
            <p:nvPr/>
          </p:nvSpPr>
          <p:spPr>
            <a:xfrm>
              <a:off x="5143320" y="669996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C80F83F4-50F1-764A-8DF7-E599C4C35235}"/>
                </a:ext>
              </a:extLst>
            </p:cNvPr>
            <p:cNvSpPr/>
            <p:nvPr/>
          </p:nvSpPr>
          <p:spPr>
            <a:xfrm>
              <a:off x="5258880" y="69433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8AE08F4-A1F7-F040-88F0-AD88C59F5C4E}"/>
                </a:ext>
              </a:extLst>
            </p:cNvPr>
            <p:cNvSpPr/>
            <p:nvPr/>
          </p:nvSpPr>
          <p:spPr>
            <a:xfrm>
              <a:off x="5393520" y="682595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D5416C4-5A5B-2245-9915-1EF2B4944257}"/>
                </a:ext>
              </a:extLst>
            </p:cNvPr>
            <p:cNvSpPr/>
            <p:nvPr/>
          </p:nvSpPr>
          <p:spPr>
            <a:xfrm>
              <a:off x="5590800" y="6719040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2D108FBB-98F2-F549-919B-3C3BEE8C835A}"/>
                </a:ext>
              </a:extLst>
            </p:cNvPr>
            <p:cNvSpPr/>
            <p:nvPr/>
          </p:nvSpPr>
          <p:spPr>
            <a:xfrm>
              <a:off x="5663520" y="682595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5ACF8B4F-9ED9-074F-AD1F-34FF8DEAC206}"/>
                </a:ext>
              </a:extLst>
            </p:cNvPr>
            <p:cNvSpPr/>
            <p:nvPr/>
          </p:nvSpPr>
          <p:spPr>
            <a:xfrm>
              <a:off x="5837760" y="69433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B5045008-AF1F-7445-9601-587FBDE4033E}"/>
                </a:ext>
              </a:extLst>
            </p:cNvPr>
            <p:cNvSpPr/>
            <p:nvPr/>
          </p:nvSpPr>
          <p:spPr>
            <a:xfrm>
              <a:off x="5976360" y="682595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4CD39969-9BE3-734C-88E1-C2889237F507}"/>
                </a:ext>
              </a:extLst>
            </p:cNvPr>
            <p:cNvSpPr/>
            <p:nvPr/>
          </p:nvSpPr>
          <p:spPr>
            <a:xfrm>
              <a:off x="6165720" y="6719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CBC19F5F-C70F-4A43-A857-18502F816727}"/>
                </a:ext>
              </a:extLst>
            </p:cNvPr>
            <p:cNvSpPr/>
            <p:nvPr/>
          </p:nvSpPr>
          <p:spPr>
            <a:xfrm>
              <a:off x="6416640" y="6579720"/>
              <a:ext cx="79560" cy="62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1740">
                  <a:moveTo>
                    <a:pt x="0" y="1740"/>
                  </a:moveTo>
                  <a:lnTo>
                    <a:pt x="222" y="1740"/>
                  </a:lnTo>
                  <a:lnTo>
                    <a:pt x="222" y="1696"/>
                  </a:lnTo>
                  <a:lnTo>
                    <a:pt x="46" y="1696"/>
                  </a:lnTo>
                  <a:lnTo>
                    <a:pt x="46" y="46"/>
                  </a:lnTo>
                  <a:lnTo>
                    <a:pt x="222" y="46"/>
                  </a:lnTo>
                  <a:lnTo>
                    <a:pt x="2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DC5479E-064A-944F-9E41-651E0EFA9993}"/>
                </a:ext>
              </a:extLst>
            </p:cNvPr>
            <p:cNvSpPr/>
            <p:nvPr/>
          </p:nvSpPr>
          <p:spPr>
            <a:xfrm>
              <a:off x="6512760" y="682595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3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91FA6F8-6CF0-1540-AC7D-23C347014565}"/>
                </a:ext>
              </a:extLst>
            </p:cNvPr>
            <p:cNvSpPr/>
            <p:nvPr/>
          </p:nvSpPr>
          <p:spPr>
            <a:xfrm>
              <a:off x="6765119" y="6777000"/>
              <a:ext cx="231840" cy="23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647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A92739BE-468F-BC4D-B867-CFD01332EEFA}"/>
                </a:ext>
              </a:extLst>
            </p:cNvPr>
            <p:cNvSpPr/>
            <p:nvPr/>
          </p:nvSpPr>
          <p:spPr>
            <a:xfrm>
              <a:off x="7099560" y="6825959"/>
              <a:ext cx="18324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638">
                  <a:moveTo>
                    <a:pt x="22" y="183"/>
                  </a:moveTo>
                  <a:cubicBezTo>
                    <a:pt x="59" y="70"/>
                    <a:pt x="165" y="70"/>
                    <a:pt x="176" y="70"/>
                  </a:cubicBezTo>
                  <a:cubicBezTo>
                    <a:pt x="323" y="70"/>
                    <a:pt x="334" y="240"/>
                    <a:pt x="334" y="317"/>
                  </a:cubicBezTo>
                  <a:cubicBezTo>
                    <a:pt x="334" y="376"/>
                    <a:pt x="330" y="392"/>
                    <a:pt x="323" y="411"/>
                  </a:cubicBezTo>
                  <a:cubicBezTo>
                    <a:pt x="301" y="482"/>
                    <a:pt x="273" y="594"/>
                    <a:pt x="273" y="620"/>
                  </a:cubicBezTo>
                  <a:cubicBezTo>
                    <a:pt x="273" y="631"/>
                    <a:pt x="277" y="638"/>
                    <a:pt x="284" y="638"/>
                  </a:cubicBezTo>
                  <a:cubicBezTo>
                    <a:pt x="297" y="638"/>
                    <a:pt x="306" y="616"/>
                    <a:pt x="315" y="579"/>
                  </a:cubicBezTo>
                  <a:cubicBezTo>
                    <a:pt x="339" y="497"/>
                    <a:pt x="348" y="442"/>
                    <a:pt x="352" y="411"/>
                  </a:cubicBezTo>
                  <a:cubicBezTo>
                    <a:pt x="354" y="400"/>
                    <a:pt x="354" y="387"/>
                    <a:pt x="359" y="374"/>
                  </a:cubicBezTo>
                  <a:cubicBezTo>
                    <a:pt x="389" y="279"/>
                    <a:pt x="453" y="134"/>
                    <a:pt x="491" y="57"/>
                  </a:cubicBezTo>
                  <a:cubicBezTo>
                    <a:pt x="497" y="46"/>
                    <a:pt x="510" y="24"/>
                    <a:pt x="510" y="20"/>
                  </a:cubicBezTo>
                  <a:cubicBezTo>
                    <a:pt x="510" y="11"/>
                    <a:pt x="499" y="11"/>
                    <a:pt x="497" y="11"/>
                  </a:cubicBezTo>
                  <a:cubicBezTo>
                    <a:pt x="495" y="11"/>
                    <a:pt x="488" y="11"/>
                    <a:pt x="486" y="18"/>
                  </a:cubicBezTo>
                  <a:cubicBezTo>
                    <a:pt x="436" y="110"/>
                    <a:pt x="396" y="207"/>
                    <a:pt x="359" y="304"/>
                  </a:cubicBezTo>
                  <a:cubicBezTo>
                    <a:pt x="356" y="275"/>
                    <a:pt x="356" y="200"/>
                    <a:pt x="319" y="106"/>
                  </a:cubicBezTo>
                  <a:cubicBezTo>
                    <a:pt x="295" y="48"/>
                    <a:pt x="255" y="0"/>
                    <a:pt x="189" y="0"/>
                  </a:cubicBezTo>
                  <a:cubicBezTo>
                    <a:pt x="68" y="0"/>
                    <a:pt x="0" y="147"/>
                    <a:pt x="0" y="178"/>
                  </a:cubicBezTo>
                  <a:cubicBezTo>
                    <a:pt x="0" y="187"/>
                    <a:pt x="9" y="187"/>
                    <a:pt x="18" y="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7F4ED1D-B030-6146-ABB0-77CC4E9F9E33}"/>
                </a:ext>
              </a:extLst>
            </p:cNvPr>
            <p:cNvSpPr/>
            <p:nvPr/>
          </p:nvSpPr>
          <p:spPr>
            <a:xfrm>
              <a:off x="7360920" y="6825959"/>
              <a:ext cx="27216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7" h="429">
                  <a:moveTo>
                    <a:pt x="75" y="95"/>
                  </a:moveTo>
                  <a:lnTo>
                    <a:pt x="75" y="356"/>
                  </a:lnTo>
                  <a:cubicBezTo>
                    <a:pt x="75" y="400"/>
                    <a:pt x="66" y="400"/>
                    <a:pt x="0" y="400"/>
                  </a:cubicBezTo>
                  <a:lnTo>
                    <a:pt x="0" y="429"/>
                  </a:lnTo>
                  <a:cubicBezTo>
                    <a:pt x="33" y="429"/>
                    <a:pt x="84" y="427"/>
                    <a:pt x="110" y="427"/>
                  </a:cubicBezTo>
                  <a:cubicBezTo>
                    <a:pt x="134" y="427"/>
                    <a:pt x="185" y="429"/>
                    <a:pt x="218" y="429"/>
                  </a:cubicBezTo>
                  <a:lnTo>
                    <a:pt x="218" y="400"/>
                  </a:lnTo>
                  <a:cubicBezTo>
                    <a:pt x="154" y="400"/>
                    <a:pt x="143" y="400"/>
                    <a:pt x="143" y="356"/>
                  </a:cubicBezTo>
                  <a:lnTo>
                    <a:pt x="143" y="176"/>
                  </a:lnTo>
                  <a:cubicBezTo>
                    <a:pt x="143" y="75"/>
                    <a:pt x="211" y="22"/>
                    <a:pt x="273" y="22"/>
                  </a:cubicBezTo>
                  <a:cubicBezTo>
                    <a:pt x="334" y="22"/>
                    <a:pt x="345" y="75"/>
                    <a:pt x="345" y="130"/>
                  </a:cubicBezTo>
                  <a:lnTo>
                    <a:pt x="345" y="356"/>
                  </a:lnTo>
                  <a:cubicBezTo>
                    <a:pt x="345" y="400"/>
                    <a:pt x="334" y="400"/>
                    <a:pt x="271" y="400"/>
                  </a:cubicBezTo>
                  <a:lnTo>
                    <a:pt x="271" y="429"/>
                  </a:lnTo>
                  <a:cubicBezTo>
                    <a:pt x="304" y="429"/>
                    <a:pt x="352" y="427"/>
                    <a:pt x="378" y="427"/>
                  </a:cubicBezTo>
                  <a:cubicBezTo>
                    <a:pt x="405" y="427"/>
                    <a:pt x="455" y="429"/>
                    <a:pt x="488" y="429"/>
                  </a:cubicBezTo>
                  <a:lnTo>
                    <a:pt x="488" y="400"/>
                  </a:lnTo>
                  <a:cubicBezTo>
                    <a:pt x="422" y="400"/>
                    <a:pt x="411" y="400"/>
                    <a:pt x="411" y="356"/>
                  </a:cubicBezTo>
                  <a:lnTo>
                    <a:pt x="411" y="176"/>
                  </a:lnTo>
                  <a:cubicBezTo>
                    <a:pt x="411" y="75"/>
                    <a:pt x="482" y="22"/>
                    <a:pt x="543" y="22"/>
                  </a:cubicBezTo>
                  <a:cubicBezTo>
                    <a:pt x="605" y="22"/>
                    <a:pt x="614" y="75"/>
                    <a:pt x="614" y="130"/>
                  </a:cubicBezTo>
                  <a:lnTo>
                    <a:pt x="614" y="356"/>
                  </a:lnTo>
                  <a:cubicBezTo>
                    <a:pt x="614" y="400"/>
                    <a:pt x="605" y="400"/>
                    <a:pt x="539" y="400"/>
                  </a:cubicBezTo>
                  <a:lnTo>
                    <a:pt x="539" y="429"/>
                  </a:lnTo>
                  <a:cubicBezTo>
                    <a:pt x="572" y="429"/>
                    <a:pt x="623" y="427"/>
                    <a:pt x="649" y="427"/>
                  </a:cubicBezTo>
                  <a:cubicBezTo>
                    <a:pt x="673" y="427"/>
                    <a:pt x="724" y="429"/>
                    <a:pt x="757" y="429"/>
                  </a:cubicBezTo>
                  <a:lnTo>
                    <a:pt x="757" y="400"/>
                  </a:lnTo>
                  <a:cubicBezTo>
                    <a:pt x="706" y="400"/>
                    <a:pt x="682" y="400"/>
                    <a:pt x="682" y="370"/>
                  </a:cubicBezTo>
                  <a:lnTo>
                    <a:pt x="682" y="185"/>
                  </a:lnTo>
                  <a:cubicBezTo>
                    <a:pt x="682" y="101"/>
                    <a:pt x="682" y="70"/>
                    <a:pt x="651" y="35"/>
                  </a:cubicBezTo>
                  <a:cubicBezTo>
                    <a:pt x="638" y="20"/>
                    <a:pt x="605" y="0"/>
                    <a:pt x="550" y="0"/>
                  </a:cubicBezTo>
                  <a:cubicBezTo>
                    <a:pt x="469" y="0"/>
                    <a:pt x="425" y="59"/>
                    <a:pt x="409" y="95"/>
                  </a:cubicBezTo>
                  <a:cubicBezTo>
                    <a:pt x="396" y="11"/>
                    <a:pt x="323" y="0"/>
                    <a:pt x="279" y="0"/>
                  </a:cubicBezTo>
                  <a:cubicBezTo>
                    <a:pt x="209" y="0"/>
                    <a:pt x="163" y="42"/>
                    <a:pt x="136" y="101"/>
                  </a:cubicBezTo>
                  <a:lnTo>
                    <a:pt x="136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86E63D-8000-F946-BF50-2A8C64777C31}"/>
                </a:ext>
              </a:extLst>
            </p:cNvPr>
            <p:cNvSpPr/>
            <p:nvPr/>
          </p:nvSpPr>
          <p:spPr>
            <a:xfrm>
              <a:off x="7653240" y="6824520"/>
              <a:ext cx="157320" cy="16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7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50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50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7"/>
                    <a:pt x="156" y="447"/>
                  </a:cubicBezTo>
                  <a:cubicBezTo>
                    <a:pt x="220" y="447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2"/>
                    <a:pt x="207" y="425"/>
                    <a:pt x="163" y="425"/>
                  </a:cubicBezTo>
                  <a:cubicBezTo>
                    <a:pt x="114" y="425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0B75C747-1AB7-544F-869E-D9D5294D6227}"/>
                </a:ext>
              </a:extLst>
            </p:cNvPr>
            <p:cNvSpPr/>
            <p:nvPr/>
          </p:nvSpPr>
          <p:spPr>
            <a:xfrm>
              <a:off x="7816320" y="6829919"/>
              <a:ext cx="17532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418">
                  <a:moveTo>
                    <a:pt x="266" y="191"/>
                  </a:moveTo>
                  <a:cubicBezTo>
                    <a:pt x="297" y="154"/>
                    <a:pt x="332" y="106"/>
                    <a:pt x="356" y="81"/>
                  </a:cubicBezTo>
                  <a:cubicBezTo>
                    <a:pt x="387" y="46"/>
                    <a:pt x="427" y="31"/>
                    <a:pt x="471" y="31"/>
                  </a:cubicBezTo>
                  <a:lnTo>
                    <a:pt x="471" y="0"/>
                  </a:lnTo>
                  <a:cubicBezTo>
                    <a:pt x="447" y="2"/>
                    <a:pt x="418" y="2"/>
                    <a:pt x="392" y="2"/>
                  </a:cubicBezTo>
                  <a:cubicBezTo>
                    <a:pt x="363" y="2"/>
                    <a:pt x="312" y="0"/>
                    <a:pt x="299" y="0"/>
                  </a:cubicBezTo>
                  <a:lnTo>
                    <a:pt x="299" y="31"/>
                  </a:lnTo>
                  <a:cubicBezTo>
                    <a:pt x="319" y="33"/>
                    <a:pt x="328" y="44"/>
                    <a:pt x="328" y="59"/>
                  </a:cubicBezTo>
                  <a:cubicBezTo>
                    <a:pt x="328" y="75"/>
                    <a:pt x="317" y="88"/>
                    <a:pt x="312" y="95"/>
                  </a:cubicBezTo>
                  <a:lnTo>
                    <a:pt x="253" y="169"/>
                  </a:lnTo>
                  <a:lnTo>
                    <a:pt x="176" y="73"/>
                  </a:lnTo>
                  <a:cubicBezTo>
                    <a:pt x="167" y="62"/>
                    <a:pt x="167" y="59"/>
                    <a:pt x="167" y="55"/>
                  </a:cubicBezTo>
                  <a:cubicBezTo>
                    <a:pt x="167" y="40"/>
                    <a:pt x="183" y="31"/>
                    <a:pt x="202" y="31"/>
                  </a:cubicBezTo>
                  <a:lnTo>
                    <a:pt x="202" y="0"/>
                  </a:lnTo>
                  <a:cubicBezTo>
                    <a:pt x="176" y="0"/>
                    <a:pt x="112" y="2"/>
                    <a:pt x="97" y="2"/>
                  </a:cubicBezTo>
                  <a:cubicBezTo>
                    <a:pt x="77" y="2"/>
                    <a:pt x="31" y="2"/>
                    <a:pt x="4" y="0"/>
                  </a:cubicBezTo>
                  <a:lnTo>
                    <a:pt x="4" y="31"/>
                  </a:lnTo>
                  <a:cubicBezTo>
                    <a:pt x="73" y="31"/>
                    <a:pt x="75" y="31"/>
                    <a:pt x="119" y="90"/>
                  </a:cubicBezTo>
                  <a:lnTo>
                    <a:pt x="216" y="216"/>
                  </a:lnTo>
                  <a:lnTo>
                    <a:pt x="123" y="330"/>
                  </a:lnTo>
                  <a:cubicBezTo>
                    <a:pt x="77" y="387"/>
                    <a:pt x="20" y="389"/>
                    <a:pt x="0" y="389"/>
                  </a:cubicBezTo>
                  <a:lnTo>
                    <a:pt x="0" y="418"/>
                  </a:lnTo>
                  <a:cubicBezTo>
                    <a:pt x="24" y="416"/>
                    <a:pt x="55" y="416"/>
                    <a:pt x="81" y="416"/>
                  </a:cubicBezTo>
                  <a:cubicBezTo>
                    <a:pt x="108" y="416"/>
                    <a:pt x="150" y="418"/>
                    <a:pt x="174" y="418"/>
                  </a:cubicBezTo>
                  <a:lnTo>
                    <a:pt x="174" y="389"/>
                  </a:lnTo>
                  <a:cubicBezTo>
                    <a:pt x="152" y="385"/>
                    <a:pt x="145" y="374"/>
                    <a:pt x="145" y="359"/>
                  </a:cubicBezTo>
                  <a:cubicBezTo>
                    <a:pt x="145" y="337"/>
                    <a:pt x="174" y="306"/>
                    <a:pt x="231" y="235"/>
                  </a:cubicBezTo>
                  <a:lnTo>
                    <a:pt x="306" y="332"/>
                  </a:lnTo>
                  <a:cubicBezTo>
                    <a:pt x="315" y="343"/>
                    <a:pt x="326" y="359"/>
                    <a:pt x="326" y="365"/>
                  </a:cubicBezTo>
                  <a:cubicBezTo>
                    <a:pt x="326" y="374"/>
                    <a:pt x="317" y="387"/>
                    <a:pt x="290" y="389"/>
                  </a:cubicBezTo>
                  <a:lnTo>
                    <a:pt x="290" y="418"/>
                  </a:lnTo>
                  <a:cubicBezTo>
                    <a:pt x="321" y="418"/>
                    <a:pt x="374" y="416"/>
                    <a:pt x="396" y="416"/>
                  </a:cubicBezTo>
                  <a:cubicBezTo>
                    <a:pt x="422" y="416"/>
                    <a:pt x="460" y="416"/>
                    <a:pt x="488" y="418"/>
                  </a:cubicBezTo>
                  <a:lnTo>
                    <a:pt x="488" y="389"/>
                  </a:lnTo>
                  <a:cubicBezTo>
                    <a:pt x="438" y="389"/>
                    <a:pt x="420" y="387"/>
                    <a:pt x="398" y="3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867FC705-F8DC-7E48-8D65-0282E7C133D6}"/>
                </a:ext>
              </a:extLst>
            </p:cNvPr>
            <p:cNvSpPr/>
            <p:nvPr/>
          </p:nvSpPr>
          <p:spPr>
            <a:xfrm>
              <a:off x="7566120" y="709668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3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6"/>
                    <a:pt x="321" y="216"/>
                  </a:cubicBezTo>
                  <a:cubicBezTo>
                    <a:pt x="312" y="249"/>
                    <a:pt x="301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301" y="37"/>
                    <a:pt x="301" y="35"/>
                  </a:cubicBezTo>
                  <a:cubicBezTo>
                    <a:pt x="301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4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CD4D88EE-7770-0843-972A-E7B156B57071}"/>
                </a:ext>
              </a:extLst>
            </p:cNvPr>
            <p:cNvSpPr/>
            <p:nvPr/>
          </p:nvSpPr>
          <p:spPr>
            <a:xfrm>
              <a:off x="7717320" y="7037279"/>
              <a:ext cx="48600" cy="9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6" h="253">
                  <a:moveTo>
                    <a:pt x="132" y="46"/>
                  </a:moveTo>
                  <a:cubicBezTo>
                    <a:pt x="132" y="46"/>
                    <a:pt x="136" y="35"/>
                    <a:pt x="136" y="29"/>
                  </a:cubicBezTo>
                  <a:cubicBezTo>
                    <a:pt x="136" y="11"/>
                    <a:pt x="121" y="0"/>
                    <a:pt x="106" y="0"/>
                  </a:cubicBezTo>
                  <a:cubicBezTo>
                    <a:pt x="86" y="0"/>
                    <a:pt x="79" y="15"/>
                    <a:pt x="77" y="22"/>
                  </a:cubicBezTo>
                  <a:lnTo>
                    <a:pt x="2" y="233"/>
                  </a:lnTo>
                  <a:cubicBezTo>
                    <a:pt x="0" y="240"/>
                    <a:pt x="0" y="240"/>
                    <a:pt x="0" y="242"/>
                  </a:cubicBezTo>
                  <a:cubicBezTo>
                    <a:pt x="0" y="249"/>
                    <a:pt x="20" y="253"/>
                    <a:pt x="22" y="253"/>
                  </a:cubicBezTo>
                  <a:cubicBezTo>
                    <a:pt x="26" y="253"/>
                    <a:pt x="26" y="251"/>
                    <a:pt x="29" y="2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2E330E5-7873-1741-88BC-173FEB57CF1E}"/>
                </a:ext>
              </a:extLst>
            </p:cNvPr>
            <p:cNvSpPr/>
            <p:nvPr/>
          </p:nvSpPr>
          <p:spPr>
            <a:xfrm>
              <a:off x="8071919" y="6734879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6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4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7" y="587"/>
                    <a:pt x="187" y="638"/>
                  </a:cubicBezTo>
                  <a:cubicBezTo>
                    <a:pt x="187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60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B4302428-4F59-8C4A-B10D-351FA8601471}"/>
                </a:ext>
              </a:extLst>
            </p:cNvPr>
            <p:cNvSpPr/>
            <p:nvPr/>
          </p:nvSpPr>
          <p:spPr>
            <a:xfrm>
              <a:off x="8350920" y="672300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1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3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80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D481AC0B-9FAC-1847-A732-D371F7FCC45D}"/>
                </a:ext>
              </a:extLst>
            </p:cNvPr>
            <p:cNvSpPr/>
            <p:nvPr/>
          </p:nvSpPr>
          <p:spPr>
            <a:xfrm>
              <a:off x="8523360" y="6719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59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2365CA5-3515-E743-B474-7B1431E0EE8A}"/>
                </a:ext>
              </a:extLst>
            </p:cNvPr>
            <p:cNvSpPr/>
            <p:nvPr/>
          </p:nvSpPr>
          <p:spPr>
            <a:xfrm>
              <a:off x="8642160" y="682595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7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BF0B199D-3549-5A49-AF11-F4972EE17F5B}"/>
                </a:ext>
              </a:extLst>
            </p:cNvPr>
            <p:cNvSpPr/>
            <p:nvPr/>
          </p:nvSpPr>
          <p:spPr>
            <a:xfrm>
              <a:off x="8798400" y="669996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BA84C50-5098-A942-ACE6-3ACE2CB307D6}"/>
                </a:ext>
              </a:extLst>
            </p:cNvPr>
            <p:cNvSpPr/>
            <p:nvPr/>
          </p:nvSpPr>
          <p:spPr>
            <a:xfrm>
              <a:off x="8913960" y="694332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AF47B37-9F4B-4443-9E85-A20FF05CD704}"/>
                </a:ext>
              </a:extLst>
            </p:cNvPr>
            <p:cNvSpPr/>
            <p:nvPr/>
          </p:nvSpPr>
          <p:spPr>
            <a:xfrm>
              <a:off x="9052560" y="6825959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10958EB1-8961-3347-8843-40C7C0F9DB13}"/>
                </a:ext>
              </a:extLst>
            </p:cNvPr>
            <p:cNvSpPr/>
            <p:nvPr/>
          </p:nvSpPr>
          <p:spPr>
            <a:xfrm>
              <a:off x="9233280" y="6699960"/>
              <a:ext cx="61560" cy="12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352">
                  <a:moveTo>
                    <a:pt x="165" y="59"/>
                  </a:moveTo>
                  <a:cubicBezTo>
                    <a:pt x="172" y="48"/>
                    <a:pt x="172" y="42"/>
                    <a:pt x="172" y="37"/>
                  </a:cubicBezTo>
                  <a:cubicBezTo>
                    <a:pt x="172" y="15"/>
                    <a:pt x="152" y="0"/>
                    <a:pt x="132" y="0"/>
                  </a:cubicBezTo>
                  <a:cubicBezTo>
                    <a:pt x="106" y="0"/>
                    <a:pt x="97" y="22"/>
                    <a:pt x="95" y="33"/>
                  </a:cubicBezTo>
                  <a:lnTo>
                    <a:pt x="4" y="328"/>
                  </a:lnTo>
                  <a:cubicBezTo>
                    <a:pt x="2" y="328"/>
                    <a:pt x="0" y="337"/>
                    <a:pt x="0" y="337"/>
                  </a:cubicBezTo>
                  <a:cubicBezTo>
                    <a:pt x="0" y="345"/>
                    <a:pt x="22" y="352"/>
                    <a:pt x="26" y="352"/>
                  </a:cubicBezTo>
                  <a:cubicBezTo>
                    <a:pt x="31" y="352"/>
                    <a:pt x="33" y="352"/>
                    <a:pt x="37" y="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2974066-3A94-4946-A6E7-A9B60032E12A}"/>
                </a:ext>
              </a:extLst>
            </p:cNvPr>
            <p:cNvSpPr/>
            <p:nvPr/>
          </p:nvSpPr>
          <p:spPr>
            <a:xfrm>
              <a:off x="9339119" y="671904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8E23328-73AA-344D-B1B0-2C6033D4D726}"/>
                </a:ext>
              </a:extLst>
            </p:cNvPr>
            <p:cNvSpPr/>
            <p:nvPr/>
          </p:nvSpPr>
          <p:spPr>
            <a:xfrm>
              <a:off x="9460440" y="6579720"/>
              <a:ext cx="79560" cy="62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1740">
                  <a:moveTo>
                    <a:pt x="176" y="1696"/>
                  </a:moveTo>
                  <a:lnTo>
                    <a:pt x="0" y="1696"/>
                  </a:lnTo>
                  <a:lnTo>
                    <a:pt x="0" y="1740"/>
                  </a:lnTo>
                  <a:lnTo>
                    <a:pt x="222" y="1740"/>
                  </a:lnTo>
                  <a:lnTo>
                    <a:pt x="22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176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9" name="Group 138" descr="22§display§V^*(s) = \max_{\pi} V^\pi(s)§svg§600§FALSE" title="TexMaths">
            <a:extLst>
              <a:ext uri="{FF2B5EF4-FFF2-40B4-BE49-F238E27FC236}">
                <a16:creationId xmlns:a16="http://schemas.microsoft.com/office/drawing/2014/main" id="{776C069F-A256-2840-8A5E-1C67D822B9AE}"/>
              </a:ext>
            </a:extLst>
          </p:cNvPr>
          <p:cNvGrpSpPr/>
          <p:nvPr/>
        </p:nvGrpSpPr>
        <p:grpSpPr>
          <a:xfrm>
            <a:off x="2253240" y="3296435"/>
            <a:ext cx="2941200" cy="472319"/>
            <a:chOff x="2253240" y="3238560"/>
            <a:chExt cx="2941200" cy="472319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78FEEE6-AF66-FC49-AADB-1C2C5F750E2E}"/>
                </a:ext>
              </a:extLst>
            </p:cNvPr>
            <p:cNvSpPr/>
            <p:nvPr/>
          </p:nvSpPr>
          <p:spPr>
            <a:xfrm>
              <a:off x="2253240" y="3239279"/>
              <a:ext cx="2941200" cy="46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71" h="1304">
                  <a:moveTo>
                    <a:pt x="4086" y="1304"/>
                  </a:moveTo>
                  <a:lnTo>
                    <a:pt x="0" y="1304"/>
                  </a:lnTo>
                  <a:lnTo>
                    <a:pt x="0" y="0"/>
                  </a:lnTo>
                  <a:lnTo>
                    <a:pt x="8171" y="0"/>
                  </a:lnTo>
                  <a:lnTo>
                    <a:pt x="8171" y="1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FA624DC9-9D0A-0949-8E62-73CA625E60CC}"/>
                </a:ext>
              </a:extLst>
            </p:cNvPr>
            <p:cNvSpPr/>
            <p:nvPr/>
          </p:nvSpPr>
          <p:spPr>
            <a:xfrm>
              <a:off x="2273039" y="32616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33F2D66-BCFA-BC48-A955-61AF06779B6C}"/>
                </a:ext>
              </a:extLst>
            </p:cNvPr>
            <p:cNvSpPr/>
            <p:nvPr/>
          </p:nvSpPr>
          <p:spPr>
            <a:xfrm>
              <a:off x="2554200" y="3242520"/>
              <a:ext cx="99360" cy="10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295">
                  <a:moveTo>
                    <a:pt x="161" y="147"/>
                  </a:moveTo>
                  <a:cubicBezTo>
                    <a:pt x="216" y="123"/>
                    <a:pt x="240" y="112"/>
                    <a:pt x="257" y="106"/>
                  </a:cubicBezTo>
                  <a:cubicBezTo>
                    <a:pt x="271" y="99"/>
                    <a:pt x="277" y="97"/>
                    <a:pt x="277" y="84"/>
                  </a:cubicBezTo>
                  <a:cubicBezTo>
                    <a:pt x="277" y="73"/>
                    <a:pt x="268" y="62"/>
                    <a:pt x="255" y="62"/>
                  </a:cubicBezTo>
                  <a:cubicBezTo>
                    <a:pt x="251" y="62"/>
                    <a:pt x="249" y="62"/>
                    <a:pt x="242" y="68"/>
                  </a:cubicBezTo>
                  <a:lnTo>
                    <a:pt x="150" y="130"/>
                  </a:lnTo>
                  <a:lnTo>
                    <a:pt x="158" y="29"/>
                  </a:lnTo>
                  <a:cubicBezTo>
                    <a:pt x="161" y="18"/>
                    <a:pt x="158" y="0"/>
                    <a:pt x="139" y="0"/>
                  </a:cubicBezTo>
                  <a:cubicBezTo>
                    <a:pt x="130" y="0"/>
                    <a:pt x="117" y="4"/>
                    <a:pt x="117" y="20"/>
                  </a:cubicBezTo>
                  <a:cubicBezTo>
                    <a:pt x="117" y="26"/>
                    <a:pt x="121" y="46"/>
                    <a:pt x="121" y="53"/>
                  </a:cubicBezTo>
                  <a:cubicBezTo>
                    <a:pt x="121" y="66"/>
                    <a:pt x="128" y="114"/>
                    <a:pt x="128" y="130"/>
                  </a:cubicBezTo>
                  <a:lnTo>
                    <a:pt x="35" y="68"/>
                  </a:lnTo>
                  <a:cubicBezTo>
                    <a:pt x="29" y="64"/>
                    <a:pt x="26" y="62"/>
                    <a:pt x="22" y="62"/>
                  </a:cubicBezTo>
                  <a:cubicBezTo>
                    <a:pt x="9" y="62"/>
                    <a:pt x="0" y="73"/>
                    <a:pt x="0" y="84"/>
                  </a:cubicBezTo>
                  <a:cubicBezTo>
                    <a:pt x="0" y="97"/>
                    <a:pt x="9" y="101"/>
                    <a:pt x="15" y="103"/>
                  </a:cubicBezTo>
                  <a:lnTo>
                    <a:pt x="117" y="147"/>
                  </a:lnTo>
                  <a:cubicBezTo>
                    <a:pt x="62" y="172"/>
                    <a:pt x="35" y="180"/>
                    <a:pt x="20" y="189"/>
                  </a:cubicBezTo>
                  <a:cubicBezTo>
                    <a:pt x="7" y="194"/>
                    <a:pt x="0" y="198"/>
                    <a:pt x="0" y="209"/>
                  </a:cubicBezTo>
                  <a:cubicBezTo>
                    <a:pt x="0" y="222"/>
                    <a:pt x="9" y="231"/>
                    <a:pt x="22" y="231"/>
                  </a:cubicBezTo>
                  <a:cubicBezTo>
                    <a:pt x="26" y="231"/>
                    <a:pt x="26" y="231"/>
                    <a:pt x="35" y="227"/>
                  </a:cubicBezTo>
                  <a:lnTo>
                    <a:pt x="128" y="163"/>
                  </a:lnTo>
                  <a:lnTo>
                    <a:pt x="117" y="273"/>
                  </a:lnTo>
                  <a:cubicBezTo>
                    <a:pt x="117" y="288"/>
                    <a:pt x="130" y="295"/>
                    <a:pt x="139" y="295"/>
                  </a:cubicBezTo>
                  <a:cubicBezTo>
                    <a:pt x="147" y="295"/>
                    <a:pt x="161" y="288"/>
                    <a:pt x="161" y="273"/>
                  </a:cubicBezTo>
                  <a:cubicBezTo>
                    <a:pt x="161" y="266"/>
                    <a:pt x="156" y="246"/>
                    <a:pt x="156" y="240"/>
                  </a:cubicBezTo>
                  <a:cubicBezTo>
                    <a:pt x="154" y="229"/>
                    <a:pt x="150" y="178"/>
                    <a:pt x="150" y="163"/>
                  </a:cubicBezTo>
                  <a:lnTo>
                    <a:pt x="231" y="218"/>
                  </a:lnTo>
                  <a:cubicBezTo>
                    <a:pt x="249" y="231"/>
                    <a:pt x="249" y="231"/>
                    <a:pt x="255" y="231"/>
                  </a:cubicBezTo>
                  <a:cubicBezTo>
                    <a:pt x="268" y="231"/>
                    <a:pt x="277" y="222"/>
                    <a:pt x="277" y="209"/>
                  </a:cubicBezTo>
                  <a:cubicBezTo>
                    <a:pt x="277" y="196"/>
                    <a:pt x="268" y="194"/>
                    <a:pt x="262" y="1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F3A44044-5F51-B849-98EA-7E98851E5CDA}"/>
                </a:ext>
              </a:extLst>
            </p:cNvPr>
            <p:cNvSpPr/>
            <p:nvPr/>
          </p:nvSpPr>
          <p:spPr>
            <a:xfrm>
              <a:off x="2727000" y="3238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3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2"/>
                    <a:pt x="0" y="484"/>
                  </a:cubicBezTo>
                  <a:cubicBezTo>
                    <a:pt x="0" y="561"/>
                    <a:pt x="11" y="677"/>
                    <a:pt x="64" y="787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AA246032-CA6C-F24E-A456-E577C724329B}"/>
                </a:ext>
              </a:extLst>
            </p:cNvPr>
            <p:cNvSpPr/>
            <p:nvPr/>
          </p:nvSpPr>
          <p:spPr>
            <a:xfrm>
              <a:off x="2845800" y="3345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6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11A4643-D1B2-BA4C-B740-2310FFF7B05B}"/>
                </a:ext>
              </a:extLst>
            </p:cNvPr>
            <p:cNvSpPr/>
            <p:nvPr/>
          </p:nvSpPr>
          <p:spPr>
            <a:xfrm>
              <a:off x="3009600" y="3238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0"/>
                    <a:pt x="13" y="941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2BC440B-90A7-2440-9ACB-31AE3B0FEBD4}"/>
                </a:ext>
              </a:extLst>
            </p:cNvPr>
            <p:cNvSpPr/>
            <p:nvPr/>
          </p:nvSpPr>
          <p:spPr>
            <a:xfrm>
              <a:off x="3240720" y="337140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767AA3A8-628E-484D-8826-D81AEB7396A6}"/>
                </a:ext>
              </a:extLst>
            </p:cNvPr>
            <p:cNvSpPr/>
            <p:nvPr/>
          </p:nvSpPr>
          <p:spPr>
            <a:xfrm>
              <a:off x="3598920" y="3345479"/>
              <a:ext cx="27216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7" h="429">
                  <a:moveTo>
                    <a:pt x="75" y="95"/>
                  </a:moveTo>
                  <a:lnTo>
                    <a:pt x="75" y="356"/>
                  </a:lnTo>
                  <a:cubicBezTo>
                    <a:pt x="75" y="398"/>
                    <a:pt x="64" y="398"/>
                    <a:pt x="0" y="398"/>
                  </a:cubicBezTo>
                  <a:lnTo>
                    <a:pt x="0" y="429"/>
                  </a:lnTo>
                  <a:cubicBezTo>
                    <a:pt x="33" y="429"/>
                    <a:pt x="84" y="427"/>
                    <a:pt x="110" y="427"/>
                  </a:cubicBezTo>
                  <a:cubicBezTo>
                    <a:pt x="134" y="427"/>
                    <a:pt x="185" y="429"/>
                    <a:pt x="218" y="429"/>
                  </a:cubicBezTo>
                  <a:lnTo>
                    <a:pt x="218" y="398"/>
                  </a:lnTo>
                  <a:cubicBezTo>
                    <a:pt x="154" y="398"/>
                    <a:pt x="143" y="398"/>
                    <a:pt x="143" y="356"/>
                  </a:cubicBezTo>
                  <a:lnTo>
                    <a:pt x="143" y="176"/>
                  </a:lnTo>
                  <a:cubicBezTo>
                    <a:pt x="143" y="75"/>
                    <a:pt x="211" y="22"/>
                    <a:pt x="273" y="22"/>
                  </a:cubicBezTo>
                  <a:cubicBezTo>
                    <a:pt x="334" y="22"/>
                    <a:pt x="345" y="75"/>
                    <a:pt x="345" y="130"/>
                  </a:cubicBezTo>
                  <a:lnTo>
                    <a:pt x="345" y="356"/>
                  </a:lnTo>
                  <a:cubicBezTo>
                    <a:pt x="345" y="398"/>
                    <a:pt x="334" y="398"/>
                    <a:pt x="268" y="398"/>
                  </a:cubicBezTo>
                  <a:lnTo>
                    <a:pt x="268" y="429"/>
                  </a:lnTo>
                  <a:cubicBezTo>
                    <a:pt x="304" y="429"/>
                    <a:pt x="352" y="427"/>
                    <a:pt x="378" y="427"/>
                  </a:cubicBezTo>
                  <a:cubicBezTo>
                    <a:pt x="405" y="427"/>
                    <a:pt x="455" y="429"/>
                    <a:pt x="488" y="429"/>
                  </a:cubicBezTo>
                  <a:lnTo>
                    <a:pt x="488" y="398"/>
                  </a:lnTo>
                  <a:cubicBezTo>
                    <a:pt x="422" y="398"/>
                    <a:pt x="411" y="398"/>
                    <a:pt x="411" y="356"/>
                  </a:cubicBezTo>
                  <a:lnTo>
                    <a:pt x="411" y="176"/>
                  </a:lnTo>
                  <a:cubicBezTo>
                    <a:pt x="411" y="75"/>
                    <a:pt x="482" y="22"/>
                    <a:pt x="543" y="22"/>
                  </a:cubicBezTo>
                  <a:cubicBezTo>
                    <a:pt x="603" y="22"/>
                    <a:pt x="614" y="75"/>
                    <a:pt x="614" y="130"/>
                  </a:cubicBezTo>
                  <a:lnTo>
                    <a:pt x="614" y="356"/>
                  </a:lnTo>
                  <a:cubicBezTo>
                    <a:pt x="614" y="398"/>
                    <a:pt x="603" y="398"/>
                    <a:pt x="539" y="398"/>
                  </a:cubicBezTo>
                  <a:lnTo>
                    <a:pt x="539" y="429"/>
                  </a:lnTo>
                  <a:cubicBezTo>
                    <a:pt x="572" y="429"/>
                    <a:pt x="623" y="427"/>
                    <a:pt x="649" y="427"/>
                  </a:cubicBezTo>
                  <a:cubicBezTo>
                    <a:pt x="673" y="427"/>
                    <a:pt x="724" y="429"/>
                    <a:pt x="757" y="429"/>
                  </a:cubicBezTo>
                  <a:lnTo>
                    <a:pt x="757" y="398"/>
                  </a:lnTo>
                  <a:cubicBezTo>
                    <a:pt x="706" y="398"/>
                    <a:pt x="682" y="398"/>
                    <a:pt x="682" y="369"/>
                  </a:cubicBezTo>
                  <a:lnTo>
                    <a:pt x="682" y="185"/>
                  </a:lnTo>
                  <a:cubicBezTo>
                    <a:pt x="682" y="101"/>
                    <a:pt x="682" y="70"/>
                    <a:pt x="651" y="35"/>
                  </a:cubicBezTo>
                  <a:cubicBezTo>
                    <a:pt x="638" y="20"/>
                    <a:pt x="605" y="0"/>
                    <a:pt x="550" y="0"/>
                  </a:cubicBezTo>
                  <a:cubicBezTo>
                    <a:pt x="469" y="0"/>
                    <a:pt x="425" y="57"/>
                    <a:pt x="409" y="95"/>
                  </a:cubicBezTo>
                  <a:cubicBezTo>
                    <a:pt x="396" y="11"/>
                    <a:pt x="323" y="0"/>
                    <a:pt x="279" y="0"/>
                  </a:cubicBezTo>
                  <a:cubicBezTo>
                    <a:pt x="209" y="0"/>
                    <a:pt x="163" y="42"/>
                    <a:pt x="136" y="101"/>
                  </a:cubicBezTo>
                  <a:lnTo>
                    <a:pt x="136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9E4DBF5-1453-8B47-965D-DCF34DBC10E7}"/>
                </a:ext>
              </a:extLst>
            </p:cNvPr>
            <p:cNvSpPr/>
            <p:nvPr/>
          </p:nvSpPr>
          <p:spPr>
            <a:xfrm>
              <a:off x="3891240" y="334296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D74968A-A741-5C44-AB46-1F4188F63BBB}"/>
                </a:ext>
              </a:extLst>
            </p:cNvPr>
            <p:cNvSpPr/>
            <p:nvPr/>
          </p:nvSpPr>
          <p:spPr>
            <a:xfrm>
              <a:off x="4054320" y="3349440"/>
              <a:ext cx="17532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418">
                  <a:moveTo>
                    <a:pt x="266" y="191"/>
                  </a:moveTo>
                  <a:cubicBezTo>
                    <a:pt x="297" y="154"/>
                    <a:pt x="332" y="106"/>
                    <a:pt x="356" y="81"/>
                  </a:cubicBezTo>
                  <a:cubicBezTo>
                    <a:pt x="387" y="46"/>
                    <a:pt x="427" y="31"/>
                    <a:pt x="471" y="31"/>
                  </a:cubicBezTo>
                  <a:lnTo>
                    <a:pt x="471" y="0"/>
                  </a:lnTo>
                  <a:cubicBezTo>
                    <a:pt x="447" y="2"/>
                    <a:pt x="418" y="2"/>
                    <a:pt x="392" y="2"/>
                  </a:cubicBezTo>
                  <a:cubicBezTo>
                    <a:pt x="363" y="2"/>
                    <a:pt x="312" y="0"/>
                    <a:pt x="299" y="0"/>
                  </a:cubicBezTo>
                  <a:lnTo>
                    <a:pt x="299" y="31"/>
                  </a:lnTo>
                  <a:cubicBezTo>
                    <a:pt x="319" y="33"/>
                    <a:pt x="328" y="44"/>
                    <a:pt x="328" y="59"/>
                  </a:cubicBezTo>
                  <a:cubicBezTo>
                    <a:pt x="328" y="75"/>
                    <a:pt x="317" y="88"/>
                    <a:pt x="312" y="95"/>
                  </a:cubicBezTo>
                  <a:lnTo>
                    <a:pt x="253" y="169"/>
                  </a:lnTo>
                  <a:lnTo>
                    <a:pt x="176" y="73"/>
                  </a:lnTo>
                  <a:cubicBezTo>
                    <a:pt x="167" y="62"/>
                    <a:pt x="167" y="59"/>
                    <a:pt x="167" y="55"/>
                  </a:cubicBezTo>
                  <a:cubicBezTo>
                    <a:pt x="167" y="40"/>
                    <a:pt x="183" y="31"/>
                    <a:pt x="202" y="31"/>
                  </a:cubicBezTo>
                  <a:lnTo>
                    <a:pt x="202" y="0"/>
                  </a:lnTo>
                  <a:cubicBezTo>
                    <a:pt x="176" y="0"/>
                    <a:pt x="112" y="2"/>
                    <a:pt x="97" y="2"/>
                  </a:cubicBezTo>
                  <a:cubicBezTo>
                    <a:pt x="77" y="2"/>
                    <a:pt x="31" y="2"/>
                    <a:pt x="4" y="0"/>
                  </a:cubicBezTo>
                  <a:lnTo>
                    <a:pt x="4" y="31"/>
                  </a:lnTo>
                  <a:cubicBezTo>
                    <a:pt x="73" y="31"/>
                    <a:pt x="75" y="31"/>
                    <a:pt x="119" y="90"/>
                  </a:cubicBezTo>
                  <a:lnTo>
                    <a:pt x="216" y="216"/>
                  </a:lnTo>
                  <a:lnTo>
                    <a:pt x="125" y="330"/>
                  </a:lnTo>
                  <a:cubicBezTo>
                    <a:pt x="77" y="387"/>
                    <a:pt x="20" y="389"/>
                    <a:pt x="0" y="389"/>
                  </a:cubicBezTo>
                  <a:lnTo>
                    <a:pt x="0" y="418"/>
                  </a:lnTo>
                  <a:cubicBezTo>
                    <a:pt x="24" y="416"/>
                    <a:pt x="55" y="416"/>
                    <a:pt x="81" y="416"/>
                  </a:cubicBezTo>
                  <a:cubicBezTo>
                    <a:pt x="108" y="416"/>
                    <a:pt x="150" y="418"/>
                    <a:pt x="174" y="418"/>
                  </a:cubicBezTo>
                  <a:lnTo>
                    <a:pt x="174" y="389"/>
                  </a:lnTo>
                  <a:cubicBezTo>
                    <a:pt x="152" y="385"/>
                    <a:pt x="145" y="374"/>
                    <a:pt x="145" y="358"/>
                  </a:cubicBezTo>
                  <a:cubicBezTo>
                    <a:pt x="145" y="336"/>
                    <a:pt x="174" y="306"/>
                    <a:pt x="233" y="235"/>
                  </a:cubicBezTo>
                  <a:lnTo>
                    <a:pt x="306" y="332"/>
                  </a:lnTo>
                  <a:cubicBezTo>
                    <a:pt x="315" y="343"/>
                    <a:pt x="326" y="358"/>
                    <a:pt x="326" y="365"/>
                  </a:cubicBezTo>
                  <a:cubicBezTo>
                    <a:pt x="326" y="374"/>
                    <a:pt x="317" y="387"/>
                    <a:pt x="290" y="389"/>
                  </a:cubicBezTo>
                  <a:lnTo>
                    <a:pt x="290" y="418"/>
                  </a:lnTo>
                  <a:cubicBezTo>
                    <a:pt x="321" y="418"/>
                    <a:pt x="374" y="416"/>
                    <a:pt x="396" y="416"/>
                  </a:cubicBezTo>
                  <a:cubicBezTo>
                    <a:pt x="422" y="416"/>
                    <a:pt x="460" y="416"/>
                    <a:pt x="488" y="418"/>
                  </a:cubicBezTo>
                  <a:lnTo>
                    <a:pt x="488" y="389"/>
                  </a:lnTo>
                  <a:cubicBezTo>
                    <a:pt x="438" y="389"/>
                    <a:pt x="420" y="387"/>
                    <a:pt x="398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7A5EFF7-5721-8E4D-AD05-F3B4F7D9510D}"/>
                </a:ext>
              </a:extLst>
            </p:cNvPr>
            <p:cNvSpPr/>
            <p:nvPr/>
          </p:nvSpPr>
          <p:spPr>
            <a:xfrm>
              <a:off x="3836520" y="360287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BBC8CAE-ADA2-034C-8549-80E20B47641B}"/>
                </a:ext>
              </a:extLst>
            </p:cNvPr>
            <p:cNvSpPr/>
            <p:nvPr/>
          </p:nvSpPr>
          <p:spPr>
            <a:xfrm>
              <a:off x="4312440" y="3261600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F7B4CB6D-524B-FF4E-A783-4FD054811BE4}"/>
                </a:ext>
              </a:extLst>
            </p:cNvPr>
            <p:cNvSpPr/>
            <p:nvPr/>
          </p:nvSpPr>
          <p:spPr>
            <a:xfrm>
              <a:off x="4584239" y="325044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0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E5BC3482-EC3D-6D49-A5F8-20588C4A8E8F}"/>
                </a:ext>
              </a:extLst>
            </p:cNvPr>
            <p:cNvSpPr/>
            <p:nvPr/>
          </p:nvSpPr>
          <p:spPr>
            <a:xfrm>
              <a:off x="4796280" y="3238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3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2"/>
                    <a:pt x="0" y="484"/>
                  </a:cubicBezTo>
                  <a:cubicBezTo>
                    <a:pt x="0" y="561"/>
                    <a:pt x="11" y="677"/>
                    <a:pt x="64" y="787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E71B4665-5BA3-3E46-87FB-F5167E209E99}"/>
                </a:ext>
              </a:extLst>
            </p:cNvPr>
            <p:cNvSpPr/>
            <p:nvPr/>
          </p:nvSpPr>
          <p:spPr>
            <a:xfrm>
              <a:off x="4914360" y="334547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6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755AF515-B968-4B49-9A0A-8867AD49BE50}"/>
                </a:ext>
              </a:extLst>
            </p:cNvPr>
            <p:cNvSpPr/>
            <p:nvPr/>
          </p:nvSpPr>
          <p:spPr>
            <a:xfrm>
              <a:off x="5079240" y="323856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0"/>
                    <a:pt x="13" y="941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6" name="Title 155">
            <a:extLst>
              <a:ext uri="{FF2B5EF4-FFF2-40B4-BE49-F238E27FC236}">
                <a16:creationId xmlns:a16="http://schemas.microsoft.com/office/drawing/2014/main" id="{F90A7AA0-AD65-A64B-8FBC-A1C6D0E3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policies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6108" y="7209690"/>
            <a:ext cx="293987" cy="3499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173</a:t>
            </a:fld>
            <a:endParaRPr/>
          </a:p>
        </p:txBody>
      </p:sp>
      <p:sp>
        <p:nvSpPr>
          <p:cNvPr id="440" name="What About Optimal Action-Value Functions?"/>
          <p:cNvSpPr txBox="1">
            <a:spLocks noGrp="1"/>
          </p:cNvSpPr>
          <p:nvPr>
            <p:ph type="title"/>
          </p:nvPr>
        </p:nvSpPr>
        <p:spPr>
          <a:xfrm>
            <a:off x="406511" y="0"/>
            <a:ext cx="9351598" cy="1595931"/>
          </a:xfrm>
          <a:prstGeom prst="rect">
            <a:avLst/>
          </a:prstGeom>
        </p:spPr>
        <p:txBody>
          <a:bodyPr/>
          <a:lstStyle/>
          <a:p>
            <a:r>
              <a:t>What About Optimal Action-Value Functions?</a:t>
            </a:r>
          </a:p>
        </p:txBody>
      </p:sp>
      <p:sp>
        <p:nvSpPr>
          <p:cNvPr id="441" name="Given      , the agent does not even…"/>
          <p:cNvSpPr txBox="1"/>
          <p:nvPr/>
        </p:nvSpPr>
        <p:spPr>
          <a:xfrm>
            <a:off x="1281474" y="1755174"/>
            <a:ext cx="6332232" cy="106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1998" tIns="41998" rIns="41998" bIns="41998">
            <a:spAutoFit/>
          </a:bodyPr>
          <a:lstStyle/>
          <a:p>
            <a:r>
              <a:rPr sz="3200" dirty="0"/>
              <a:t>Given      , the agent does not even</a:t>
            </a:r>
          </a:p>
          <a:p>
            <a:r>
              <a:rPr sz="3200" dirty="0"/>
              <a:t>have to do a one-step-ahead search:  </a:t>
            </a:r>
          </a:p>
        </p:txBody>
      </p:sp>
      <p:pic>
        <p:nvPicPr>
          <p:cNvPr id="442" name="image45.pdf" descr="image45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10" y="1801793"/>
            <a:ext cx="453899" cy="547868"/>
          </a:xfrm>
          <a:prstGeom prst="rect">
            <a:avLst/>
          </a:prstGeom>
        </p:spPr>
      </p:pic>
      <p:pic>
        <p:nvPicPr>
          <p:cNvPr id="443" name="image50.pdf" descr="image50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51890" y="3211112"/>
            <a:ext cx="3622344" cy="647473"/>
          </a:xfrm>
          <a:prstGeom prst="rect">
            <a:avLst/>
          </a:prstGeom>
        </p:spPr>
      </p:pic>
      <p:sp>
        <p:nvSpPr>
          <p:cNvPr id="10" name="Why Optimal State-Value Functions are Useful">
            <a:extLst>
              <a:ext uri="{FF2B5EF4-FFF2-40B4-BE49-F238E27FC236}">
                <a16:creationId xmlns:a16="http://schemas.microsoft.com/office/drawing/2014/main" id="{058DD35C-ADAA-2F4F-ADD4-4FD684C48001}"/>
              </a:ext>
            </a:extLst>
          </p:cNvPr>
          <p:cNvSpPr txBox="1">
            <a:spLocks/>
          </p:cNvSpPr>
          <p:nvPr/>
        </p:nvSpPr>
        <p:spPr>
          <a:xfrm>
            <a:off x="1281474" y="4335425"/>
            <a:ext cx="6845188" cy="1469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Optimal action-value functions are even more useful!</a:t>
            </a:r>
          </a:p>
        </p:txBody>
      </p:sp>
    </p:spTree>
    <p:extLst>
      <p:ext uri="{BB962C8B-B14F-4D97-AF65-F5344CB8AC3E}">
        <p14:creationId xmlns:p14="http://schemas.microsoft.com/office/powerpoint/2010/main" val="1813490193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CD959-BC0B-E34F-A076-F545D9CD9A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79002" y="1863672"/>
            <a:ext cx="7343280" cy="390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3F9D9B-1A29-5540-8AA2-4F8C2A61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9B9EE5B-ED39-6440-B162-7408AD602342}"/>
              </a:ext>
            </a:extLst>
          </p:cNvPr>
          <p:cNvSpPr/>
          <p:nvPr/>
        </p:nvSpPr>
        <p:spPr>
          <a:xfrm>
            <a:off x="2271600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D2BE9A4-1F8F-5847-AD9C-5C780DF86545}"/>
              </a:ext>
            </a:extLst>
          </p:cNvPr>
          <p:cNvSpPr/>
          <p:nvPr/>
        </p:nvSpPr>
        <p:spPr>
          <a:xfrm>
            <a:off x="3277439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E0D799-03B7-C44E-8F36-2BB025FFE77D}"/>
              </a:ext>
            </a:extLst>
          </p:cNvPr>
          <p:cNvSpPr/>
          <p:nvPr/>
        </p:nvSpPr>
        <p:spPr>
          <a:xfrm>
            <a:off x="4283280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3B76FD2-5D1E-1742-83D4-7354A0146C75}"/>
              </a:ext>
            </a:extLst>
          </p:cNvPr>
          <p:cNvSpPr/>
          <p:nvPr/>
        </p:nvSpPr>
        <p:spPr>
          <a:xfrm>
            <a:off x="5289120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2084E23-DEAD-D94B-8D07-1011735D8590}"/>
              </a:ext>
            </a:extLst>
          </p:cNvPr>
          <p:cNvSpPr/>
          <p:nvPr/>
        </p:nvSpPr>
        <p:spPr>
          <a:xfrm>
            <a:off x="6294959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F36BA50-2E41-E242-B70E-73475D7F056D}"/>
              </a:ext>
            </a:extLst>
          </p:cNvPr>
          <p:cNvSpPr/>
          <p:nvPr/>
        </p:nvSpPr>
        <p:spPr>
          <a:xfrm>
            <a:off x="7300799" y="2890203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" name="Group 8" descr="28§display§s_1§svg§600§FALSE" title="TexMaths">
            <a:extLst>
              <a:ext uri="{FF2B5EF4-FFF2-40B4-BE49-F238E27FC236}">
                <a16:creationId xmlns:a16="http://schemas.microsoft.com/office/drawing/2014/main" id="{512BDBE9-F283-B540-B7AA-C8E4F5668DD0}"/>
              </a:ext>
            </a:extLst>
          </p:cNvPr>
          <p:cNvGrpSpPr/>
          <p:nvPr/>
        </p:nvGrpSpPr>
        <p:grpSpPr>
          <a:xfrm>
            <a:off x="2619000" y="2992802"/>
            <a:ext cx="383760" cy="262801"/>
            <a:chOff x="2619000" y="2205719"/>
            <a:chExt cx="383760" cy="26280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A093436-28FD-9E4F-935A-64E169E26C50}"/>
                </a:ext>
              </a:extLst>
            </p:cNvPr>
            <p:cNvSpPr/>
            <p:nvPr/>
          </p:nvSpPr>
          <p:spPr>
            <a:xfrm>
              <a:off x="2619000" y="221183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AD5D2D0-F94D-634F-A080-CFE22CF5D6C1}"/>
                </a:ext>
              </a:extLst>
            </p:cNvPr>
            <p:cNvSpPr/>
            <p:nvPr/>
          </p:nvSpPr>
          <p:spPr>
            <a:xfrm>
              <a:off x="2642040" y="22057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B3C944-794A-2D49-83DE-88B1CFF677A1}"/>
                </a:ext>
              </a:extLst>
            </p:cNvPr>
            <p:cNvSpPr/>
            <p:nvPr/>
          </p:nvSpPr>
          <p:spPr>
            <a:xfrm>
              <a:off x="2859840" y="2262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3" name="Group 12" descr="28§display§s_3§svg§600§FALSE" title="TexMaths">
            <a:extLst>
              <a:ext uri="{FF2B5EF4-FFF2-40B4-BE49-F238E27FC236}">
                <a16:creationId xmlns:a16="http://schemas.microsoft.com/office/drawing/2014/main" id="{DA289B2E-5190-CE45-A545-5FE5B2AA8C21}"/>
              </a:ext>
            </a:extLst>
          </p:cNvPr>
          <p:cNvGrpSpPr/>
          <p:nvPr/>
        </p:nvGrpSpPr>
        <p:grpSpPr>
          <a:xfrm>
            <a:off x="4507200" y="2981643"/>
            <a:ext cx="383760" cy="268920"/>
            <a:chOff x="4507200" y="2194560"/>
            <a:chExt cx="383760" cy="26892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314EA1-FA0B-DD47-8627-F6BB059180B5}"/>
                </a:ext>
              </a:extLst>
            </p:cNvPr>
            <p:cNvSpPr/>
            <p:nvPr/>
          </p:nvSpPr>
          <p:spPr>
            <a:xfrm>
              <a:off x="45072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5E3C529-BCAC-8F46-979C-6BC3FFC94759}"/>
                </a:ext>
              </a:extLst>
            </p:cNvPr>
            <p:cNvSpPr/>
            <p:nvPr/>
          </p:nvSpPr>
          <p:spPr>
            <a:xfrm>
              <a:off x="45302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A9C6C41-CEB4-A541-98CE-E9A9D815FC42}"/>
                </a:ext>
              </a:extLst>
            </p:cNvPr>
            <p:cNvSpPr/>
            <p:nvPr/>
          </p:nvSpPr>
          <p:spPr>
            <a:xfrm>
              <a:off x="4731120" y="22510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7" name="Group 16" descr="28§display§s_2§svg§600§FALSE" title="TexMaths">
            <a:extLst>
              <a:ext uri="{FF2B5EF4-FFF2-40B4-BE49-F238E27FC236}">
                <a16:creationId xmlns:a16="http://schemas.microsoft.com/office/drawing/2014/main" id="{47AC6C26-59C0-7A45-8690-6CE32D7EC3CE}"/>
              </a:ext>
            </a:extLst>
          </p:cNvPr>
          <p:cNvGrpSpPr/>
          <p:nvPr/>
        </p:nvGrpSpPr>
        <p:grpSpPr>
          <a:xfrm>
            <a:off x="3533400" y="2981643"/>
            <a:ext cx="383760" cy="262800"/>
            <a:chOff x="3533400" y="2194560"/>
            <a:chExt cx="383760" cy="26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C701338-39A2-7C43-880C-98A9A014A827}"/>
                </a:ext>
              </a:extLst>
            </p:cNvPr>
            <p:cNvSpPr/>
            <p:nvPr/>
          </p:nvSpPr>
          <p:spPr>
            <a:xfrm>
              <a:off x="353340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3533BDF-A36B-2945-9111-FE833E26FE55}"/>
                </a:ext>
              </a:extLst>
            </p:cNvPr>
            <p:cNvSpPr/>
            <p:nvPr/>
          </p:nvSpPr>
          <p:spPr>
            <a:xfrm>
              <a:off x="355644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E8DD600-C3A0-6542-AE8D-ED3D84A24C4E}"/>
                </a:ext>
              </a:extLst>
            </p:cNvPr>
            <p:cNvSpPr/>
            <p:nvPr/>
          </p:nvSpPr>
          <p:spPr>
            <a:xfrm>
              <a:off x="3760200" y="225108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1" name="Group 20" descr="28§display§s_4§svg§600§FALSE" title="TexMaths">
            <a:extLst>
              <a:ext uri="{FF2B5EF4-FFF2-40B4-BE49-F238E27FC236}">
                <a16:creationId xmlns:a16="http://schemas.microsoft.com/office/drawing/2014/main" id="{48246202-79DC-A640-8DF4-AB47726286D9}"/>
              </a:ext>
            </a:extLst>
          </p:cNvPr>
          <p:cNvGrpSpPr/>
          <p:nvPr/>
        </p:nvGrpSpPr>
        <p:grpSpPr>
          <a:xfrm>
            <a:off x="5545080" y="2981643"/>
            <a:ext cx="383760" cy="262800"/>
            <a:chOff x="5545080" y="2194560"/>
            <a:chExt cx="383760" cy="2628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FAB3490-1CB6-F54F-8571-CC5FA3387830}"/>
                </a:ext>
              </a:extLst>
            </p:cNvPr>
            <p:cNvSpPr/>
            <p:nvPr/>
          </p:nvSpPr>
          <p:spPr>
            <a:xfrm>
              <a:off x="554508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59F8DEB-7157-1A40-823A-BCFA59F036B1}"/>
                </a:ext>
              </a:extLst>
            </p:cNvPr>
            <p:cNvSpPr/>
            <p:nvPr/>
          </p:nvSpPr>
          <p:spPr>
            <a:xfrm>
              <a:off x="556812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5B89A6B-AD9A-CB4E-B793-D6300F2D17AF}"/>
                </a:ext>
              </a:extLst>
            </p:cNvPr>
            <p:cNvSpPr/>
            <p:nvPr/>
          </p:nvSpPr>
          <p:spPr>
            <a:xfrm>
              <a:off x="5763960" y="224784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" name="Group 24" descr="28§display§s_5§svg§600§FALSE" title="TexMaths">
            <a:extLst>
              <a:ext uri="{FF2B5EF4-FFF2-40B4-BE49-F238E27FC236}">
                <a16:creationId xmlns:a16="http://schemas.microsoft.com/office/drawing/2014/main" id="{FEBCCF46-6F16-B949-9F7D-C70ABEFC9459}"/>
              </a:ext>
            </a:extLst>
          </p:cNvPr>
          <p:cNvGrpSpPr/>
          <p:nvPr/>
        </p:nvGrpSpPr>
        <p:grpSpPr>
          <a:xfrm>
            <a:off x="6642360" y="2981643"/>
            <a:ext cx="383760" cy="268920"/>
            <a:chOff x="6642360" y="2194560"/>
            <a:chExt cx="383760" cy="26892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36DBCD4-DC8D-8E49-B9F5-0582B9ECB97A}"/>
                </a:ext>
              </a:extLst>
            </p:cNvPr>
            <p:cNvSpPr/>
            <p:nvPr/>
          </p:nvSpPr>
          <p:spPr>
            <a:xfrm>
              <a:off x="6642360" y="22006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EFA1D9-FBF9-AF47-85F2-ACDCF5AEC010}"/>
                </a:ext>
              </a:extLst>
            </p:cNvPr>
            <p:cNvSpPr/>
            <p:nvPr/>
          </p:nvSpPr>
          <p:spPr>
            <a:xfrm>
              <a:off x="6665400" y="21945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60AF55-984D-1D46-8352-DF210DE5218A}"/>
                </a:ext>
              </a:extLst>
            </p:cNvPr>
            <p:cNvSpPr/>
            <p:nvPr/>
          </p:nvSpPr>
          <p:spPr>
            <a:xfrm>
              <a:off x="6869160" y="225108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9" name="Group 28" descr="28§display§s_6§svg§600§FALSE" title="TexMaths">
            <a:extLst>
              <a:ext uri="{FF2B5EF4-FFF2-40B4-BE49-F238E27FC236}">
                <a16:creationId xmlns:a16="http://schemas.microsoft.com/office/drawing/2014/main" id="{6B3CD630-26F1-C744-8593-0919D6FC726F}"/>
              </a:ext>
            </a:extLst>
          </p:cNvPr>
          <p:cNvGrpSpPr/>
          <p:nvPr/>
        </p:nvGrpSpPr>
        <p:grpSpPr>
          <a:xfrm>
            <a:off x="7648199" y="2986683"/>
            <a:ext cx="383760" cy="268920"/>
            <a:chOff x="7648199" y="2199600"/>
            <a:chExt cx="383760" cy="26892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18B3337-056D-234E-BFF9-A8DE3FA95C64}"/>
                </a:ext>
              </a:extLst>
            </p:cNvPr>
            <p:cNvSpPr/>
            <p:nvPr/>
          </p:nvSpPr>
          <p:spPr>
            <a:xfrm>
              <a:off x="7648199" y="2205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F96238E-DCE1-3B41-83E5-D8121369C2D0}"/>
                </a:ext>
              </a:extLst>
            </p:cNvPr>
            <p:cNvSpPr/>
            <p:nvPr/>
          </p:nvSpPr>
          <p:spPr>
            <a:xfrm>
              <a:off x="7671240" y="2199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E32F087-8CF7-6F46-BD24-828E7E9AE68C}"/>
                </a:ext>
              </a:extLst>
            </p:cNvPr>
            <p:cNvSpPr/>
            <p:nvPr/>
          </p:nvSpPr>
          <p:spPr>
            <a:xfrm>
              <a:off x="7872120" y="2256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3" name="Group 32" descr="28§display§R(s_6,\cdot) = +10§svg§600§FALSE" title="TexMaths">
            <a:extLst>
              <a:ext uri="{FF2B5EF4-FFF2-40B4-BE49-F238E27FC236}">
                <a16:creationId xmlns:a16="http://schemas.microsoft.com/office/drawing/2014/main" id="{0BDFB3D2-AF42-2F4D-ABAA-26333DCB899B}"/>
              </a:ext>
            </a:extLst>
          </p:cNvPr>
          <p:cNvGrpSpPr/>
          <p:nvPr/>
        </p:nvGrpSpPr>
        <p:grpSpPr>
          <a:xfrm>
            <a:off x="7727759" y="1793642"/>
            <a:ext cx="2117160" cy="365400"/>
            <a:chOff x="7727759" y="1006559"/>
            <a:chExt cx="2117160" cy="3654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A933641-5DD5-F94A-A7EB-1DF3EB847DEB}"/>
                </a:ext>
              </a:extLst>
            </p:cNvPr>
            <p:cNvSpPr/>
            <p:nvPr/>
          </p:nvSpPr>
          <p:spPr>
            <a:xfrm>
              <a:off x="7727759" y="1007280"/>
              <a:ext cx="2117160" cy="3646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2" h="1014">
                  <a:moveTo>
                    <a:pt x="2941" y="1014"/>
                  </a:moveTo>
                  <a:lnTo>
                    <a:pt x="0" y="1014"/>
                  </a:lnTo>
                  <a:lnTo>
                    <a:pt x="0" y="0"/>
                  </a:lnTo>
                  <a:lnTo>
                    <a:pt x="5882" y="0"/>
                  </a:lnTo>
                  <a:lnTo>
                    <a:pt x="5882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F564381-3ADA-C140-8B1A-52158135785F}"/>
                </a:ext>
              </a:extLst>
            </p:cNvPr>
            <p:cNvSpPr/>
            <p:nvPr/>
          </p:nvSpPr>
          <p:spPr>
            <a:xfrm>
              <a:off x="7741440" y="1030680"/>
              <a:ext cx="241560" cy="25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2" h="718">
                  <a:moveTo>
                    <a:pt x="314" y="69"/>
                  </a:moveTo>
                  <a:cubicBezTo>
                    <a:pt x="320" y="46"/>
                    <a:pt x="322" y="35"/>
                    <a:pt x="341" y="32"/>
                  </a:cubicBezTo>
                  <a:cubicBezTo>
                    <a:pt x="350" y="32"/>
                    <a:pt x="380" y="32"/>
                    <a:pt x="397" y="32"/>
                  </a:cubicBezTo>
                  <a:cubicBezTo>
                    <a:pt x="465" y="32"/>
                    <a:pt x="569" y="32"/>
                    <a:pt x="569" y="132"/>
                  </a:cubicBezTo>
                  <a:cubicBezTo>
                    <a:pt x="569" y="166"/>
                    <a:pt x="555" y="238"/>
                    <a:pt x="516" y="277"/>
                  </a:cubicBezTo>
                  <a:cubicBezTo>
                    <a:pt x="493" y="302"/>
                    <a:pt x="444" y="335"/>
                    <a:pt x="358" y="335"/>
                  </a:cubicBezTo>
                  <a:lnTo>
                    <a:pt x="254" y="335"/>
                  </a:lnTo>
                  <a:close/>
                  <a:moveTo>
                    <a:pt x="450" y="349"/>
                  </a:moveTo>
                  <a:cubicBezTo>
                    <a:pt x="544" y="326"/>
                    <a:pt x="657" y="256"/>
                    <a:pt x="657" y="152"/>
                  </a:cubicBezTo>
                  <a:cubicBezTo>
                    <a:pt x="657" y="65"/>
                    <a:pt x="572" y="0"/>
                    <a:pt x="448" y="0"/>
                  </a:cubicBezTo>
                  <a:lnTo>
                    <a:pt x="181" y="0"/>
                  </a:lnTo>
                  <a:cubicBezTo>
                    <a:pt x="162" y="0"/>
                    <a:pt x="154" y="0"/>
                    <a:pt x="154" y="21"/>
                  </a:cubicBezTo>
                  <a:cubicBezTo>
                    <a:pt x="154" y="32"/>
                    <a:pt x="162" y="32"/>
                    <a:pt x="179" y="32"/>
                  </a:cubicBezTo>
                  <a:cubicBezTo>
                    <a:pt x="181" y="32"/>
                    <a:pt x="198" y="32"/>
                    <a:pt x="215" y="35"/>
                  </a:cubicBezTo>
                  <a:cubicBezTo>
                    <a:pt x="232" y="35"/>
                    <a:pt x="241" y="37"/>
                    <a:pt x="241" y="51"/>
                  </a:cubicBezTo>
                  <a:cubicBezTo>
                    <a:pt x="241" y="53"/>
                    <a:pt x="239" y="58"/>
                    <a:pt x="237" y="69"/>
                  </a:cubicBezTo>
                  <a:lnTo>
                    <a:pt x="111" y="617"/>
                  </a:lnTo>
                  <a:cubicBezTo>
                    <a:pt x="102" y="656"/>
                    <a:pt x="100" y="663"/>
                    <a:pt x="26" y="663"/>
                  </a:cubicBezTo>
                  <a:cubicBezTo>
                    <a:pt x="9" y="663"/>
                    <a:pt x="0" y="663"/>
                    <a:pt x="0" y="683"/>
                  </a:cubicBezTo>
                  <a:cubicBezTo>
                    <a:pt x="0" y="695"/>
                    <a:pt x="11" y="695"/>
                    <a:pt x="13" y="695"/>
                  </a:cubicBezTo>
                  <a:cubicBezTo>
                    <a:pt x="41" y="695"/>
                    <a:pt x="105" y="693"/>
                    <a:pt x="132" y="693"/>
                  </a:cubicBezTo>
                  <a:cubicBezTo>
                    <a:pt x="158" y="693"/>
                    <a:pt x="224" y="695"/>
                    <a:pt x="252" y="695"/>
                  </a:cubicBezTo>
                  <a:cubicBezTo>
                    <a:pt x="258" y="695"/>
                    <a:pt x="269" y="695"/>
                    <a:pt x="269" y="674"/>
                  </a:cubicBezTo>
                  <a:cubicBezTo>
                    <a:pt x="269" y="663"/>
                    <a:pt x="262" y="663"/>
                    <a:pt x="243" y="663"/>
                  </a:cubicBezTo>
                  <a:cubicBezTo>
                    <a:pt x="209" y="663"/>
                    <a:pt x="181" y="663"/>
                    <a:pt x="181" y="644"/>
                  </a:cubicBezTo>
                  <a:cubicBezTo>
                    <a:pt x="181" y="640"/>
                    <a:pt x="183" y="635"/>
                    <a:pt x="186" y="628"/>
                  </a:cubicBezTo>
                  <a:lnTo>
                    <a:pt x="247" y="358"/>
                  </a:lnTo>
                  <a:lnTo>
                    <a:pt x="358" y="358"/>
                  </a:lnTo>
                  <a:cubicBezTo>
                    <a:pt x="444" y="358"/>
                    <a:pt x="461" y="416"/>
                    <a:pt x="461" y="450"/>
                  </a:cubicBezTo>
                  <a:cubicBezTo>
                    <a:pt x="461" y="466"/>
                    <a:pt x="454" y="499"/>
                    <a:pt x="448" y="522"/>
                  </a:cubicBezTo>
                  <a:cubicBezTo>
                    <a:pt x="441" y="550"/>
                    <a:pt x="433" y="587"/>
                    <a:pt x="433" y="607"/>
                  </a:cubicBezTo>
                  <a:cubicBezTo>
                    <a:pt x="433" y="718"/>
                    <a:pt x="546" y="718"/>
                    <a:pt x="559" y="718"/>
                  </a:cubicBezTo>
                  <a:cubicBezTo>
                    <a:pt x="638" y="718"/>
                    <a:pt x="672" y="614"/>
                    <a:pt x="672" y="600"/>
                  </a:cubicBezTo>
                  <a:cubicBezTo>
                    <a:pt x="672" y="589"/>
                    <a:pt x="661" y="589"/>
                    <a:pt x="659" y="589"/>
                  </a:cubicBezTo>
                  <a:cubicBezTo>
                    <a:pt x="650" y="589"/>
                    <a:pt x="650" y="596"/>
                    <a:pt x="648" y="603"/>
                  </a:cubicBezTo>
                  <a:cubicBezTo>
                    <a:pt x="625" y="679"/>
                    <a:pt x="584" y="695"/>
                    <a:pt x="563" y="695"/>
                  </a:cubicBezTo>
                  <a:cubicBezTo>
                    <a:pt x="531" y="695"/>
                    <a:pt x="525" y="672"/>
                    <a:pt x="525" y="633"/>
                  </a:cubicBezTo>
                  <a:cubicBezTo>
                    <a:pt x="525" y="600"/>
                    <a:pt x="531" y="550"/>
                    <a:pt x="533" y="517"/>
                  </a:cubicBezTo>
                  <a:cubicBezTo>
                    <a:pt x="535" y="503"/>
                    <a:pt x="537" y="483"/>
                    <a:pt x="537" y="469"/>
                  </a:cubicBezTo>
                  <a:cubicBezTo>
                    <a:pt x="537" y="390"/>
                    <a:pt x="476" y="360"/>
                    <a:pt x="45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F2D2557-551A-1246-94D9-E638126970C7}"/>
                </a:ext>
              </a:extLst>
            </p:cNvPr>
            <p:cNvSpPr/>
            <p:nvPr/>
          </p:nvSpPr>
          <p:spPr>
            <a:xfrm>
              <a:off x="801864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1007"/>
                  </a:moveTo>
                  <a:cubicBezTo>
                    <a:pt x="220" y="1004"/>
                    <a:pt x="220" y="1002"/>
                    <a:pt x="203" y="984"/>
                  </a:cubicBezTo>
                  <a:cubicBezTo>
                    <a:pt x="85" y="857"/>
                    <a:pt x="55" y="665"/>
                    <a:pt x="55" y="508"/>
                  </a:cubicBezTo>
                  <a:cubicBezTo>
                    <a:pt x="55" y="333"/>
                    <a:pt x="92" y="155"/>
                    <a:pt x="207" y="28"/>
                  </a:cubicBezTo>
                  <a:cubicBezTo>
                    <a:pt x="220" y="16"/>
                    <a:pt x="220" y="14"/>
                    <a:pt x="220" y="9"/>
                  </a:cubicBezTo>
                  <a:cubicBezTo>
                    <a:pt x="220" y="2"/>
                    <a:pt x="215" y="0"/>
                    <a:pt x="209" y="0"/>
                  </a:cubicBezTo>
                  <a:cubicBezTo>
                    <a:pt x="200" y="0"/>
                    <a:pt x="115" y="69"/>
                    <a:pt x="60" y="199"/>
                  </a:cubicBezTo>
                  <a:cubicBezTo>
                    <a:pt x="11" y="309"/>
                    <a:pt x="0" y="423"/>
                    <a:pt x="0" y="508"/>
                  </a:cubicBezTo>
                  <a:cubicBezTo>
                    <a:pt x="0" y="589"/>
                    <a:pt x="11" y="711"/>
                    <a:pt x="62" y="827"/>
                  </a:cubicBezTo>
                  <a:cubicBezTo>
                    <a:pt x="119" y="951"/>
                    <a:pt x="200" y="1016"/>
                    <a:pt x="209" y="1016"/>
                  </a:cubicBezTo>
                  <a:cubicBezTo>
                    <a:pt x="215" y="1016"/>
                    <a:pt x="220" y="1014"/>
                    <a:pt x="220" y="10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696A157-B70E-B74E-A7F9-87D45AEB26F5}"/>
                </a:ext>
              </a:extLst>
            </p:cNvPr>
            <p:cNvSpPr/>
            <p:nvPr/>
          </p:nvSpPr>
          <p:spPr>
            <a:xfrm>
              <a:off x="8133840" y="1118880"/>
              <a:ext cx="124920" cy="16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462">
                  <a:moveTo>
                    <a:pt x="320" y="69"/>
                  </a:moveTo>
                  <a:cubicBezTo>
                    <a:pt x="292" y="69"/>
                    <a:pt x="275" y="92"/>
                    <a:pt x="275" y="115"/>
                  </a:cubicBezTo>
                  <a:cubicBezTo>
                    <a:pt x="275" y="129"/>
                    <a:pt x="284" y="145"/>
                    <a:pt x="303" y="145"/>
                  </a:cubicBezTo>
                  <a:cubicBezTo>
                    <a:pt x="324" y="145"/>
                    <a:pt x="348" y="127"/>
                    <a:pt x="348" y="88"/>
                  </a:cubicBezTo>
                  <a:cubicBezTo>
                    <a:pt x="348" y="42"/>
                    <a:pt x="307" y="0"/>
                    <a:pt x="235" y="0"/>
                  </a:cubicBezTo>
                  <a:cubicBezTo>
                    <a:pt x="111" y="0"/>
                    <a:pt x="75" y="104"/>
                    <a:pt x="75" y="148"/>
                  </a:cubicBezTo>
                  <a:cubicBezTo>
                    <a:pt x="75" y="229"/>
                    <a:pt x="145" y="245"/>
                    <a:pt x="173" y="249"/>
                  </a:cubicBezTo>
                  <a:cubicBezTo>
                    <a:pt x="222" y="261"/>
                    <a:pt x="271" y="270"/>
                    <a:pt x="271" y="328"/>
                  </a:cubicBezTo>
                  <a:cubicBezTo>
                    <a:pt x="271" y="353"/>
                    <a:pt x="250" y="439"/>
                    <a:pt x="136" y="439"/>
                  </a:cubicBezTo>
                  <a:cubicBezTo>
                    <a:pt x="122" y="439"/>
                    <a:pt x="49" y="439"/>
                    <a:pt x="28" y="386"/>
                  </a:cubicBezTo>
                  <a:cubicBezTo>
                    <a:pt x="64" y="390"/>
                    <a:pt x="87" y="360"/>
                    <a:pt x="87" y="330"/>
                  </a:cubicBezTo>
                  <a:cubicBezTo>
                    <a:pt x="87" y="307"/>
                    <a:pt x="73" y="296"/>
                    <a:pt x="53" y="296"/>
                  </a:cubicBezTo>
                  <a:cubicBezTo>
                    <a:pt x="28" y="296"/>
                    <a:pt x="0" y="316"/>
                    <a:pt x="0" y="363"/>
                  </a:cubicBezTo>
                  <a:cubicBezTo>
                    <a:pt x="0" y="420"/>
                    <a:pt x="53" y="462"/>
                    <a:pt x="134" y="462"/>
                  </a:cubicBezTo>
                  <a:cubicBezTo>
                    <a:pt x="288" y="462"/>
                    <a:pt x="324" y="339"/>
                    <a:pt x="324" y="293"/>
                  </a:cubicBezTo>
                  <a:cubicBezTo>
                    <a:pt x="324" y="256"/>
                    <a:pt x="307" y="231"/>
                    <a:pt x="294" y="217"/>
                  </a:cubicBezTo>
                  <a:cubicBezTo>
                    <a:pt x="269" y="189"/>
                    <a:pt x="243" y="185"/>
                    <a:pt x="200" y="175"/>
                  </a:cubicBezTo>
                  <a:cubicBezTo>
                    <a:pt x="166" y="166"/>
                    <a:pt x="130" y="159"/>
                    <a:pt x="130" y="113"/>
                  </a:cubicBezTo>
                  <a:cubicBezTo>
                    <a:pt x="130" y="85"/>
                    <a:pt x="151" y="23"/>
                    <a:pt x="235" y="23"/>
                  </a:cubicBezTo>
                  <a:cubicBezTo>
                    <a:pt x="258" y="23"/>
                    <a:pt x="305" y="30"/>
                    <a:pt x="320" y="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D8C776B-7550-9A49-AF14-AA264F7FEA4A}"/>
                </a:ext>
              </a:extLst>
            </p:cNvPr>
            <p:cNvSpPr/>
            <p:nvPr/>
          </p:nvSpPr>
          <p:spPr>
            <a:xfrm>
              <a:off x="8286840" y="1165320"/>
              <a:ext cx="108720" cy="17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3" h="487">
                  <a:moveTo>
                    <a:pt x="64" y="240"/>
                  </a:moveTo>
                  <a:cubicBezTo>
                    <a:pt x="64" y="182"/>
                    <a:pt x="68" y="129"/>
                    <a:pt x="94" y="85"/>
                  </a:cubicBezTo>
                  <a:cubicBezTo>
                    <a:pt x="115" y="46"/>
                    <a:pt x="151" y="21"/>
                    <a:pt x="194" y="21"/>
                  </a:cubicBezTo>
                  <a:cubicBezTo>
                    <a:pt x="213" y="21"/>
                    <a:pt x="239" y="25"/>
                    <a:pt x="254" y="46"/>
                  </a:cubicBezTo>
                  <a:cubicBezTo>
                    <a:pt x="237" y="46"/>
                    <a:pt x="222" y="60"/>
                    <a:pt x="222" y="81"/>
                  </a:cubicBezTo>
                  <a:cubicBezTo>
                    <a:pt x="222" y="97"/>
                    <a:pt x="235" y="113"/>
                    <a:pt x="254" y="113"/>
                  </a:cubicBezTo>
                  <a:cubicBezTo>
                    <a:pt x="273" y="113"/>
                    <a:pt x="286" y="99"/>
                    <a:pt x="286" y="79"/>
                  </a:cubicBezTo>
                  <a:cubicBezTo>
                    <a:pt x="286" y="37"/>
                    <a:pt x="258" y="0"/>
                    <a:pt x="192" y="0"/>
                  </a:cubicBezTo>
                  <a:cubicBezTo>
                    <a:pt x="98" y="0"/>
                    <a:pt x="0" y="95"/>
                    <a:pt x="0" y="247"/>
                  </a:cubicBezTo>
                  <a:cubicBezTo>
                    <a:pt x="0" y="432"/>
                    <a:pt x="81" y="487"/>
                    <a:pt x="154" y="487"/>
                  </a:cubicBezTo>
                  <a:cubicBezTo>
                    <a:pt x="235" y="487"/>
                    <a:pt x="303" y="423"/>
                    <a:pt x="303" y="328"/>
                  </a:cubicBezTo>
                  <a:cubicBezTo>
                    <a:pt x="303" y="238"/>
                    <a:pt x="237" y="171"/>
                    <a:pt x="160" y="171"/>
                  </a:cubicBezTo>
                  <a:cubicBezTo>
                    <a:pt x="107" y="171"/>
                    <a:pt x="79" y="208"/>
                    <a:pt x="64" y="240"/>
                  </a:cubicBezTo>
                  <a:close/>
                  <a:moveTo>
                    <a:pt x="154" y="464"/>
                  </a:moveTo>
                  <a:cubicBezTo>
                    <a:pt x="119" y="464"/>
                    <a:pt x="94" y="446"/>
                    <a:pt x="81" y="413"/>
                  </a:cubicBezTo>
                  <a:cubicBezTo>
                    <a:pt x="70" y="393"/>
                    <a:pt x="66" y="356"/>
                    <a:pt x="66" y="314"/>
                  </a:cubicBezTo>
                  <a:cubicBezTo>
                    <a:pt x="66" y="245"/>
                    <a:pt x="105" y="192"/>
                    <a:pt x="156" y="192"/>
                  </a:cubicBezTo>
                  <a:cubicBezTo>
                    <a:pt x="188" y="192"/>
                    <a:pt x="207" y="203"/>
                    <a:pt x="224" y="229"/>
                  </a:cubicBezTo>
                  <a:cubicBezTo>
                    <a:pt x="239" y="256"/>
                    <a:pt x="241" y="286"/>
                    <a:pt x="241" y="328"/>
                  </a:cubicBezTo>
                  <a:cubicBezTo>
                    <a:pt x="241" y="369"/>
                    <a:pt x="241" y="399"/>
                    <a:pt x="222" y="427"/>
                  </a:cubicBezTo>
                  <a:cubicBezTo>
                    <a:pt x="207" y="453"/>
                    <a:pt x="186" y="464"/>
                    <a:pt x="154" y="4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D6A69F2-14B0-CE4E-AA4F-798DD6BBB91D}"/>
                </a:ext>
              </a:extLst>
            </p:cNvPr>
            <p:cNvSpPr/>
            <p:nvPr/>
          </p:nvSpPr>
          <p:spPr>
            <a:xfrm>
              <a:off x="8454240" y="1241640"/>
              <a:ext cx="39600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" h="305">
                  <a:moveTo>
                    <a:pt x="111" y="106"/>
                  </a:moveTo>
                  <a:cubicBezTo>
                    <a:pt x="111" y="39"/>
                    <a:pt x="87" y="0"/>
                    <a:pt x="51" y="0"/>
                  </a:cubicBezTo>
                  <a:cubicBezTo>
                    <a:pt x="19" y="0"/>
                    <a:pt x="0" y="25"/>
                    <a:pt x="0" y="53"/>
                  </a:cubicBezTo>
                  <a:cubicBezTo>
                    <a:pt x="0" y="81"/>
                    <a:pt x="19" y="109"/>
                    <a:pt x="51" y="109"/>
                  </a:cubicBezTo>
                  <a:cubicBezTo>
                    <a:pt x="62" y="109"/>
                    <a:pt x="75" y="104"/>
                    <a:pt x="83" y="95"/>
                  </a:cubicBezTo>
                  <a:cubicBezTo>
                    <a:pt x="87" y="92"/>
                    <a:pt x="87" y="92"/>
                    <a:pt x="90" y="92"/>
                  </a:cubicBezTo>
                  <a:cubicBezTo>
                    <a:pt x="90" y="92"/>
                    <a:pt x="92" y="92"/>
                    <a:pt x="92" y="106"/>
                  </a:cubicBezTo>
                  <a:cubicBezTo>
                    <a:pt x="92" y="182"/>
                    <a:pt x="58" y="245"/>
                    <a:pt x="26" y="277"/>
                  </a:cubicBezTo>
                  <a:cubicBezTo>
                    <a:pt x="15" y="289"/>
                    <a:pt x="15" y="291"/>
                    <a:pt x="15" y="293"/>
                  </a:cubicBezTo>
                  <a:cubicBezTo>
                    <a:pt x="15" y="302"/>
                    <a:pt x="19" y="305"/>
                    <a:pt x="26" y="305"/>
                  </a:cubicBezTo>
                  <a:cubicBezTo>
                    <a:pt x="36" y="305"/>
                    <a:pt x="111" y="226"/>
                    <a:pt x="111" y="1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C5EBF6F-B24B-6D47-B744-305505D5C723}"/>
                </a:ext>
              </a:extLst>
            </p:cNvPr>
            <p:cNvSpPr/>
            <p:nvPr/>
          </p:nvSpPr>
          <p:spPr>
            <a:xfrm>
              <a:off x="8603640" y="1169640"/>
              <a:ext cx="3636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11">
                  <a:moveTo>
                    <a:pt x="102" y="55"/>
                  </a:moveTo>
                  <a:cubicBezTo>
                    <a:pt x="102" y="25"/>
                    <a:pt x="79" y="0"/>
                    <a:pt x="51" y="0"/>
                  </a:cubicBezTo>
                  <a:cubicBezTo>
                    <a:pt x="23" y="0"/>
                    <a:pt x="0" y="25"/>
                    <a:pt x="0" y="55"/>
                  </a:cubicBezTo>
                  <a:cubicBezTo>
                    <a:pt x="0" y="85"/>
                    <a:pt x="23" y="111"/>
                    <a:pt x="51" y="111"/>
                  </a:cubicBezTo>
                  <a:cubicBezTo>
                    <a:pt x="79" y="111"/>
                    <a:pt x="102" y="85"/>
                    <a:pt x="102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FF9C9F0-B8FF-4945-9290-AFDA63968BB7}"/>
                </a:ext>
              </a:extLst>
            </p:cNvPr>
            <p:cNvSpPr/>
            <p:nvPr/>
          </p:nvSpPr>
          <p:spPr>
            <a:xfrm>
              <a:off x="8687520" y="1006559"/>
              <a:ext cx="78840" cy="365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1016">
                  <a:moveTo>
                    <a:pt x="220" y="508"/>
                  </a:moveTo>
                  <a:cubicBezTo>
                    <a:pt x="220" y="429"/>
                    <a:pt x="209" y="307"/>
                    <a:pt x="158" y="192"/>
                  </a:cubicBezTo>
                  <a:cubicBezTo>
                    <a:pt x="100" y="67"/>
                    <a:pt x="19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7" y="35"/>
                  </a:cubicBezTo>
                  <a:cubicBezTo>
                    <a:pt x="111" y="134"/>
                    <a:pt x="164" y="296"/>
                    <a:pt x="164" y="508"/>
                  </a:cubicBezTo>
                  <a:cubicBezTo>
                    <a:pt x="164" y="681"/>
                    <a:pt x="130" y="861"/>
                    <a:pt x="13" y="988"/>
                  </a:cubicBezTo>
                  <a:cubicBezTo>
                    <a:pt x="0" y="1002"/>
                    <a:pt x="0" y="1004"/>
                    <a:pt x="0" y="1007"/>
                  </a:cubicBezTo>
                  <a:cubicBezTo>
                    <a:pt x="0" y="1014"/>
                    <a:pt x="4" y="1016"/>
                    <a:pt x="9" y="1016"/>
                  </a:cubicBezTo>
                  <a:cubicBezTo>
                    <a:pt x="19" y="1016"/>
                    <a:pt x="105" y="947"/>
                    <a:pt x="160" y="817"/>
                  </a:cubicBezTo>
                  <a:cubicBezTo>
                    <a:pt x="209" y="707"/>
                    <a:pt x="220" y="593"/>
                    <a:pt x="220" y="5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6E9E71-C025-7E43-8FD2-DAC8A1AF632D}"/>
                </a:ext>
              </a:extLst>
            </p:cNvPr>
            <p:cNvSpPr/>
            <p:nvPr/>
          </p:nvSpPr>
          <p:spPr>
            <a:xfrm>
              <a:off x="8910720" y="1146240"/>
              <a:ext cx="22464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240">
                  <a:moveTo>
                    <a:pt x="593" y="42"/>
                  </a:moveTo>
                  <a:cubicBezTo>
                    <a:pt x="608" y="42"/>
                    <a:pt x="625" y="42"/>
                    <a:pt x="625" y="21"/>
                  </a:cubicBezTo>
                  <a:cubicBezTo>
                    <a:pt x="625" y="0"/>
                    <a:pt x="608" y="0"/>
                    <a:pt x="595" y="0"/>
                  </a:cubicBezTo>
                  <a:lnTo>
                    <a:pt x="32" y="0"/>
                  </a:lnTo>
                  <a:cubicBezTo>
                    <a:pt x="17" y="0"/>
                    <a:pt x="0" y="0"/>
                    <a:pt x="0" y="21"/>
                  </a:cubicBezTo>
                  <a:cubicBezTo>
                    <a:pt x="0" y="42"/>
                    <a:pt x="17" y="42"/>
                    <a:pt x="32" y="42"/>
                  </a:cubicBezTo>
                  <a:close/>
                  <a:moveTo>
                    <a:pt x="595" y="240"/>
                  </a:moveTo>
                  <a:cubicBezTo>
                    <a:pt x="608" y="240"/>
                    <a:pt x="625" y="240"/>
                    <a:pt x="625" y="219"/>
                  </a:cubicBezTo>
                  <a:cubicBezTo>
                    <a:pt x="625" y="199"/>
                    <a:pt x="608" y="199"/>
                    <a:pt x="593" y="199"/>
                  </a:cubicBezTo>
                  <a:lnTo>
                    <a:pt x="32" y="199"/>
                  </a:lnTo>
                  <a:cubicBezTo>
                    <a:pt x="17" y="199"/>
                    <a:pt x="0" y="199"/>
                    <a:pt x="0" y="219"/>
                  </a:cubicBezTo>
                  <a:cubicBezTo>
                    <a:pt x="0" y="240"/>
                    <a:pt x="17" y="240"/>
                    <a:pt x="32" y="2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11C36DD-2C34-9F4E-9CB8-65CD4B9292A2}"/>
                </a:ext>
              </a:extLst>
            </p:cNvPr>
            <p:cNvSpPr/>
            <p:nvPr/>
          </p:nvSpPr>
          <p:spPr>
            <a:xfrm>
              <a:off x="9266400" y="1067400"/>
              <a:ext cx="22464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5" h="679">
                  <a:moveTo>
                    <a:pt x="333" y="360"/>
                  </a:moveTo>
                  <a:lnTo>
                    <a:pt x="595" y="360"/>
                  </a:lnTo>
                  <a:cubicBezTo>
                    <a:pt x="608" y="360"/>
                    <a:pt x="625" y="360"/>
                    <a:pt x="625" y="339"/>
                  </a:cubicBezTo>
                  <a:cubicBezTo>
                    <a:pt x="625" y="319"/>
                    <a:pt x="608" y="319"/>
                    <a:pt x="595" y="319"/>
                  </a:cubicBezTo>
                  <a:lnTo>
                    <a:pt x="333" y="319"/>
                  </a:lnTo>
                  <a:lnTo>
                    <a:pt x="333" y="35"/>
                  </a:lnTo>
                  <a:cubicBezTo>
                    <a:pt x="333" y="18"/>
                    <a:pt x="333" y="0"/>
                    <a:pt x="314" y="0"/>
                  </a:cubicBezTo>
                  <a:cubicBezTo>
                    <a:pt x="294" y="0"/>
                    <a:pt x="294" y="18"/>
                    <a:pt x="294" y="35"/>
                  </a:cubicBezTo>
                  <a:lnTo>
                    <a:pt x="294" y="319"/>
                  </a:lnTo>
                  <a:lnTo>
                    <a:pt x="32" y="319"/>
                  </a:lnTo>
                  <a:cubicBezTo>
                    <a:pt x="17" y="319"/>
                    <a:pt x="0" y="319"/>
                    <a:pt x="0" y="339"/>
                  </a:cubicBezTo>
                  <a:cubicBezTo>
                    <a:pt x="0" y="360"/>
                    <a:pt x="17" y="360"/>
                    <a:pt x="32" y="360"/>
                  </a:cubicBezTo>
                  <a:lnTo>
                    <a:pt x="294" y="360"/>
                  </a:lnTo>
                  <a:lnTo>
                    <a:pt x="294" y="644"/>
                  </a:lnTo>
                  <a:cubicBezTo>
                    <a:pt x="294" y="658"/>
                    <a:pt x="294" y="679"/>
                    <a:pt x="314" y="679"/>
                  </a:cubicBezTo>
                  <a:cubicBezTo>
                    <a:pt x="333" y="679"/>
                    <a:pt x="333" y="658"/>
                    <a:pt x="333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CA9BA08-1633-7141-BF13-062FB43FB79E}"/>
                </a:ext>
              </a:extLst>
            </p:cNvPr>
            <p:cNvSpPr/>
            <p:nvPr/>
          </p:nvSpPr>
          <p:spPr>
            <a:xfrm>
              <a:off x="9538920" y="1037159"/>
              <a:ext cx="111600" cy="24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679">
                  <a:moveTo>
                    <a:pt x="194" y="25"/>
                  </a:moveTo>
                  <a:cubicBezTo>
                    <a:pt x="194" y="2"/>
                    <a:pt x="194" y="0"/>
                    <a:pt x="171" y="0"/>
                  </a:cubicBezTo>
                  <a:cubicBezTo>
                    <a:pt x="113" y="65"/>
                    <a:pt x="30" y="65"/>
                    <a:pt x="0" y="65"/>
                  </a:cubicBezTo>
                  <a:lnTo>
                    <a:pt x="0" y="97"/>
                  </a:lnTo>
                  <a:cubicBezTo>
                    <a:pt x="19" y="97"/>
                    <a:pt x="75" y="97"/>
                    <a:pt x="124" y="69"/>
                  </a:cubicBezTo>
                  <a:lnTo>
                    <a:pt x="124" y="598"/>
                  </a:lnTo>
                  <a:cubicBezTo>
                    <a:pt x="124" y="635"/>
                    <a:pt x="122" y="647"/>
                    <a:pt x="36" y="647"/>
                  </a:cubicBezTo>
                  <a:lnTo>
                    <a:pt x="6" y="647"/>
                  </a:lnTo>
                  <a:lnTo>
                    <a:pt x="6" y="679"/>
                  </a:lnTo>
                  <a:cubicBezTo>
                    <a:pt x="38" y="674"/>
                    <a:pt x="122" y="674"/>
                    <a:pt x="158" y="674"/>
                  </a:cubicBezTo>
                  <a:cubicBezTo>
                    <a:pt x="196" y="674"/>
                    <a:pt x="277" y="674"/>
                    <a:pt x="311" y="679"/>
                  </a:cubicBezTo>
                  <a:lnTo>
                    <a:pt x="311" y="647"/>
                  </a:lnTo>
                  <a:lnTo>
                    <a:pt x="282" y="647"/>
                  </a:lnTo>
                  <a:cubicBezTo>
                    <a:pt x="196" y="647"/>
                    <a:pt x="194" y="635"/>
                    <a:pt x="194" y="5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99CE3ED-9E25-C940-9B9B-73740491EFFF}"/>
                </a:ext>
              </a:extLst>
            </p:cNvPr>
            <p:cNvSpPr/>
            <p:nvPr/>
          </p:nvSpPr>
          <p:spPr>
            <a:xfrm>
              <a:off x="9690120" y="1037159"/>
              <a:ext cx="142560" cy="251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7" h="700">
                  <a:moveTo>
                    <a:pt x="397" y="353"/>
                  </a:moveTo>
                  <a:cubicBezTo>
                    <a:pt x="397" y="270"/>
                    <a:pt x="392" y="189"/>
                    <a:pt x="358" y="113"/>
                  </a:cubicBezTo>
                  <a:cubicBezTo>
                    <a:pt x="316" y="16"/>
                    <a:pt x="239" y="0"/>
                    <a:pt x="198" y="0"/>
                  </a:cubicBezTo>
                  <a:cubicBezTo>
                    <a:pt x="143" y="0"/>
                    <a:pt x="73" y="25"/>
                    <a:pt x="34" y="120"/>
                  </a:cubicBezTo>
                  <a:cubicBezTo>
                    <a:pt x="4" y="192"/>
                    <a:pt x="0" y="270"/>
                    <a:pt x="0" y="353"/>
                  </a:cubicBezTo>
                  <a:cubicBezTo>
                    <a:pt x="0" y="429"/>
                    <a:pt x="4" y="520"/>
                    <a:pt x="43" y="598"/>
                  </a:cubicBezTo>
                  <a:cubicBezTo>
                    <a:pt x="83" y="679"/>
                    <a:pt x="151" y="700"/>
                    <a:pt x="198" y="700"/>
                  </a:cubicBezTo>
                  <a:cubicBezTo>
                    <a:pt x="250" y="700"/>
                    <a:pt x="320" y="679"/>
                    <a:pt x="363" y="582"/>
                  </a:cubicBezTo>
                  <a:cubicBezTo>
                    <a:pt x="392" y="513"/>
                    <a:pt x="397" y="432"/>
                    <a:pt x="397" y="353"/>
                  </a:cubicBezTo>
                  <a:close/>
                  <a:moveTo>
                    <a:pt x="198" y="679"/>
                  </a:moveTo>
                  <a:cubicBezTo>
                    <a:pt x="162" y="679"/>
                    <a:pt x="105" y="653"/>
                    <a:pt x="90" y="554"/>
                  </a:cubicBezTo>
                  <a:cubicBezTo>
                    <a:pt x="79" y="494"/>
                    <a:pt x="79" y="399"/>
                    <a:pt x="79" y="339"/>
                  </a:cubicBezTo>
                  <a:cubicBezTo>
                    <a:pt x="79" y="275"/>
                    <a:pt x="79" y="208"/>
                    <a:pt x="85" y="152"/>
                  </a:cubicBezTo>
                  <a:cubicBezTo>
                    <a:pt x="105" y="32"/>
                    <a:pt x="175" y="23"/>
                    <a:pt x="198" y="23"/>
                  </a:cubicBezTo>
                  <a:cubicBezTo>
                    <a:pt x="228" y="23"/>
                    <a:pt x="292" y="42"/>
                    <a:pt x="309" y="141"/>
                  </a:cubicBezTo>
                  <a:cubicBezTo>
                    <a:pt x="318" y="199"/>
                    <a:pt x="318" y="275"/>
                    <a:pt x="318" y="339"/>
                  </a:cubicBezTo>
                  <a:cubicBezTo>
                    <a:pt x="318" y="416"/>
                    <a:pt x="318" y="485"/>
                    <a:pt x="307" y="550"/>
                  </a:cubicBezTo>
                  <a:cubicBezTo>
                    <a:pt x="294" y="647"/>
                    <a:pt x="241" y="679"/>
                    <a:pt x="198" y="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R(s_1,\cdot) = +1§svg§600§FALSE" title="TexMaths">
            <a:extLst>
              <a:ext uri="{FF2B5EF4-FFF2-40B4-BE49-F238E27FC236}">
                <a16:creationId xmlns:a16="http://schemas.microsoft.com/office/drawing/2014/main" id="{4CB4A96C-88A3-004E-AB6C-CD9A86AEE11F}"/>
              </a:ext>
            </a:extLst>
          </p:cNvPr>
          <p:cNvGrpSpPr/>
          <p:nvPr/>
        </p:nvGrpSpPr>
        <p:grpSpPr>
          <a:xfrm>
            <a:off x="983160" y="1971483"/>
            <a:ext cx="2019599" cy="369719"/>
            <a:chOff x="983160" y="1184400"/>
            <a:chExt cx="2019599" cy="369719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6559052-7FB2-494C-BA68-8E6A47CFA034}"/>
                </a:ext>
              </a:extLst>
            </p:cNvPr>
            <p:cNvSpPr/>
            <p:nvPr/>
          </p:nvSpPr>
          <p:spPr>
            <a:xfrm>
              <a:off x="983160" y="1185120"/>
              <a:ext cx="2019599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11" h="1026">
                  <a:moveTo>
                    <a:pt x="2806" y="1026"/>
                  </a:moveTo>
                  <a:lnTo>
                    <a:pt x="0" y="1026"/>
                  </a:lnTo>
                  <a:lnTo>
                    <a:pt x="0" y="0"/>
                  </a:lnTo>
                  <a:lnTo>
                    <a:pt x="5611" y="0"/>
                  </a:lnTo>
                  <a:lnTo>
                    <a:pt x="5611" y="1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69ED073-92C8-8046-9D50-46CBB9129965}"/>
                </a:ext>
              </a:extLst>
            </p:cNvPr>
            <p:cNvSpPr/>
            <p:nvPr/>
          </p:nvSpPr>
          <p:spPr>
            <a:xfrm>
              <a:off x="997560" y="1208879"/>
              <a:ext cx="250200" cy="26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" h="727">
                  <a:moveTo>
                    <a:pt x="325" y="70"/>
                  </a:moveTo>
                  <a:cubicBezTo>
                    <a:pt x="331" y="47"/>
                    <a:pt x="334" y="35"/>
                    <a:pt x="353" y="33"/>
                  </a:cubicBezTo>
                  <a:cubicBezTo>
                    <a:pt x="362" y="33"/>
                    <a:pt x="393" y="33"/>
                    <a:pt x="411" y="33"/>
                  </a:cubicBezTo>
                  <a:cubicBezTo>
                    <a:pt x="482" y="33"/>
                    <a:pt x="590" y="33"/>
                    <a:pt x="590" y="133"/>
                  </a:cubicBezTo>
                  <a:cubicBezTo>
                    <a:pt x="590" y="168"/>
                    <a:pt x="574" y="241"/>
                    <a:pt x="535" y="280"/>
                  </a:cubicBezTo>
                  <a:cubicBezTo>
                    <a:pt x="510" y="306"/>
                    <a:pt x="459" y="339"/>
                    <a:pt x="371" y="339"/>
                  </a:cubicBezTo>
                  <a:lnTo>
                    <a:pt x="263" y="339"/>
                  </a:lnTo>
                  <a:close/>
                  <a:moveTo>
                    <a:pt x="466" y="353"/>
                  </a:moveTo>
                  <a:cubicBezTo>
                    <a:pt x="563" y="329"/>
                    <a:pt x="680" y="259"/>
                    <a:pt x="680" y="154"/>
                  </a:cubicBezTo>
                  <a:cubicBezTo>
                    <a:pt x="680" y="65"/>
                    <a:pt x="592" y="0"/>
                    <a:pt x="464" y="0"/>
                  </a:cubicBezTo>
                  <a:lnTo>
                    <a:pt x="188" y="0"/>
                  </a:lnTo>
                  <a:cubicBezTo>
                    <a:pt x="168" y="0"/>
                    <a:pt x="159" y="0"/>
                    <a:pt x="159" y="21"/>
                  </a:cubicBezTo>
                  <a:cubicBezTo>
                    <a:pt x="159" y="33"/>
                    <a:pt x="168" y="33"/>
                    <a:pt x="186" y="33"/>
                  </a:cubicBezTo>
                  <a:cubicBezTo>
                    <a:pt x="188" y="33"/>
                    <a:pt x="205" y="33"/>
                    <a:pt x="223" y="35"/>
                  </a:cubicBezTo>
                  <a:cubicBezTo>
                    <a:pt x="241" y="35"/>
                    <a:pt x="250" y="37"/>
                    <a:pt x="250" y="51"/>
                  </a:cubicBezTo>
                  <a:cubicBezTo>
                    <a:pt x="250" y="54"/>
                    <a:pt x="247" y="58"/>
                    <a:pt x="245" y="70"/>
                  </a:cubicBezTo>
                  <a:lnTo>
                    <a:pt x="115" y="624"/>
                  </a:lnTo>
                  <a:cubicBezTo>
                    <a:pt x="106" y="664"/>
                    <a:pt x="104" y="671"/>
                    <a:pt x="27" y="671"/>
                  </a:cubicBezTo>
                  <a:cubicBezTo>
                    <a:pt x="9" y="671"/>
                    <a:pt x="0" y="671"/>
                    <a:pt x="0" y="692"/>
                  </a:cubicBezTo>
                  <a:cubicBezTo>
                    <a:pt x="0" y="703"/>
                    <a:pt x="11" y="703"/>
                    <a:pt x="13" y="703"/>
                  </a:cubicBezTo>
                  <a:cubicBezTo>
                    <a:pt x="42" y="703"/>
                    <a:pt x="108" y="701"/>
                    <a:pt x="137" y="701"/>
                  </a:cubicBezTo>
                  <a:cubicBezTo>
                    <a:pt x="163" y="701"/>
                    <a:pt x="232" y="703"/>
                    <a:pt x="261" y="703"/>
                  </a:cubicBezTo>
                  <a:cubicBezTo>
                    <a:pt x="267" y="703"/>
                    <a:pt x="278" y="703"/>
                    <a:pt x="278" y="682"/>
                  </a:cubicBezTo>
                  <a:cubicBezTo>
                    <a:pt x="278" y="671"/>
                    <a:pt x="272" y="671"/>
                    <a:pt x="252" y="671"/>
                  </a:cubicBezTo>
                  <a:cubicBezTo>
                    <a:pt x="216" y="671"/>
                    <a:pt x="188" y="671"/>
                    <a:pt x="188" y="652"/>
                  </a:cubicBezTo>
                  <a:cubicBezTo>
                    <a:pt x="188" y="647"/>
                    <a:pt x="190" y="643"/>
                    <a:pt x="192" y="635"/>
                  </a:cubicBezTo>
                  <a:lnTo>
                    <a:pt x="256" y="362"/>
                  </a:lnTo>
                  <a:lnTo>
                    <a:pt x="371" y="362"/>
                  </a:lnTo>
                  <a:cubicBezTo>
                    <a:pt x="459" y="362"/>
                    <a:pt x="477" y="421"/>
                    <a:pt x="477" y="456"/>
                  </a:cubicBezTo>
                  <a:cubicBezTo>
                    <a:pt x="477" y="472"/>
                    <a:pt x="471" y="505"/>
                    <a:pt x="464" y="528"/>
                  </a:cubicBezTo>
                  <a:cubicBezTo>
                    <a:pt x="457" y="556"/>
                    <a:pt x="448" y="593"/>
                    <a:pt x="448" y="614"/>
                  </a:cubicBezTo>
                  <a:cubicBezTo>
                    <a:pt x="448" y="727"/>
                    <a:pt x="566" y="727"/>
                    <a:pt x="579" y="727"/>
                  </a:cubicBezTo>
                  <a:cubicBezTo>
                    <a:pt x="661" y="727"/>
                    <a:pt x="696" y="621"/>
                    <a:pt x="696" y="607"/>
                  </a:cubicBezTo>
                  <a:cubicBezTo>
                    <a:pt x="696" y="596"/>
                    <a:pt x="685" y="596"/>
                    <a:pt x="683" y="596"/>
                  </a:cubicBezTo>
                  <a:cubicBezTo>
                    <a:pt x="674" y="596"/>
                    <a:pt x="674" y="603"/>
                    <a:pt x="672" y="610"/>
                  </a:cubicBezTo>
                  <a:cubicBezTo>
                    <a:pt x="647" y="687"/>
                    <a:pt x="605" y="703"/>
                    <a:pt x="583" y="703"/>
                  </a:cubicBezTo>
                  <a:cubicBezTo>
                    <a:pt x="550" y="703"/>
                    <a:pt x="543" y="680"/>
                    <a:pt x="543" y="640"/>
                  </a:cubicBezTo>
                  <a:cubicBezTo>
                    <a:pt x="543" y="607"/>
                    <a:pt x="550" y="556"/>
                    <a:pt x="552" y="523"/>
                  </a:cubicBezTo>
                  <a:cubicBezTo>
                    <a:pt x="554" y="509"/>
                    <a:pt x="557" y="488"/>
                    <a:pt x="557" y="474"/>
                  </a:cubicBezTo>
                  <a:cubicBezTo>
                    <a:pt x="557" y="395"/>
                    <a:pt x="493" y="364"/>
                    <a:pt x="466" y="3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E78C162-3C37-9148-9FBD-6B7603495366}"/>
                </a:ext>
              </a:extLst>
            </p:cNvPr>
            <p:cNvSpPr/>
            <p:nvPr/>
          </p:nvSpPr>
          <p:spPr>
            <a:xfrm>
              <a:off x="128448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1019"/>
                  </a:moveTo>
                  <a:cubicBezTo>
                    <a:pt x="228" y="1016"/>
                    <a:pt x="228" y="1014"/>
                    <a:pt x="210" y="995"/>
                  </a:cubicBezTo>
                  <a:cubicBezTo>
                    <a:pt x="88" y="867"/>
                    <a:pt x="57" y="673"/>
                    <a:pt x="57" y="514"/>
                  </a:cubicBezTo>
                  <a:cubicBezTo>
                    <a:pt x="57" y="336"/>
                    <a:pt x="95" y="157"/>
                    <a:pt x="214" y="28"/>
                  </a:cubicBezTo>
                  <a:cubicBezTo>
                    <a:pt x="228" y="16"/>
                    <a:pt x="228" y="14"/>
                    <a:pt x="228" y="9"/>
                  </a:cubicBezTo>
                  <a:cubicBezTo>
                    <a:pt x="228" y="2"/>
                    <a:pt x="223" y="0"/>
                    <a:pt x="216" y="0"/>
                  </a:cubicBezTo>
                  <a:cubicBezTo>
                    <a:pt x="208" y="0"/>
                    <a:pt x="119" y="70"/>
                    <a:pt x="62" y="201"/>
                  </a:cubicBezTo>
                  <a:cubicBezTo>
                    <a:pt x="11" y="313"/>
                    <a:pt x="0" y="428"/>
                    <a:pt x="0" y="514"/>
                  </a:cubicBezTo>
                  <a:cubicBezTo>
                    <a:pt x="0" y="596"/>
                    <a:pt x="11" y="720"/>
                    <a:pt x="64" y="836"/>
                  </a:cubicBezTo>
                  <a:cubicBezTo>
                    <a:pt x="124" y="963"/>
                    <a:pt x="208" y="1028"/>
                    <a:pt x="216" y="1028"/>
                  </a:cubicBezTo>
                  <a:cubicBezTo>
                    <a:pt x="223" y="1028"/>
                    <a:pt x="228" y="1026"/>
                    <a:pt x="228" y="10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0362DD-8D5F-5A49-B4BC-7A45F2B1223E}"/>
                </a:ext>
              </a:extLst>
            </p:cNvPr>
            <p:cNvSpPr/>
            <p:nvPr/>
          </p:nvSpPr>
          <p:spPr>
            <a:xfrm>
              <a:off x="1404000" y="1297800"/>
              <a:ext cx="129240" cy="16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67">
                  <a:moveTo>
                    <a:pt x="331" y="70"/>
                  </a:moveTo>
                  <a:cubicBezTo>
                    <a:pt x="303" y="70"/>
                    <a:pt x="285" y="93"/>
                    <a:pt x="285" y="117"/>
                  </a:cubicBezTo>
                  <a:cubicBezTo>
                    <a:pt x="285" y="131"/>
                    <a:pt x="294" y="147"/>
                    <a:pt x="314" y="147"/>
                  </a:cubicBezTo>
                  <a:cubicBezTo>
                    <a:pt x="336" y="147"/>
                    <a:pt x="360" y="129"/>
                    <a:pt x="360" y="89"/>
                  </a:cubicBezTo>
                  <a:cubicBezTo>
                    <a:pt x="360" y="42"/>
                    <a:pt x="318" y="0"/>
                    <a:pt x="243" y="0"/>
                  </a:cubicBezTo>
                  <a:cubicBezTo>
                    <a:pt x="115" y="0"/>
                    <a:pt x="77" y="105"/>
                    <a:pt x="77" y="150"/>
                  </a:cubicBezTo>
                  <a:cubicBezTo>
                    <a:pt x="77" y="231"/>
                    <a:pt x="150" y="248"/>
                    <a:pt x="179" y="252"/>
                  </a:cubicBezTo>
                  <a:cubicBezTo>
                    <a:pt x="230" y="264"/>
                    <a:pt x="281" y="273"/>
                    <a:pt x="281" y="332"/>
                  </a:cubicBezTo>
                  <a:cubicBezTo>
                    <a:pt x="281" y="357"/>
                    <a:pt x="258" y="444"/>
                    <a:pt x="141" y="444"/>
                  </a:cubicBezTo>
                  <a:cubicBezTo>
                    <a:pt x="126" y="444"/>
                    <a:pt x="51" y="444"/>
                    <a:pt x="29" y="390"/>
                  </a:cubicBezTo>
                  <a:cubicBezTo>
                    <a:pt x="66" y="395"/>
                    <a:pt x="91" y="364"/>
                    <a:pt x="91" y="334"/>
                  </a:cubicBezTo>
                  <a:cubicBezTo>
                    <a:pt x="91" y="311"/>
                    <a:pt x="75" y="299"/>
                    <a:pt x="55" y="299"/>
                  </a:cubicBezTo>
                  <a:cubicBezTo>
                    <a:pt x="29" y="299"/>
                    <a:pt x="0" y="320"/>
                    <a:pt x="0" y="367"/>
                  </a:cubicBezTo>
                  <a:cubicBezTo>
                    <a:pt x="0" y="425"/>
                    <a:pt x="55" y="467"/>
                    <a:pt x="139" y="467"/>
                  </a:cubicBezTo>
                  <a:cubicBezTo>
                    <a:pt x="298" y="467"/>
                    <a:pt x="336" y="343"/>
                    <a:pt x="336" y="297"/>
                  </a:cubicBezTo>
                  <a:cubicBezTo>
                    <a:pt x="336" y="259"/>
                    <a:pt x="318" y="234"/>
                    <a:pt x="305" y="220"/>
                  </a:cubicBezTo>
                  <a:cubicBezTo>
                    <a:pt x="278" y="192"/>
                    <a:pt x="252" y="187"/>
                    <a:pt x="208" y="178"/>
                  </a:cubicBezTo>
                  <a:cubicBezTo>
                    <a:pt x="172" y="168"/>
                    <a:pt x="135" y="161"/>
                    <a:pt x="135" y="114"/>
                  </a:cubicBezTo>
                  <a:cubicBezTo>
                    <a:pt x="135" y="86"/>
                    <a:pt x="157" y="23"/>
                    <a:pt x="243" y="23"/>
                  </a:cubicBezTo>
                  <a:cubicBezTo>
                    <a:pt x="267" y="23"/>
                    <a:pt x="316" y="30"/>
                    <a:pt x="331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42E00EC-41EF-8845-BDDD-9186F5F3327C}"/>
                </a:ext>
              </a:extLst>
            </p:cNvPr>
            <p:cNvSpPr/>
            <p:nvPr/>
          </p:nvSpPr>
          <p:spPr>
            <a:xfrm>
              <a:off x="1575720" y="1344960"/>
              <a:ext cx="89640" cy="17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479">
                  <a:moveTo>
                    <a:pt x="155" y="21"/>
                  </a:moveTo>
                  <a:cubicBezTo>
                    <a:pt x="155" y="0"/>
                    <a:pt x="152" y="0"/>
                    <a:pt x="135" y="0"/>
                  </a:cubicBezTo>
                  <a:cubicBezTo>
                    <a:pt x="91" y="44"/>
                    <a:pt x="29" y="47"/>
                    <a:pt x="0" y="47"/>
                  </a:cubicBezTo>
                  <a:lnTo>
                    <a:pt x="0" y="72"/>
                  </a:lnTo>
                  <a:cubicBezTo>
                    <a:pt x="15" y="72"/>
                    <a:pt x="62" y="72"/>
                    <a:pt x="99" y="51"/>
                  </a:cubicBezTo>
                  <a:lnTo>
                    <a:pt x="99" y="421"/>
                  </a:lnTo>
                  <a:cubicBezTo>
                    <a:pt x="99" y="444"/>
                    <a:pt x="99" y="453"/>
                    <a:pt x="31" y="453"/>
                  </a:cubicBezTo>
                  <a:lnTo>
                    <a:pt x="4" y="453"/>
                  </a:lnTo>
                  <a:lnTo>
                    <a:pt x="4" y="479"/>
                  </a:lnTo>
                  <a:cubicBezTo>
                    <a:pt x="18" y="479"/>
                    <a:pt x="102" y="477"/>
                    <a:pt x="126" y="477"/>
                  </a:cubicBezTo>
                  <a:cubicBezTo>
                    <a:pt x="148" y="477"/>
                    <a:pt x="234" y="479"/>
                    <a:pt x="250" y="479"/>
                  </a:cubicBezTo>
                  <a:lnTo>
                    <a:pt x="250" y="453"/>
                  </a:lnTo>
                  <a:lnTo>
                    <a:pt x="223" y="453"/>
                  </a:lnTo>
                  <a:cubicBezTo>
                    <a:pt x="155" y="453"/>
                    <a:pt x="155" y="444"/>
                    <a:pt x="155" y="4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D58A726-A055-6345-AAA7-BFE4DB02C4D3}"/>
                </a:ext>
              </a:extLst>
            </p:cNvPr>
            <p:cNvSpPr/>
            <p:nvPr/>
          </p:nvSpPr>
          <p:spPr>
            <a:xfrm>
              <a:off x="1735560" y="1422359"/>
              <a:ext cx="4104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" h="308">
                  <a:moveTo>
                    <a:pt x="115" y="107"/>
                  </a:moveTo>
                  <a:cubicBezTo>
                    <a:pt x="115" y="40"/>
                    <a:pt x="91" y="0"/>
                    <a:pt x="53" y="0"/>
                  </a:cubicBezTo>
                  <a:cubicBezTo>
                    <a:pt x="20" y="0"/>
                    <a:pt x="0" y="26"/>
                    <a:pt x="0" y="54"/>
                  </a:cubicBezTo>
                  <a:cubicBezTo>
                    <a:pt x="0" y="82"/>
                    <a:pt x="20" y="110"/>
                    <a:pt x="53" y="110"/>
                  </a:cubicBezTo>
                  <a:cubicBezTo>
                    <a:pt x="64" y="110"/>
                    <a:pt x="77" y="105"/>
                    <a:pt x="86" y="96"/>
                  </a:cubicBezTo>
                  <a:cubicBezTo>
                    <a:pt x="91" y="93"/>
                    <a:pt x="91" y="93"/>
                    <a:pt x="93" y="93"/>
                  </a:cubicBezTo>
                  <a:cubicBezTo>
                    <a:pt x="93" y="93"/>
                    <a:pt x="95" y="93"/>
                    <a:pt x="95" y="107"/>
                  </a:cubicBezTo>
                  <a:cubicBezTo>
                    <a:pt x="95" y="185"/>
                    <a:pt x="60" y="248"/>
                    <a:pt x="27" y="280"/>
                  </a:cubicBezTo>
                  <a:cubicBezTo>
                    <a:pt x="15" y="292"/>
                    <a:pt x="15" y="294"/>
                    <a:pt x="15" y="297"/>
                  </a:cubicBezTo>
                  <a:cubicBezTo>
                    <a:pt x="15" y="306"/>
                    <a:pt x="20" y="308"/>
                    <a:pt x="27" y="308"/>
                  </a:cubicBezTo>
                  <a:cubicBezTo>
                    <a:pt x="38" y="308"/>
                    <a:pt x="115" y="229"/>
                    <a:pt x="115" y="1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1B00F14-045D-C841-B313-D8A5C862DD9A}"/>
                </a:ext>
              </a:extLst>
            </p:cNvPr>
            <p:cNvSpPr/>
            <p:nvPr/>
          </p:nvSpPr>
          <p:spPr>
            <a:xfrm>
              <a:off x="1890720" y="1349280"/>
              <a:ext cx="3780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12">
                  <a:moveTo>
                    <a:pt x="106" y="56"/>
                  </a:moveTo>
                  <a:cubicBezTo>
                    <a:pt x="106" y="26"/>
                    <a:pt x="82" y="0"/>
                    <a:pt x="53" y="0"/>
                  </a:cubicBezTo>
                  <a:cubicBezTo>
                    <a:pt x="24" y="0"/>
                    <a:pt x="0" y="26"/>
                    <a:pt x="0" y="56"/>
                  </a:cubicBezTo>
                  <a:cubicBezTo>
                    <a:pt x="0" y="86"/>
                    <a:pt x="24" y="112"/>
                    <a:pt x="53" y="112"/>
                  </a:cubicBezTo>
                  <a:cubicBezTo>
                    <a:pt x="82" y="112"/>
                    <a:pt x="106" y="86"/>
                    <a:pt x="106" y="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DA60B1F-BF17-D44B-BC9C-42D7421F0DF3}"/>
                </a:ext>
              </a:extLst>
            </p:cNvPr>
            <p:cNvSpPr/>
            <p:nvPr/>
          </p:nvSpPr>
          <p:spPr>
            <a:xfrm>
              <a:off x="1977120" y="1184400"/>
              <a:ext cx="81720" cy="369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8" h="1028">
                  <a:moveTo>
                    <a:pt x="228" y="514"/>
                  </a:moveTo>
                  <a:cubicBezTo>
                    <a:pt x="228" y="435"/>
                    <a:pt x="216" y="311"/>
                    <a:pt x="163" y="194"/>
                  </a:cubicBezTo>
                  <a:cubicBezTo>
                    <a:pt x="104" y="68"/>
                    <a:pt x="20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0" y="14"/>
                    <a:pt x="0" y="16"/>
                    <a:pt x="18" y="35"/>
                  </a:cubicBezTo>
                  <a:cubicBezTo>
                    <a:pt x="115" y="136"/>
                    <a:pt x="170" y="299"/>
                    <a:pt x="170" y="514"/>
                  </a:cubicBezTo>
                  <a:cubicBezTo>
                    <a:pt x="170" y="689"/>
                    <a:pt x="135" y="871"/>
                    <a:pt x="13" y="1000"/>
                  </a:cubicBezTo>
                  <a:cubicBezTo>
                    <a:pt x="0" y="1014"/>
                    <a:pt x="0" y="1016"/>
                    <a:pt x="0" y="1019"/>
                  </a:cubicBezTo>
                  <a:cubicBezTo>
                    <a:pt x="0" y="1026"/>
                    <a:pt x="4" y="1028"/>
                    <a:pt x="9" y="1028"/>
                  </a:cubicBezTo>
                  <a:cubicBezTo>
                    <a:pt x="20" y="1028"/>
                    <a:pt x="108" y="958"/>
                    <a:pt x="166" y="827"/>
                  </a:cubicBezTo>
                  <a:cubicBezTo>
                    <a:pt x="216" y="715"/>
                    <a:pt x="228" y="600"/>
                    <a:pt x="228" y="5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304312B-3B01-9F4E-90DA-8917FD1B5F4E}"/>
                </a:ext>
              </a:extLst>
            </p:cNvPr>
            <p:cNvSpPr/>
            <p:nvPr/>
          </p:nvSpPr>
          <p:spPr>
            <a:xfrm>
              <a:off x="2208600" y="1325880"/>
              <a:ext cx="232560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243">
                  <a:moveTo>
                    <a:pt x="614" y="42"/>
                  </a:moveTo>
                  <a:cubicBezTo>
                    <a:pt x="630" y="42"/>
                    <a:pt x="647" y="42"/>
                    <a:pt x="647" y="21"/>
                  </a:cubicBezTo>
                  <a:cubicBezTo>
                    <a:pt x="647" y="0"/>
                    <a:pt x="630" y="0"/>
                    <a:pt x="616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1"/>
                  </a:cubicBezTo>
                  <a:cubicBezTo>
                    <a:pt x="0" y="42"/>
                    <a:pt x="18" y="42"/>
                    <a:pt x="33" y="42"/>
                  </a:cubicBezTo>
                  <a:close/>
                  <a:moveTo>
                    <a:pt x="616" y="243"/>
                  </a:moveTo>
                  <a:cubicBezTo>
                    <a:pt x="630" y="243"/>
                    <a:pt x="647" y="243"/>
                    <a:pt x="647" y="222"/>
                  </a:cubicBezTo>
                  <a:cubicBezTo>
                    <a:pt x="647" y="201"/>
                    <a:pt x="630" y="201"/>
                    <a:pt x="614" y="201"/>
                  </a:cubicBezTo>
                  <a:lnTo>
                    <a:pt x="33" y="201"/>
                  </a:lnTo>
                  <a:cubicBezTo>
                    <a:pt x="18" y="201"/>
                    <a:pt x="0" y="201"/>
                    <a:pt x="0" y="222"/>
                  </a:cubicBezTo>
                  <a:cubicBezTo>
                    <a:pt x="0" y="243"/>
                    <a:pt x="18" y="243"/>
                    <a:pt x="33" y="2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63E57CA-851E-DD4B-BD09-070B30CA12B6}"/>
                </a:ext>
              </a:extLst>
            </p:cNvPr>
            <p:cNvSpPr/>
            <p:nvPr/>
          </p:nvSpPr>
          <p:spPr>
            <a:xfrm>
              <a:off x="2576880" y="1245960"/>
              <a:ext cx="23256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7" h="687">
                  <a:moveTo>
                    <a:pt x="345" y="364"/>
                  </a:moveTo>
                  <a:lnTo>
                    <a:pt x="616" y="364"/>
                  </a:lnTo>
                  <a:cubicBezTo>
                    <a:pt x="630" y="364"/>
                    <a:pt x="647" y="364"/>
                    <a:pt x="647" y="343"/>
                  </a:cubicBezTo>
                  <a:cubicBezTo>
                    <a:pt x="647" y="322"/>
                    <a:pt x="630" y="322"/>
                    <a:pt x="616" y="322"/>
                  </a:cubicBezTo>
                  <a:lnTo>
                    <a:pt x="345" y="322"/>
                  </a:lnTo>
                  <a:lnTo>
                    <a:pt x="345" y="35"/>
                  </a:lnTo>
                  <a:cubicBezTo>
                    <a:pt x="345" y="19"/>
                    <a:pt x="345" y="0"/>
                    <a:pt x="325" y="0"/>
                  </a:cubicBezTo>
                  <a:cubicBezTo>
                    <a:pt x="305" y="0"/>
                    <a:pt x="305" y="19"/>
                    <a:pt x="305" y="35"/>
                  </a:cubicBezTo>
                  <a:lnTo>
                    <a:pt x="305" y="322"/>
                  </a:lnTo>
                  <a:lnTo>
                    <a:pt x="33" y="322"/>
                  </a:lnTo>
                  <a:cubicBezTo>
                    <a:pt x="18" y="322"/>
                    <a:pt x="0" y="322"/>
                    <a:pt x="0" y="343"/>
                  </a:cubicBezTo>
                  <a:cubicBezTo>
                    <a:pt x="0" y="364"/>
                    <a:pt x="18" y="364"/>
                    <a:pt x="33" y="364"/>
                  </a:cubicBezTo>
                  <a:lnTo>
                    <a:pt x="305" y="364"/>
                  </a:lnTo>
                  <a:lnTo>
                    <a:pt x="305" y="652"/>
                  </a:lnTo>
                  <a:cubicBezTo>
                    <a:pt x="305" y="666"/>
                    <a:pt x="305" y="687"/>
                    <a:pt x="325" y="687"/>
                  </a:cubicBezTo>
                  <a:cubicBezTo>
                    <a:pt x="345" y="687"/>
                    <a:pt x="345" y="666"/>
                    <a:pt x="345" y="6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0843AAA-9871-0A46-95E2-4230EA31E89B}"/>
                </a:ext>
              </a:extLst>
            </p:cNvPr>
            <p:cNvSpPr/>
            <p:nvPr/>
          </p:nvSpPr>
          <p:spPr>
            <a:xfrm>
              <a:off x="2859120" y="1215359"/>
              <a:ext cx="115920" cy="24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687">
                  <a:moveTo>
                    <a:pt x="201" y="26"/>
                  </a:moveTo>
                  <a:cubicBezTo>
                    <a:pt x="201" y="2"/>
                    <a:pt x="201" y="0"/>
                    <a:pt x="177" y="0"/>
                  </a:cubicBezTo>
                  <a:cubicBezTo>
                    <a:pt x="117" y="65"/>
                    <a:pt x="31" y="65"/>
                    <a:pt x="0" y="65"/>
                  </a:cubicBezTo>
                  <a:lnTo>
                    <a:pt x="0" y="98"/>
                  </a:lnTo>
                  <a:cubicBezTo>
                    <a:pt x="20" y="98"/>
                    <a:pt x="77" y="98"/>
                    <a:pt x="128" y="70"/>
                  </a:cubicBezTo>
                  <a:lnTo>
                    <a:pt x="128" y="605"/>
                  </a:lnTo>
                  <a:cubicBezTo>
                    <a:pt x="128" y="642"/>
                    <a:pt x="126" y="654"/>
                    <a:pt x="38" y="654"/>
                  </a:cubicBezTo>
                  <a:lnTo>
                    <a:pt x="7" y="654"/>
                  </a:lnTo>
                  <a:lnTo>
                    <a:pt x="7" y="687"/>
                  </a:lnTo>
                  <a:cubicBezTo>
                    <a:pt x="40" y="682"/>
                    <a:pt x="126" y="682"/>
                    <a:pt x="163" y="682"/>
                  </a:cubicBezTo>
                  <a:cubicBezTo>
                    <a:pt x="203" y="682"/>
                    <a:pt x="287" y="682"/>
                    <a:pt x="323" y="687"/>
                  </a:cubicBezTo>
                  <a:lnTo>
                    <a:pt x="323" y="654"/>
                  </a:lnTo>
                  <a:lnTo>
                    <a:pt x="292" y="654"/>
                  </a:lnTo>
                  <a:cubicBezTo>
                    <a:pt x="203" y="654"/>
                    <a:pt x="201" y="642"/>
                    <a:pt x="201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8" name="Straight Connector 57">
            <a:extLst>
              <a:ext uri="{FF2B5EF4-FFF2-40B4-BE49-F238E27FC236}">
                <a16:creationId xmlns:a16="http://schemas.microsoft.com/office/drawing/2014/main" id="{62E3F217-3A9B-B246-8C67-FCEB9AE1171B}"/>
              </a:ext>
            </a:extLst>
          </p:cNvPr>
          <p:cNvSpPr/>
          <p:nvPr/>
        </p:nvSpPr>
        <p:spPr>
          <a:xfrm>
            <a:off x="2271600" y="2341562"/>
            <a:ext cx="27432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9" name="Straight Connector 58">
            <a:extLst>
              <a:ext uri="{FF2B5EF4-FFF2-40B4-BE49-F238E27FC236}">
                <a16:creationId xmlns:a16="http://schemas.microsoft.com/office/drawing/2014/main" id="{A5154E80-318E-2340-99A9-24EBCEF1A898}"/>
              </a:ext>
            </a:extLst>
          </p:cNvPr>
          <p:cNvSpPr/>
          <p:nvPr/>
        </p:nvSpPr>
        <p:spPr>
          <a:xfrm flipH="1">
            <a:off x="8138160" y="2250122"/>
            <a:ext cx="365760" cy="5486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0" name="Straight Connector 59">
            <a:extLst>
              <a:ext uri="{FF2B5EF4-FFF2-40B4-BE49-F238E27FC236}">
                <a16:creationId xmlns:a16="http://schemas.microsoft.com/office/drawing/2014/main" id="{1FA8ADCD-FEB3-CB42-BB77-34AD12FA0703}"/>
              </a:ext>
            </a:extLst>
          </p:cNvPr>
          <p:cNvSpPr/>
          <p:nvPr/>
        </p:nvSpPr>
        <p:spPr>
          <a:xfrm flipH="1">
            <a:off x="4283280" y="2327883"/>
            <a:ext cx="82296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1" name="Straight Connector 60">
            <a:extLst>
              <a:ext uri="{FF2B5EF4-FFF2-40B4-BE49-F238E27FC236}">
                <a16:creationId xmlns:a16="http://schemas.microsoft.com/office/drawing/2014/main" id="{69776EAF-16B1-7241-806E-CA5AA83CAF6F}"/>
              </a:ext>
            </a:extLst>
          </p:cNvPr>
          <p:cNvSpPr/>
          <p:nvPr/>
        </p:nvSpPr>
        <p:spPr>
          <a:xfrm flipH="1">
            <a:off x="4923360" y="2327883"/>
            <a:ext cx="183240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1BCF787E-76DE-C947-B86D-AF04F3AC42BF}"/>
              </a:ext>
            </a:extLst>
          </p:cNvPr>
          <p:cNvSpPr/>
          <p:nvPr/>
        </p:nvSpPr>
        <p:spPr>
          <a:xfrm>
            <a:off x="5106960" y="2327883"/>
            <a:ext cx="547919" cy="562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2C2FB852-5DF1-4142-A5A3-0246E78A9F84}"/>
              </a:ext>
            </a:extLst>
          </p:cNvPr>
          <p:cNvSpPr/>
          <p:nvPr/>
        </p:nvSpPr>
        <p:spPr>
          <a:xfrm>
            <a:off x="5106960" y="2327883"/>
            <a:ext cx="1462319" cy="470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F05469-E8D3-FC40-8368-7102360C07A2}"/>
              </a:ext>
            </a:extLst>
          </p:cNvPr>
          <p:cNvSpPr txBox="1"/>
          <p:nvPr/>
        </p:nvSpPr>
        <p:spPr>
          <a:xfrm>
            <a:off x="525240" y="4345323"/>
            <a:ext cx="3040919" cy="230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Discount factor: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Value fn:</a:t>
            </a:r>
          </a:p>
        </p:txBody>
      </p:sp>
      <p:sp>
        <p:nvSpPr>
          <p:cNvPr id="65" name="Straight Connector 64">
            <a:extLst>
              <a:ext uri="{FF2B5EF4-FFF2-40B4-BE49-F238E27FC236}">
                <a16:creationId xmlns:a16="http://schemas.microsoft.com/office/drawing/2014/main" id="{93C2100B-62EE-1547-AB15-C234B1E6BC65}"/>
              </a:ext>
            </a:extLst>
          </p:cNvPr>
          <p:cNvSpPr/>
          <p:nvPr/>
        </p:nvSpPr>
        <p:spPr>
          <a:xfrm>
            <a:off x="2902680" y="4619642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6" name="Straight Connector 65">
            <a:extLst>
              <a:ext uri="{FF2B5EF4-FFF2-40B4-BE49-F238E27FC236}">
                <a16:creationId xmlns:a16="http://schemas.microsoft.com/office/drawing/2014/main" id="{DE34B1CC-45A4-E842-894C-E95DBBA2C66A}"/>
              </a:ext>
            </a:extLst>
          </p:cNvPr>
          <p:cNvSpPr/>
          <p:nvPr/>
        </p:nvSpPr>
        <p:spPr>
          <a:xfrm>
            <a:off x="3908520" y="4619642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7" name="Straight Connector 66">
            <a:extLst>
              <a:ext uri="{FF2B5EF4-FFF2-40B4-BE49-F238E27FC236}">
                <a16:creationId xmlns:a16="http://schemas.microsoft.com/office/drawing/2014/main" id="{2870DE53-3B80-B848-A996-8EE8FF8F351E}"/>
              </a:ext>
            </a:extLst>
          </p:cNvPr>
          <p:cNvSpPr/>
          <p:nvPr/>
        </p:nvSpPr>
        <p:spPr>
          <a:xfrm>
            <a:off x="4914360" y="4619642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8" name="Straight Connector 67">
            <a:extLst>
              <a:ext uri="{FF2B5EF4-FFF2-40B4-BE49-F238E27FC236}">
                <a16:creationId xmlns:a16="http://schemas.microsoft.com/office/drawing/2014/main" id="{CB1C3700-605C-0D42-AA04-271C0B5AE9B6}"/>
              </a:ext>
            </a:extLst>
          </p:cNvPr>
          <p:cNvSpPr/>
          <p:nvPr/>
        </p:nvSpPr>
        <p:spPr>
          <a:xfrm>
            <a:off x="5920199" y="4619642"/>
            <a:ext cx="82296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9" name="Straight Connector 68">
            <a:extLst>
              <a:ext uri="{FF2B5EF4-FFF2-40B4-BE49-F238E27FC236}">
                <a16:creationId xmlns:a16="http://schemas.microsoft.com/office/drawing/2014/main" id="{C6793747-D2CE-B24D-8571-F0B5CDC53125}"/>
              </a:ext>
            </a:extLst>
          </p:cNvPr>
          <p:cNvSpPr/>
          <p:nvPr/>
        </p:nvSpPr>
        <p:spPr>
          <a:xfrm>
            <a:off x="6926040" y="4619642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447DE67F-FB24-FA4E-8D47-8EA3B3875E41}"/>
              </a:ext>
            </a:extLst>
          </p:cNvPr>
          <p:cNvSpPr/>
          <p:nvPr/>
        </p:nvSpPr>
        <p:spPr>
          <a:xfrm>
            <a:off x="2286000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3042FE36-C810-464B-8618-64654C56BF13}"/>
              </a:ext>
            </a:extLst>
          </p:cNvPr>
          <p:cNvSpPr/>
          <p:nvPr/>
        </p:nvSpPr>
        <p:spPr>
          <a:xfrm>
            <a:off x="3291839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2ECE3105-EB8C-FA4F-A8F6-142E2938F8BF}"/>
              </a:ext>
            </a:extLst>
          </p:cNvPr>
          <p:cNvSpPr/>
          <p:nvPr/>
        </p:nvSpPr>
        <p:spPr>
          <a:xfrm>
            <a:off x="4297680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4103B52D-72CB-6E40-BCFB-DF3F7CE5443C}"/>
              </a:ext>
            </a:extLst>
          </p:cNvPr>
          <p:cNvSpPr/>
          <p:nvPr/>
        </p:nvSpPr>
        <p:spPr>
          <a:xfrm>
            <a:off x="5303520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27BEB5FA-2805-1242-BC19-B288B662436F}"/>
              </a:ext>
            </a:extLst>
          </p:cNvPr>
          <p:cNvSpPr/>
          <p:nvPr/>
        </p:nvSpPr>
        <p:spPr>
          <a:xfrm>
            <a:off x="6309360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5FFB3A8F-E928-384A-BA4C-4E9C990338E3}"/>
              </a:ext>
            </a:extLst>
          </p:cNvPr>
          <p:cNvSpPr/>
          <p:nvPr/>
        </p:nvSpPr>
        <p:spPr>
          <a:xfrm>
            <a:off x="7315200" y="5907722"/>
            <a:ext cx="1005840" cy="1005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1BD7EF-DA04-024D-B04E-D80BE3E2963D}"/>
              </a:ext>
            </a:extLst>
          </p:cNvPr>
          <p:cNvSpPr txBox="1"/>
          <p:nvPr/>
        </p:nvSpPr>
        <p:spPr>
          <a:xfrm>
            <a:off x="7406640" y="6273482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496E06B-D676-3148-ADFF-9A2A84EA402C}"/>
              </a:ext>
            </a:extLst>
          </p:cNvPr>
          <p:cNvSpPr txBox="1"/>
          <p:nvPr/>
        </p:nvSpPr>
        <p:spPr>
          <a:xfrm>
            <a:off x="6400799" y="6273482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ACFB0B3-9F2E-674B-8E07-DC564489930C}"/>
              </a:ext>
            </a:extLst>
          </p:cNvPr>
          <p:cNvSpPr txBox="1"/>
          <p:nvPr/>
        </p:nvSpPr>
        <p:spPr>
          <a:xfrm>
            <a:off x="5394960" y="6273482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8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6C2B1F-3590-6E46-B9EB-A3FFF9A37FDF}"/>
              </a:ext>
            </a:extLst>
          </p:cNvPr>
          <p:cNvSpPr txBox="1"/>
          <p:nvPr/>
        </p:nvSpPr>
        <p:spPr>
          <a:xfrm>
            <a:off x="4389120" y="6273482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A4AB47-6C3D-3049-8879-A3F8DDB08EC7}"/>
              </a:ext>
            </a:extLst>
          </p:cNvPr>
          <p:cNvSpPr txBox="1"/>
          <p:nvPr/>
        </p:nvSpPr>
        <p:spPr>
          <a:xfrm>
            <a:off x="3383280" y="6273482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03D06E-CF5A-AC4B-8768-9B0F9AC48480}"/>
              </a:ext>
            </a:extLst>
          </p:cNvPr>
          <p:cNvSpPr txBox="1"/>
          <p:nvPr/>
        </p:nvSpPr>
        <p:spPr>
          <a:xfrm>
            <a:off x="2377439" y="6246843"/>
            <a:ext cx="8229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7</a:t>
            </a:r>
          </a:p>
        </p:txBody>
      </p:sp>
      <p:grpSp>
        <p:nvGrpSpPr>
          <p:cNvPr id="82" name="Group 81" descr="28§display§\gamma=1§svg§600§FALSE" title="TexMaths">
            <a:extLst>
              <a:ext uri="{FF2B5EF4-FFF2-40B4-BE49-F238E27FC236}">
                <a16:creationId xmlns:a16="http://schemas.microsoft.com/office/drawing/2014/main" id="{BCBF9FE7-001D-DA49-ABDC-9D5E4D53C27A}"/>
              </a:ext>
            </a:extLst>
          </p:cNvPr>
          <p:cNvGrpSpPr/>
          <p:nvPr/>
        </p:nvGrpSpPr>
        <p:grpSpPr>
          <a:xfrm>
            <a:off x="3200400" y="5107083"/>
            <a:ext cx="1063080" cy="391680"/>
            <a:chOff x="3200400" y="4320000"/>
            <a:chExt cx="1063080" cy="391680"/>
          </a:xfrm>
        </p:grpSpPr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3ED144A-D2EA-0547-8F2D-4FC3686843FD}"/>
                </a:ext>
              </a:extLst>
            </p:cNvPr>
            <p:cNvSpPr/>
            <p:nvPr/>
          </p:nvSpPr>
          <p:spPr>
            <a:xfrm>
              <a:off x="3200400" y="4331160"/>
              <a:ext cx="1063080" cy="370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4" h="1030">
                  <a:moveTo>
                    <a:pt x="1478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2954" y="0"/>
                  </a:lnTo>
                  <a:lnTo>
                    <a:pt x="2954" y="10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0F2FAF9-3ED1-2F42-AC86-1C9EAA73899F}"/>
                </a:ext>
              </a:extLst>
            </p:cNvPr>
            <p:cNvSpPr/>
            <p:nvPr/>
          </p:nvSpPr>
          <p:spPr>
            <a:xfrm>
              <a:off x="3208320" y="4419720"/>
              <a:ext cx="233640" cy="29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812">
                  <a:moveTo>
                    <a:pt x="28" y="232"/>
                  </a:moveTo>
                  <a:cubicBezTo>
                    <a:pt x="76" y="90"/>
                    <a:pt x="210" y="90"/>
                    <a:pt x="224" y="90"/>
                  </a:cubicBezTo>
                  <a:cubicBezTo>
                    <a:pt x="412" y="90"/>
                    <a:pt x="426" y="305"/>
                    <a:pt x="426" y="403"/>
                  </a:cubicBezTo>
                  <a:cubicBezTo>
                    <a:pt x="426" y="479"/>
                    <a:pt x="420" y="498"/>
                    <a:pt x="409" y="524"/>
                  </a:cubicBezTo>
                  <a:cubicBezTo>
                    <a:pt x="384" y="613"/>
                    <a:pt x="347" y="756"/>
                    <a:pt x="347" y="789"/>
                  </a:cubicBezTo>
                  <a:cubicBezTo>
                    <a:pt x="347" y="803"/>
                    <a:pt x="353" y="812"/>
                    <a:pt x="361" y="812"/>
                  </a:cubicBezTo>
                  <a:cubicBezTo>
                    <a:pt x="378" y="812"/>
                    <a:pt x="389" y="784"/>
                    <a:pt x="400" y="736"/>
                  </a:cubicBezTo>
                  <a:cubicBezTo>
                    <a:pt x="431" y="633"/>
                    <a:pt x="442" y="563"/>
                    <a:pt x="448" y="524"/>
                  </a:cubicBezTo>
                  <a:cubicBezTo>
                    <a:pt x="451" y="510"/>
                    <a:pt x="451" y="493"/>
                    <a:pt x="456" y="476"/>
                  </a:cubicBezTo>
                  <a:cubicBezTo>
                    <a:pt x="496" y="356"/>
                    <a:pt x="577" y="171"/>
                    <a:pt x="624" y="73"/>
                  </a:cubicBezTo>
                  <a:cubicBezTo>
                    <a:pt x="633" y="59"/>
                    <a:pt x="650" y="31"/>
                    <a:pt x="650" y="25"/>
                  </a:cubicBezTo>
                  <a:cubicBezTo>
                    <a:pt x="650" y="14"/>
                    <a:pt x="636" y="14"/>
                    <a:pt x="633" y="14"/>
                  </a:cubicBezTo>
                  <a:cubicBezTo>
                    <a:pt x="630" y="14"/>
                    <a:pt x="622" y="14"/>
                    <a:pt x="619" y="22"/>
                  </a:cubicBezTo>
                  <a:cubicBezTo>
                    <a:pt x="554" y="140"/>
                    <a:pt x="504" y="263"/>
                    <a:pt x="456" y="386"/>
                  </a:cubicBezTo>
                  <a:cubicBezTo>
                    <a:pt x="454" y="350"/>
                    <a:pt x="454" y="255"/>
                    <a:pt x="406" y="134"/>
                  </a:cubicBezTo>
                  <a:cubicBezTo>
                    <a:pt x="375" y="62"/>
                    <a:pt x="325" y="0"/>
                    <a:pt x="241" y="0"/>
                  </a:cubicBezTo>
                  <a:cubicBezTo>
                    <a:pt x="87" y="0"/>
                    <a:pt x="0" y="188"/>
                    <a:pt x="0" y="227"/>
                  </a:cubicBezTo>
                  <a:cubicBezTo>
                    <a:pt x="0" y="238"/>
                    <a:pt x="11" y="238"/>
                    <a:pt x="22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85364A9-2BB8-F348-B382-194710BF48F6}"/>
                </a:ext>
              </a:extLst>
            </p:cNvPr>
            <p:cNvSpPr/>
            <p:nvPr/>
          </p:nvSpPr>
          <p:spPr>
            <a:xfrm>
              <a:off x="3601440" y="4453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86557DA-5DDB-2641-9BAD-60DBD818708C}"/>
                </a:ext>
              </a:extLst>
            </p:cNvPr>
            <p:cNvSpPr/>
            <p:nvPr/>
          </p:nvSpPr>
          <p:spPr>
            <a:xfrm>
              <a:off x="4082400" y="43200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7"/>
                    <a:pt x="160" y="817"/>
                    <a:pt x="207" y="817"/>
                  </a:cubicBezTo>
                  <a:cubicBezTo>
                    <a:pt x="258" y="817"/>
                    <a:pt x="364" y="817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7" name="Group 86" descr="28§display§R(s_{2:5},\cdot) = -1§svg§600§FALSE" title="TexMaths">
            <a:extLst>
              <a:ext uri="{FF2B5EF4-FFF2-40B4-BE49-F238E27FC236}">
                <a16:creationId xmlns:a16="http://schemas.microsoft.com/office/drawing/2014/main" id="{50218072-4910-4E48-9FE1-1AFD387A1738}"/>
              </a:ext>
            </a:extLst>
          </p:cNvPr>
          <p:cNvGrpSpPr/>
          <p:nvPr/>
        </p:nvGrpSpPr>
        <p:grpSpPr>
          <a:xfrm>
            <a:off x="4283280" y="1823162"/>
            <a:ext cx="2379600" cy="410760"/>
            <a:chOff x="4283280" y="1036079"/>
            <a:chExt cx="2379600" cy="410760"/>
          </a:xfrm>
        </p:grpSpPr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509CC3B3-430A-A943-9B56-0B9CC2B106CB}"/>
                </a:ext>
              </a:extLst>
            </p:cNvPr>
            <p:cNvSpPr/>
            <p:nvPr/>
          </p:nvSpPr>
          <p:spPr>
            <a:xfrm>
              <a:off x="4283280" y="1037159"/>
              <a:ext cx="2379600" cy="40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1" h="1139">
                  <a:moveTo>
                    <a:pt x="3306" y="1139"/>
                  </a:moveTo>
                  <a:lnTo>
                    <a:pt x="0" y="1139"/>
                  </a:lnTo>
                  <a:lnTo>
                    <a:pt x="0" y="0"/>
                  </a:lnTo>
                  <a:lnTo>
                    <a:pt x="6611" y="0"/>
                  </a:lnTo>
                  <a:lnTo>
                    <a:pt x="6611" y="1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E8E5003C-FAEF-C248-ABE5-584F4E05CD22}"/>
                </a:ext>
              </a:extLst>
            </p:cNvPr>
            <p:cNvSpPr/>
            <p:nvPr/>
          </p:nvSpPr>
          <p:spPr>
            <a:xfrm>
              <a:off x="4298400" y="1063080"/>
              <a:ext cx="26604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0" h="807">
                  <a:moveTo>
                    <a:pt x="345" y="78"/>
                  </a:moveTo>
                  <a:cubicBezTo>
                    <a:pt x="352" y="52"/>
                    <a:pt x="355" y="39"/>
                    <a:pt x="376" y="36"/>
                  </a:cubicBezTo>
                  <a:cubicBezTo>
                    <a:pt x="385" y="36"/>
                    <a:pt x="418" y="36"/>
                    <a:pt x="437" y="36"/>
                  </a:cubicBezTo>
                  <a:cubicBezTo>
                    <a:pt x="512" y="36"/>
                    <a:pt x="627" y="36"/>
                    <a:pt x="627" y="148"/>
                  </a:cubicBezTo>
                  <a:cubicBezTo>
                    <a:pt x="627" y="187"/>
                    <a:pt x="611" y="267"/>
                    <a:pt x="569" y="311"/>
                  </a:cubicBezTo>
                  <a:cubicBezTo>
                    <a:pt x="543" y="340"/>
                    <a:pt x="489" y="376"/>
                    <a:pt x="395" y="376"/>
                  </a:cubicBezTo>
                  <a:lnTo>
                    <a:pt x="280" y="376"/>
                  </a:lnTo>
                  <a:close/>
                  <a:moveTo>
                    <a:pt x="496" y="392"/>
                  </a:moveTo>
                  <a:cubicBezTo>
                    <a:pt x="599" y="366"/>
                    <a:pt x="724" y="288"/>
                    <a:pt x="724" y="171"/>
                  </a:cubicBezTo>
                  <a:cubicBezTo>
                    <a:pt x="724" y="73"/>
                    <a:pt x="630" y="0"/>
                    <a:pt x="493" y="0"/>
                  </a:cubicBezTo>
                  <a:lnTo>
                    <a:pt x="200" y="0"/>
                  </a:lnTo>
                  <a:cubicBezTo>
                    <a:pt x="179" y="0"/>
                    <a:pt x="169" y="0"/>
                    <a:pt x="169" y="23"/>
                  </a:cubicBezTo>
                  <a:cubicBezTo>
                    <a:pt x="169" y="36"/>
                    <a:pt x="179" y="36"/>
                    <a:pt x="197" y="36"/>
                  </a:cubicBezTo>
                  <a:cubicBezTo>
                    <a:pt x="200" y="36"/>
                    <a:pt x="218" y="36"/>
                    <a:pt x="237" y="39"/>
                  </a:cubicBezTo>
                  <a:cubicBezTo>
                    <a:pt x="256" y="39"/>
                    <a:pt x="265" y="42"/>
                    <a:pt x="265" y="57"/>
                  </a:cubicBezTo>
                  <a:cubicBezTo>
                    <a:pt x="265" y="60"/>
                    <a:pt x="263" y="65"/>
                    <a:pt x="261" y="78"/>
                  </a:cubicBezTo>
                  <a:lnTo>
                    <a:pt x="122" y="693"/>
                  </a:lnTo>
                  <a:cubicBezTo>
                    <a:pt x="113" y="737"/>
                    <a:pt x="110" y="745"/>
                    <a:pt x="28" y="745"/>
                  </a:cubicBezTo>
                  <a:cubicBezTo>
                    <a:pt x="9" y="745"/>
                    <a:pt x="0" y="745"/>
                    <a:pt x="0" y="768"/>
                  </a:cubicBezTo>
                  <a:cubicBezTo>
                    <a:pt x="0" y="781"/>
                    <a:pt x="12" y="781"/>
                    <a:pt x="14" y="781"/>
                  </a:cubicBezTo>
                  <a:cubicBezTo>
                    <a:pt x="45" y="781"/>
                    <a:pt x="115" y="779"/>
                    <a:pt x="146" y="779"/>
                  </a:cubicBezTo>
                  <a:cubicBezTo>
                    <a:pt x="174" y="779"/>
                    <a:pt x="247" y="781"/>
                    <a:pt x="277" y="781"/>
                  </a:cubicBezTo>
                  <a:cubicBezTo>
                    <a:pt x="284" y="781"/>
                    <a:pt x="296" y="781"/>
                    <a:pt x="296" y="758"/>
                  </a:cubicBezTo>
                  <a:cubicBezTo>
                    <a:pt x="296" y="745"/>
                    <a:pt x="289" y="745"/>
                    <a:pt x="268" y="745"/>
                  </a:cubicBezTo>
                  <a:cubicBezTo>
                    <a:pt x="230" y="745"/>
                    <a:pt x="200" y="745"/>
                    <a:pt x="200" y="724"/>
                  </a:cubicBezTo>
                  <a:cubicBezTo>
                    <a:pt x="200" y="719"/>
                    <a:pt x="202" y="714"/>
                    <a:pt x="204" y="706"/>
                  </a:cubicBezTo>
                  <a:lnTo>
                    <a:pt x="273" y="402"/>
                  </a:lnTo>
                  <a:lnTo>
                    <a:pt x="395" y="402"/>
                  </a:lnTo>
                  <a:cubicBezTo>
                    <a:pt x="489" y="402"/>
                    <a:pt x="507" y="467"/>
                    <a:pt x="507" y="506"/>
                  </a:cubicBezTo>
                  <a:cubicBezTo>
                    <a:pt x="507" y="524"/>
                    <a:pt x="500" y="561"/>
                    <a:pt x="493" y="587"/>
                  </a:cubicBezTo>
                  <a:cubicBezTo>
                    <a:pt x="486" y="618"/>
                    <a:pt x="477" y="659"/>
                    <a:pt x="477" y="683"/>
                  </a:cubicBezTo>
                  <a:cubicBezTo>
                    <a:pt x="477" y="807"/>
                    <a:pt x="601" y="807"/>
                    <a:pt x="616" y="807"/>
                  </a:cubicBezTo>
                  <a:cubicBezTo>
                    <a:pt x="702" y="807"/>
                    <a:pt x="740" y="690"/>
                    <a:pt x="740" y="675"/>
                  </a:cubicBezTo>
                  <a:cubicBezTo>
                    <a:pt x="740" y="662"/>
                    <a:pt x="728" y="662"/>
                    <a:pt x="726" y="662"/>
                  </a:cubicBezTo>
                  <a:cubicBezTo>
                    <a:pt x="717" y="662"/>
                    <a:pt x="717" y="670"/>
                    <a:pt x="714" y="677"/>
                  </a:cubicBezTo>
                  <a:cubicBezTo>
                    <a:pt x="688" y="763"/>
                    <a:pt x="644" y="781"/>
                    <a:pt x="620" y="781"/>
                  </a:cubicBezTo>
                  <a:cubicBezTo>
                    <a:pt x="585" y="781"/>
                    <a:pt x="578" y="755"/>
                    <a:pt x="578" y="711"/>
                  </a:cubicBezTo>
                  <a:cubicBezTo>
                    <a:pt x="578" y="675"/>
                    <a:pt x="585" y="618"/>
                    <a:pt x="587" y="581"/>
                  </a:cubicBezTo>
                  <a:cubicBezTo>
                    <a:pt x="590" y="566"/>
                    <a:pt x="592" y="542"/>
                    <a:pt x="592" y="527"/>
                  </a:cubicBezTo>
                  <a:cubicBezTo>
                    <a:pt x="592" y="439"/>
                    <a:pt x="524" y="405"/>
                    <a:pt x="496" y="3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598749D-5D61-5E49-8B22-579D4D4440FD}"/>
                </a:ext>
              </a:extLst>
            </p:cNvPr>
            <p:cNvSpPr/>
            <p:nvPr/>
          </p:nvSpPr>
          <p:spPr>
            <a:xfrm>
              <a:off x="4603679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1132"/>
                  </a:moveTo>
                  <a:cubicBezTo>
                    <a:pt x="242" y="1129"/>
                    <a:pt x="242" y="1126"/>
                    <a:pt x="223" y="1106"/>
                  </a:cubicBezTo>
                  <a:cubicBezTo>
                    <a:pt x="94" y="963"/>
                    <a:pt x="61" y="747"/>
                    <a:pt x="61" y="571"/>
                  </a:cubicBezTo>
                  <a:cubicBezTo>
                    <a:pt x="61" y="374"/>
                    <a:pt x="101" y="174"/>
                    <a:pt x="228" y="31"/>
                  </a:cubicBezTo>
                  <a:cubicBezTo>
                    <a:pt x="242" y="18"/>
                    <a:pt x="242" y="16"/>
                    <a:pt x="242" y="10"/>
                  </a:cubicBezTo>
                  <a:cubicBezTo>
                    <a:pt x="242" y="3"/>
                    <a:pt x="237" y="0"/>
                    <a:pt x="230" y="0"/>
                  </a:cubicBezTo>
                  <a:cubicBezTo>
                    <a:pt x="221" y="0"/>
                    <a:pt x="127" y="78"/>
                    <a:pt x="66" y="223"/>
                  </a:cubicBezTo>
                  <a:cubicBezTo>
                    <a:pt x="12" y="348"/>
                    <a:pt x="0" y="475"/>
                    <a:pt x="0" y="571"/>
                  </a:cubicBezTo>
                  <a:cubicBezTo>
                    <a:pt x="0" y="662"/>
                    <a:pt x="12" y="799"/>
                    <a:pt x="68" y="929"/>
                  </a:cubicBezTo>
                  <a:cubicBezTo>
                    <a:pt x="132" y="1069"/>
                    <a:pt x="221" y="1142"/>
                    <a:pt x="230" y="1142"/>
                  </a:cubicBezTo>
                  <a:cubicBezTo>
                    <a:pt x="237" y="1142"/>
                    <a:pt x="242" y="1139"/>
                    <a:pt x="242" y="1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039E71D-9892-044C-930F-C16231537E11}"/>
                </a:ext>
              </a:extLst>
            </p:cNvPr>
            <p:cNvSpPr/>
            <p:nvPr/>
          </p:nvSpPr>
          <p:spPr>
            <a:xfrm>
              <a:off x="4730759" y="1162080"/>
              <a:ext cx="137520" cy="18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" h="519">
                  <a:moveTo>
                    <a:pt x="352" y="78"/>
                  </a:moveTo>
                  <a:cubicBezTo>
                    <a:pt x="322" y="78"/>
                    <a:pt x="303" y="104"/>
                    <a:pt x="303" y="130"/>
                  </a:cubicBezTo>
                  <a:cubicBezTo>
                    <a:pt x="303" y="145"/>
                    <a:pt x="312" y="164"/>
                    <a:pt x="334" y="164"/>
                  </a:cubicBezTo>
                  <a:cubicBezTo>
                    <a:pt x="357" y="164"/>
                    <a:pt x="383" y="143"/>
                    <a:pt x="383" y="99"/>
                  </a:cubicBezTo>
                  <a:cubicBezTo>
                    <a:pt x="383" y="47"/>
                    <a:pt x="338" y="0"/>
                    <a:pt x="258" y="0"/>
                  </a:cubicBezTo>
                  <a:cubicBezTo>
                    <a:pt x="122" y="0"/>
                    <a:pt x="82" y="117"/>
                    <a:pt x="82" y="166"/>
                  </a:cubicBezTo>
                  <a:cubicBezTo>
                    <a:pt x="82" y="257"/>
                    <a:pt x="160" y="275"/>
                    <a:pt x="190" y="280"/>
                  </a:cubicBezTo>
                  <a:cubicBezTo>
                    <a:pt x="244" y="293"/>
                    <a:pt x="298" y="304"/>
                    <a:pt x="298" y="369"/>
                  </a:cubicBezTo>
                  <a:cubicBezTo>
                    <a:pt x="298" y="397"/>
                    <a:pt x="275" y="493"/>
                    <a:pt x="150" y="493"/>
                  </a:cubicBezTo>
                  <a:cubicBezTo>
                    <a:pt x="134" y="493"/>
                    <a:pt x="54" y="493"/>
                    <a:pt x="31" y="433"/>
                  </a:cubicBezTo>
                  <a:cubicBezTo>
                    <a:pt x="70" y="439"/>
                    <a:pt x="96" y="405"/>
                    <a:pt x="96" y="371"/>
                  </a:cubicBezTo>
                  <a:cubicBezTo>
                    <a:pt x="96" y="345"/>
                    <a:pt x="80" y="332"/>
                    <a:pt x="59" y="332"/>
                  </a:cubicBezTo>
                  <a:cubicBezTo>
                    <a:pt x="31" y="332"/>
                    <a:pt x="0" y="356"/>
                    <a:pt x="0" y="407"/>
                  </a:cubicBezTo>
                  <a:cubicBezTo>
                    <a:pt x="0" y="472"/>
                    <a:pt x="59" y="519"/>
                    <a:pt x="148" y="519"/>
                  </a:cubicBezTo>
                  <a:cubicBezTo>
                    <a:pt x="317" y="519"/>
                    <a:pt x="357" y="382"/>
                    <a:pt x="357" y="330"/>
                  </a:cubicBezTo>
                  <a:cubicBezTo>
                    <a:pt x="357" y="288"/>
                    <a:pt x="338" y="260"/>
                    <a:pt x="324" y="244"/>
                  </a:cubicBezTo>
                  <a:cubicBezTo>
                    <a:pt x="296" y="213"/>
                    <a:pt x="268" y="208"/>
                    <a:pt x="221" y="197"/>
                  </a:cubicBezTo>
                  <a:cubicBezTo>
                    <a:pt x="183" y="187"/>
                    <a:pt x="143" y="179"/>
                    <a:pt x="143" y="127"/>
                  </a:cubicBezTo>
                  <a:cubicBezTo>
                    <a:pt x="143" y="96"/>
                    <a:pt x="167" y="26"/>
                    <a:pt x="258" y="26"/>
                  </a:cubicBezTo>
                  <a:cubicBezTo>
                    <a:pt x="284" y="26"/>
                    <a:pt x="336" y="34"/>
                    <a:pt x="352" y="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7D666AA-0C8C-4645-A4B8-097C7C9BD4ED}"/>
                </a:ext>
              </a:extLst>
            </p:cNvPr>
            <p:cNvSpPr/>
            <p:nvPr/>
          </p:nvSpPr>
          <p:spPr>
            <a:xfrm>
              <a:off x="4900680" y="1214639"/>
              <a:ext cx="11556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32">
                  <a:moveTo>
                    <a:pt x="322" y="387"/>
                  </a:moveTo>
                  <a:lnTo>
                    <a:pt x="296" y="387"/>
                  </a:lnTo>
                  <a:cubicBezTo>
                    <a:pt x="294" y="405"/>
                    <a:pt x="287" y="452"/>
                    <a:pt x="277" y="459"/>
                  </a:cubicBezTo>
                  <a:cubicBezTo>
                    <a:pt x="273" y="465"/>
                    <a:pt x="216" y="465"/>
                    <a:pt x="207" y="465"/>
                  </a:cubicBezTo>
                  <a:lnTo>
                    <a:pt x="73" y="465"/>
                  </a:lnTo>
                  <a:cubicBezTo>
                    <a:pt x="148" y="389"/>
                    <a:pt x="174" y="369"/>
                    <a:pt x="218" y="330"/>
                  </a:cubicBezTo>
                  <a:cubicBezTo>
                    <a:pt x="273" y="283"/>
                    <a:pt x="322" y="234"/>
                    <a:pt x="322" y="156"/>
                  </a:cubicBezTo>
                  <a:cubicBezTo>
                    <a:pt x="322" y="60"/>
                    <a:pt x="244" y="0"/>
                    <a:pt x="150" y="0"/>
                  </a:cubicBezTo>
                  <a:cubicBezTo>
                    <a:pt x="61" y="0"/>
                    <a:pt x="0" y="70"/>
                    <a:pt x="0" y="143"/>
                  </a:cubicBezTo>
                  <a:cubicBezTo>
                    <a:pt x="0" y="184"/>
                    <a:pt x="31" y="189"/>
                    <a:pt x="38" y="189"/>
                  </a:cubicBezTo>
                  <a:cubicBezTo>
                    <a:pt x="56" y="189"/>
                    <a:pt x="78" y="174"/>
                    <a:pt x="78" y="145"/>
                  </a:cubicBezTo>
                  <a:cubicBezTo>
                    <a:pt x="78" y="132"/>
                    <a:pt x="73" y="104"/>
                    <a:pt x="35" y="104"/>
                  </a:cubicBezTo>
                  <a:cubicBezTo>
                    <a:pt x="56" y="47"/>
                    <a:pt x="106" y="29"/>
                    <a:pt x="141" y="29"/>
                  </a:cubicBezTo>
                  <a:cubicBezTo>
                    <a:pt x="214" y="29"/>
                    <a:pt x="251" y="91"/>
                    <a:pt x="251" y="156"/>
                  </a:cubicBezTo>
                  <a:cubicBezTo>
                    <a:pt x="251" y="226"/>
                    <a:pt x="207" y="280"/>
                    <a:pt x="183" y="311"/>
                  </a:cubicBezTo>
                  <a:lnTo>
                    <a:pt x="7" y="501"/>
                  </a:lnTo>
                  <a:cubicBezTo>
                    <a:pt x="0" y="509"/>
                    <a:pt x="0" y="511"/>
                    <a:pt x="0" y="532"/>
                  </a:cubicBezTo>
                  <a:lnTo>
                    <a:pt x="301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DA62926-63C2-FD4F-8D26-5AEE2B7A30AA}"/>
                </a:ext>
              </a:extLst>
            </p:cNvPr>
            <p:cNvSpPr/>
            <p:nvPr/>
          </p:nvSpPr>
          <p:spPr>
            <a:xfrm>
              <a:off x="5059800" y="1281960"/>
              <a:ext cx="30240" cy="12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" h="348">
                  <a:moveTo>
                    <a:pt x="85" y="47"/>
                  </a:moveTo>
                  <a:cubicBezTo>
                    <a:pt x="85" y="18"/>
                    <a:pt x="66" y="0"/>
                    <a:pt x="42" y="0"/>
                  </a:cubicBezTo>
                  <a:cubicBezTo>
                    <a:pt x="16" y="0"/>
                    <a:pt x="0" y="23"/>
                    <a:pt x="0" y="47"/>
                  </a:cubicBezTo>
                  <a:cubicBezTo>
                    <a:pt x="0" y="75"/>
                    <a:pt x="21" y="93"/>
                    <a:pt x="42" y="93"/>
                  </a:cubicBezTo>
                  <a:cubicBezTo>
                    <a:pt x="68" y="93"/>
                    <a:pt x="85" y="70"/>
                    <a:pt x="85" y="47"/>
                  </a:cubicBezTo>
                  <a:close/>
                  <a:moveTo>
                    <a:pt x="85" y="301"/>
                  </a:moveTo>
                  <a:cubicBezTo>
                    <a:pt x="85" y="273"/>
                    <a:pt x="66" y="254"/>
                    <a:pt x="42" y="254"/>
                  </a:cubicBezTo>
                  <a:cubicBezTo>
                    <a:pt x="16" y="254"/>
                    <a:pt x="0" y="278"/>
                    <a:pt x="0" y="301"/>
                  </a:cubicBezTo>
                  <a:cubicBezTo>
                    <a:pt x="0" y="327"/>
                    <a:pt x="21" y="348"/>
                    <a:pt x="42" y="348"/>
                  </a:cubicBezTo>
                  <a:cubicBezTo>
                    <a:pt x="68" y="348"/>
                    <a:pt x="85" y="324"/>
                    <a:pt x="85" y="3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0FBD498-06A0-3440-8330-0E4AE5B2C90B}"/>
                </a:ext>
              </a:extLst>
            </p:cNvPr>
            <p:cNvSpPr/>
            <p:nvPr/>
          </p:nvSpPr>
          <p:spPr>
            <a:xfrm>
              <a:off x="5132520" y="1214639"/>
              <a:ext cx="115560" cy="19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2" h="548">
                  <a:moveTo>
                    <a:pt x="66" y="86"/>
                  </a:moveTo>
                  <a:cubicBezTo>
                    <a:pt x="103" y="96"/>
                    <a:pt x="127" y="96"/>
                    <a:pt x="139" y="96"/>
                  </a:cubicBezTo>
                  <a:cubicBezTo>
                    <a:pt x="233" y="96"/>
                    <a:pt x="291" y="23"/>
                    <a:pt x="291" y="10"/>
                  </a:cubicBezTo>
                  <a:cubicBezTo>
                    <a:pt x="291" y="3"/>
                    <a:pt x="284" y="0"/>
                    <a:pt x="282" y="0"/>
                  </a:cubicBezTo>
                  <a:cubicBezTo>
                    <a:pt x="280" y="0"/>
                    <a:pt x="280" y="0"/>
                    <a:pt x="275" y="3"/>
                  </a:cubicBezTo>
                  <a:cubicBezTo>
                    <a:pt x="258" y="10"/>
                    <a:pt x="221" y="26"/>
                    <a:pt x="167" y="26"/>
                  </a:cubicBezTo>
                  <a:cubicBezTo>
                    <a:pt x="146" y="26"/>
                    <a:pt x="108" y="23"/>
                    <a:pt x="59" y="5"/>
                  </a:cubicBezTo>
                  <a:cubicBezTo>
                    <a:pt x="52" y="0"/>
                    <a:pt x="52" y="0"/>
                    <a:pt x="49" y="0"/>
                  </a:cubicBezTo>
                  <a:cubicBezTo>
                    <a:pt x="40" y="0"/>
                    <a:pt x="40" y="8"/>
                    <a:pt x="40" y="21"/>
                  </a:cubicBezTo>
                  <a:lnTo>
                    <a:pt x="40" y="257"/>
                  </a:lnTo>
                  <a:cubicBezTo>
                    <a:pt x="40" y="273"/>
                    <a:pt x="40" y="280"/>
                    <a:pt x="52" y="280"/>
                  </a:cubicBezTo>
                  <a:cubicBezTo>
                    <a:pt x="59" y="280"/>
                    <a:pt x="59" y="280"/>
                    <a:pt x="66" y="270"/>
                  </a:cubicBezTo>
                  <a:cubicBezTo>
                    <a:pt x="99" y="226"/>
                    <a:pt x="143" y="221"/>
                    <a:pt x="169" y="221"/>
                  </a:cubicBezTo>
                  <a:cubicBezTo>
                    <a:pt x="211" y="221"/>
                    <a:pt x="230" y="257"/>
                    <a:pt x="235" y="265"/>
                  </a:cubicBezTo>
                  <a:cubicBezTo>
                    <a:pt x="249" y="291"/>
                    <a:pt x="254" y="322"/>
                    <a:pt x="254" y="369"/>
                  </a:cubicBezTo>
                  <a:cubicBezTo>
                    <a:pt x="254" y="392"/>
                    <a:pt x="254" y="439"/>
                    <a:pt x="230" y="475"/>
                  </a:cubicBezTo>
                  <a:cubicBezTo>
                    <a:pt x="211" y="504"/>
                    <a:pt x="181" y="522"/>
                    <a:pt x="146" y="522"/>
                  </a:cubicBezTo>
                  <a:cubicBezTo>
                    <a:pt x="99" y="522"/>
                    <a:pt x="49" y="493"/>
                    <a:pt x="31" y="441"/>
                  </a:cubicBezTo>
                  <a:cubicBezTo>
                    <a:pt x="59" y="444"/>
                    <a:pt x="73" y="423"/>
                    <a:pt x="73" y="402"/>
                  </a:cubicBezTo>
                  <a:cubicBezTo>
                    <a:pt x="73" y="369"/>
                    <a:pt x="47" y="361"/>
                    <a:pt x="35" y="361"/>
                  </a:cubicBezTo>
                  <a:cubicBezTo>
                    <a:pt x="35" y="361"/>
                    <a:pt x="0" y="361"/>
                    <a:pt x="0" y="405"/>
                  </a:cubicBezTo>
                  <a:cubicBezTo>
                    <a:pt x="0" y="478"/>
                    <a:pt x="59" y="548"/>
                    <a:pt x="148" y="548"/>
                  </a:cubicBezTo>
                  <a:cubicBezTo>
                    <a:pt x="240" y="548"/>
                    <a:pt x="322" y="472"/>
                    <a:pt x="322" y="371"/>
                  </a:cubicBezTo>
                  <a:cubicBezTo>
                    <a:pt x="322" y="280"/>
                    <a:pt x="258" y="197"/>
                    <a:pt x="169" y="197"/>
                  </a:cubicBezTo>
                  <a:cubicBezTo>
                    <a:pt x="136" y="197"/>
                    <a:pt x="99" y="205"/>
                    <a:pt x="66" y="2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A483FE8A-640E-1B4C-8B5B-5091930499A5}"/>
                </a:ext>
              </a:extLst>
            </p:cNvPr>
            <p:cNvSpPr/>
            <p:nvPr/>
          </p:nvSpPr>
          <p:spPr>
            <a:xfrm>
              <a:off x="5316120" y="1300680"/>
              <a:ext cx="43560" cy="12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343">
                  <a:moveTo>
                    <a:pt x="122" y="119"/>
                  </a:moveTo>
                  <a:cubicBezTo>
                    <a:pt x="122" y="44"/>
                    <a:pt x="96" y="0"/>
                    <a:pt x="56" y="0"/>
                  </a:cubicBezTo>
                  <a:cubicBezTo>
                    <a:pt x="21" y="0"/>
                    <a:pt x="0" y="29"/>
                    <a:pt x="0" y="60"/>
                  </a:cubicBezTo>
                  <a:cubicBezTo>
                    <a:pt x="0" y="91"/>
                    <a:pt x="21" y="122"/>
                    <a:pt x="56" y="122"/>
                  </a:cubicBezTo>
                  <a:cubicBezTo>
                    <a:pt x="68" y="122"/>
                    <a:pt x="82" y="117"/>
                    <a:pt x="92" y="106"/>
                  </a:cubicBezTo>
                  <a:cubicBezTo>
                    <a:pt x="96" y="104"/>
                    <a:pt x="96" y="104"/>
                    <a:pt x="99" y="104"/>
                  </a:cubicBezTo>
                  <a:cubicBezTo>
                    <a:pt x="99" y="104"/>
                    <a:pt x="101" y="104"/>
                    <a:pt x="101" y="119"/>
                  </a:cubicBezTo>
                  <a:cubicBezTo>
                    <a:pt x="101" y="205"/>
                    <a:pt x="63" y="275"/>
                    <a:pt x="28" y="311"/>
                  </a:cubicBezTo>
                  <a:cubicBezTo>
                    <a:pt x="16" y="324"/>
                    <a:pt x="16" y="327"/>
                    <a:pt x="16" y="330"/>
                  </a:cubicBezTo>
                  <a:cubicBezTo>
                    <a:pt x="16" y="340"/>
                    <a:pt x="21" y="343"/>
                    <a:pt x="28" y="343"/>
                  </a:cubicBezTo>
                  <a:cubicBezTo>
                    <a:pt x="40" y="343"/>
                    <a:pt x="122" y="254"/>
                    <a:pt x="122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F0F2481-AEDF-0C4F-8FD3-619CB30018BD}"/>
                </a:ext>
              </a:extLst>
            </p:cNvPr>
            <p:cNvSpPr/>
            <p:nvPr/>
          </p:nvSpPr>
          <p:spPr>
            <a:xfrm>
              <a:off x="5479920" y="1219320"/>
              <a:ext cx="40320" cy="4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3" h="125">
                  <a:moveTo>
                    <a:pt x="113" y="62"/>
                  </a:moveTo>
                  <a:cubicBezTo>
                    <a:pt x="113" y="29"/>
                    <a:pt x="87" y="0"/>
                    <a:pt x="56" y="0"/>
                  </a:cubicBezTo>
                  <a:cubicBezTo>
                    <a:pt x="26" y="0"/>
                    <a:pt x="0" y="29"/>
                    <a:pt x="0" y="62"/>
                  </a:cubicBezTo>
                  <a:cubicBezTo>
                    <a:pt x="0" y="96"/>
                    <a:pt x="26" y="125"/>
                    <a:pt x="56" y="125"/>
                  </a:cubicBezTo>
                  <a:cubicBezTo>
                    <a:pt x="87" y="125"/>
                    <a:pt x="113" y="96"/>
                    <a:pt x="113" y="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8A629BA-B4E2-F34F-A2AA-0A38ECCB3658}"/>
                </a:ext>
              </a:extLst>
            </p:cNvPr>
            <p:cNvSpPr/>
            <p:nvPr/>
          </p:nvSpPr>
          <p:spPr>
            <a:xfrm>
              <a:off x="5572080" y="1036079"/>
              <a:ext cx="86760" cy="41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1142">
                  <a:moveTo>
                    <a:pt x="242" y="571"/>
                  </a:moveTo>
                  <a:cubicBezTo>
                    <a:pt x="242" y="483"/>
                    <a:pt x="230" y="345"/>
                    <a:pt x="174" y="215"/>
                  </a:cubicBezTo>
                  <a:cubicBezTo>
                    <a:pt x="110" y="75"/>
                    <a:pt x="21" y="0"/>
                    <a:pt x="9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0" y="18"/>
                    <a:pt x="19" y="39"/>
                  </a:cubicBezTo>
                  <a:cubicBezTo>
                    <a:pt x="122" y="151"/>
                    <a:pt x="181" y="332"/>
                    <a:pt x="181" y="571"/>
                  </a:cubicBezTo>
                  <a:cubicBezTo>
                    <a:pt x="181" y="766"/>
                    <a:pt x="143" y="968"/>
                    <a:pt x="14" y="1111"/>
                  </a:cubicBezTo>
                  <a:cubicBezTo>
                    <a:pt x="0" y="1126"/>
                    <a:pt x="0" y="1129"/>
                    <a:pt x="0" y="1132"/>
                  </a:cubicBezTo>
                  <a:cubicBezTo>
                    <a:pt x="0" y="1139"/>
                    <a:pt x="5" y="1142"/>
                    <a:pt x="9" y="1142"/>
                  </a:cubicBezTo>
                  <a:cubicBezTo>
                    <a:pt x="21" y="1142"/>
                    <a:pt x="115" y="1064"/>
                    <a:pt x="176" y="919"/>
                  </a:cubicBezTo>
                  <a:cubicBezTo>
                    <a:pt x="230" y="794"/>
                    <a:pt x="242" y="667"/>
                    <a:pt x="242" y="5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DB0AE92-723D-4E4D-A961-E2489C8412DF}"/>
                </a:ext>
              </a:extLst>
            </p:cNvPr>
            <p:cNvSpPr/>
            <p:nvPr/>
          </p:nvSpPr>
          <p:spPr>
            <a:xfrm>
              <a:off x="5819040" y="1193039"/>
              <a:ext cx="2473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8" h="270">
                  <a:moveTo>
                    <a:pt x="653" y="47"/>
                  </a:moveTo>
                  <a:cubicBezTo>
                    <a:pt x="670" y="47"/>
                    <a:pt x="688" y="47"/>
                    <a:pt x="688" y="23"/>
                  </a:cubicBezTo>
                  <a:cubicBezTo>
                    <a:pt x="688" y="0"/>
                    <a:pt x="670" y="0"/>
                    <a:pt x="655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7"/>
                    <a:pt x="19" y="47"/>
                    <a:pt x="35" y="47"/>
                  </a:cubicBezTo>
                  <a:close/>
                  <a:moveTo>
                    <a:pt x="655" y="270"/>
                  </a:moveTo>
                  <a:cubicBezTo>
                    <a:pt x="670" y="270"/>
                    <a:pt x="688" y="270"/>
                    <a:pt x="688" y="247"/>
                  </a:cubicBezTo>
                  <a:cubicBezTo>
                    <a:pt x="688" y="223"/>
                    <a:pt x="670" y="223"/>
                    <a:pt x="653" y="223"/>
                  </a:cubicBezTo>
                  <a:lnTo>
                    <a:pt x="35" y="223"/>
                  </a:lnTo>
                  <a:cubicBezTo>
                    <a:pt x="19" y="223"/>
                    <a:pt x="0" y="223"/>
                    <a:pt x="0" y="247"/>
                  </a:cubicBezTo>
                  <a:cubicBezTo>
                    <a:pt x="0" y="270"/>
                    <a:pt x="19" y="270"/>
                    <a:pt x="35" y="2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83200B5F-03EC-3448-99BE-28E0E62D4E20}"/>
                </a:ext>
              </a:extLst>
            </p:cNvPr>
            <p:cNvSpPr/>
            <p:nvPr/>
          </p:nvSpPr>
          <p:spPr>
            <a:xfrm>
              <a:off x="6220079" y="1233360"/>
              <a:ext cx="22716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2" h="49">
                  <a:moveTo>
                    <a:pt x="597" y="49"/>
                  </a:moveTo>
                  <a:cubicBezTo>
                    <a:pt x="613" y="49"/>
                    <a:pt x="632" y="49"/>
                    <a:pt x="632" y="23"/>
                  </a:cubicBezTo>
                  <a:cubicBezTo>
                    <a:pt x="632" y="0"/>
                    <a:pt x="613" y="0"/>
                    <a:pt x="597" y="0"/>
                  </a:cubicBezTo>
                  <a:lnTo>
                    <a:pt x="35" y="0"/>
                  </a:lnTo>
                  <a:cubicBezTo>
                    <a:pt x="19" y="0"/>
                    <a:pt x="0" y="0"/>
                    <a:pt x="0" y="23"/>
                  </a:cubicBezTo>
                  <a:cubicBezTo>
                    <a:pt x="0" y="49"/>
                    <a:pt x="19" y="49"/>
                    <a:pt x="3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70FABC-C9C5-944E-A1B8-FC9C568022D8}"/>
                </a:ext>
              </a:extLst>
            </p:cNvPr>
            <p:cNvSpPr/>
            <p:nvPr/>
          </p:nvSpPr>
          <p:spPr>
            <a:xfrm>
              <a:off x="6510240" y="1070640"/>
              <a:ext cx="123120" cy="27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3" h="763">
                  <a:moveTo>
                    <a:pt x="214" y="29"/>
                  </a:moveTo>
                  <a:cubicBezTo>
                    <a:pt x="214" y="3"/>
                    <a:pt x="214" y="0"/>
                    <a:pt x="190" y="0"/>
                  </a:cubicBezTo>
                  <a:cubicBezTo>
                    <a:pt x="125" y="73"/>
                    <a:pt x="33" y="73"/>
                    <a:pt x="0" y="73"/>
                  </a:cubicBezTo>
                  <a:lnTo>
                    <a:pt x="0" y="109"/>
                  </a:lnTo>
                  <a:cubicBezTo>
                    <a:pt x="21" y="109"/>
                    <a:pt x="82" y="109"/>
                    <a:pt x="136" y="78"/>
                  </a:cubicBezTo>
                  <a:lnTo>
                    <a:pt x="136" y="672"/>
                  </a:lnTo>
                  <a:cubicBezTo>
                    <a:pt x="136" y="714"/>
                    <a:pt x="134" y="727"/>
                    <a:pt x="40" y="727"/>
                  </a:cubicBezTo>
                  <a:lnTo>
                    <a:pt x="7" y="727"/>
                  </a:lnTo>
                  <a:lnTo>
                    <a:pt x="7" y="763"/>
                  </a:lnTo>
                  <a:cubicBezTo>
                    <a:pt x="42" y="758"/>
                    <a:pt x="134" y="758"/>
                    <a:pt x="174" y="758"/>
                  </a:cubicBezTo>
                  <a:cubicBezTo>
                    <a:pt x="216" y="758"/>
                    <a:pt x="305" y="758"/>
                    <a:pt x="343" y="763"/>
                  </a:cubicBezTo>
                  <a:lnTo>
                    <a:pt x="343" y="727"/>
                  </a:lnTo>
                  <a:lnTo>
                    <a:pt x="310" y="727"/>
                  </a:lnTo>
                  <a:cubicBezTo>
                    <a:pt x="216" y="727"/>
                    <a:pt x="214" y="714"/>
                    <a:pt x="214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1" name="Title 100">
            <a:extLst>
              <a:ext uri="{FF2B5EF4-FFF2-40B4-BE49-F238E27FC236}">
                <a16:creationId xmlns:a16="http://schemas.microsoft.com/office/drawing/2014/main" id="{DCAF30FE-6533-624B-959C-A702DE8C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example 3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442F-1EAF-144D-936F-6C14A277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EAFF1-44C2-9545-88F8-B497FD36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programming!</a:t>
            </a:r>
          </a:p>
          <a:p>
            <a:r>
              <a:rPr lang="en-US" dirty="0"/>
              <a:t>Please read chapter 4</a:t>
            </a:r>
          </a:p>
        </p:txBody>
      </p:sp>
    </p:spTree>
    <p:extLst>
      <p:ext uri="{BB962C8B-B14F-4D97-AF65-F5344CB8AC3E}">
        <p14:creationId xmlns:p14="http://schemas.microsoft.com/office/powerpoint/2010/main" val="69870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DBACEFA-0C3B-C541-8DAA-C9865A0E26CE}"/>
              </a:ext>
            </a:extLst>
          </p:cNvPr>
          <p:cNvSpPr/>
          <p:nvPr/>
        </p:nvSpPr>
        <p:spPr>
          <a:xfrm>
            <a:off x="326124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D7D4E9D-B6A1-9348-A380-05E2EC939829}"/>
              </a:ext>
            </a:extLst>
          </p:cNvPr>
          <p:cNvSpPr/>
          <p:nvPr/>
        </p:nvSpPr>
        <p:spPr>
          <a:xfrm>
            <a:off x="4114800" y="256031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BE3528E-5E6E-9549-9022-29D728622B23}"/>
              </a:ext>
            </a:extLst>
          </p:cNvPr>
          <p:cNvSpPr/>
          <p:nvPr/>
        </p:nvSpPr>
        <p:spPr>
          <a:xfrm>
            <a:off x="496800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A85BD0C-27E4-0F40-B292-A721045E76CA}"/>
              </a:ext>
            </a:extLst>
          </p:cNvPr>
          <p:cNvSpPr/>
          <p:nvPr/>
        </p:nvSpPr>
        <p:spPr>
          <a:xfrm>
            <a:off x="326124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53E265-25CD-1346-80F8-D015272484F1}"/>
              </a:ext>
            </a:extLst>
          </p:cNvPr>
          <p:cNvSpPr/>
          <p:nvPr/>
        </p:nvSpPr>
        <p:spPr>
          <a:xfrm>
            <a:off x="4114800" y="338328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EDDC56B-E814-4F43-9865-C6191A8C8CC0}"/>
              </a:ext>
            </a:extLst>
          </p:cNvPr>
          <p:cNvSpPr/>
          <p:nvPr/>
        </p:nvSpPr>
        <p:spPr>
          <a:xfrm>
            <a:off x="496800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1D25E5D-1F6B-D345-9655-FD26E242AE12}"/>
              </a:ext>
            </a:extLst>
          </p:cNvPr>
          <p:cNvSpPr/>
          <p:nvPr/>
        </p:nvSpPr>
        <p:spPr>
          <a:xfrm>
            <a:off x="326124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424958B-E38C-1543-8040-4B58EB2759B6}"/>
              </a:ext>
            </a:extLst>
          </p:cNvPr>
          <p:cNvSpPr/>
          <p:nvPr/>
        </p:nvSpPr>
        <p:spPr>
          <a:xfrm>
            <a:off x="4114800" y="173735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AFEB856-A26E-F548-AA90-87FCCF3AF70C}"/>
              </a:ext>
            </a:extLst>
          </p:cNvPr>
          <p:cNvSpPr/>
          <p:nvPr/>
        </p:nvSpPr>
        <p:spPr>
          <a:xfrm>
            <a:off x="496800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54BC39A-E389-B146-BF23-E74497260AD9}"/>
              </a:ext>
            </a:extLst>
          </p:cNvPr>
          <p:cNvSpPr/>
          <p:nvPr/>
        </p:nvSpPr>
        <p:spPr>
          <a:xfrm>
            <a:off x="582156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5E838B-94F7-9048-B7FC-550DA18D3D97}"/>
              </a:ext>
            </a:extLst>
          </p:cNvPr>
          <p:cNvSpPr/>
          <p:nvPr/>
        </p:nvSpPr>
        <p:spPr>
          <a:xfrm>
            <a:off x="582156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A992FC-EBF8-6746-A479-D9C7A0E929E2}"/>
              </a:ext>
            </a:extLst>
          </p:cNvPr>
          <p:cNvSpPr/>
          <p:nvPr/>
        </p:nvSpPr>
        <p:spPr>
          <a:xfrm>
            <a:off x="582156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D7D223-125D-DD49-9BCF-72BE58ED5374}"/>
              </a:ext>
            </a:extLst>
          </p:cNvPr>
          <p:cNvGrpSpPr/>
          <p:nvPr/>
        </p:nvGrpSpPr>
        <p:grpSpPr>
          <a:xfrm>
            <a:off x="5330309" y="2741810"/>
            <a:ext cx="338970" cy="508611"/>
            <a:chOff x="5330309" y="2741810"/>
            <a:chExt cx="338970" cy="50861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86A9D5-4617-1B41-BD17-15A17D9FC083}"/>
                </a:ext>
              </a:extLst>
            </p:cNvPr>
            <p:cNvSpPr/>
            <p:nvPr/>
          </p:nvSpPr>
          <p:spPr>
            <a:xfrm rot="5874600">
              <a:off x="5249309" y="282281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8BF58D-7A2E-6D42-BF27-AB5EE0837B54}"/>
                </a:ext>
              </a:extLst>
            </p:cNvPr>
            <p:cNvSpPr/>
            <p:nvPr/>
          </p:nvSpPr>
          <p:spPr>
            <a:xfrm rot="21127800" flipH="1">
              <a:off x="5394351" y="318094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8F161E25-EED0-1F45-9139-BDEE838787A2}"/>
                </a:ext>
              </a:extLst>
            </p:cNvPr>
            <p:cNvSpPr/>
            <p:nvPr/>
          </p:nvSpPr>
          <p:spPr>
            <a:xfrm flipH="1">
              <a:off x="5434560" y="3155039"/>
              <a:ext cx="3600" cy="26281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D3F68B8C-C5C0-4E48-9145-F067744DE940}"/>
                </a:ext>
              </a:extLst>
            </p:cNvPr>
            <p:cNvSpPr/>
            <p:nvPr/>
          </p:nvSpPr>
          <p:spPr>
            <a:xfrm>
              <a:off x="5577840" y="299376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38C69B08-03B2-8A46-92B7-A3682E4EC21A}"/>
                </a:ext>
              </a:extLst>
            </p:cNvPr>
            <p:cNvSpPr/>
            <p:nvPr/>
          </p:nvSpPr>
          <p:spPr>
            <a:xfrm flipH="1">
              <a:off x="5645160" y="297360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B930C932-10A6-9D49-9FAC-368C300200D5}"/>
                </a:ext>
              </a:extLst>
            </p:cNvPr>
            <p:cNvSpPr/>
            <p:nvPr/>
          </p:nvSpPr>
          <p:spPr>
            <a:xfrm flipH="1" flipV="1">
              <a:off x="5645160" y="299376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B3CD11-A508-3A47-A377-3DBF8F56C951}"/>
                </a:ext>
              </a:extLst>
            </p:cNvPr>
            <p:cNvSpPr/>
            <p:nvPr/>
          </p:nvSpPr>
          <p:spPr>
            <a:xfrm rot="21127800" flipH="1">
              <a:off x="5514771" y="286578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AAB6FD-50E6-EA42-A71A-99F841BFEEC8}"/>
                </a:ext>
              </a:extLst>
            </p:cNvPr>
            <p:cNvGrpSpPr/>
            <p:nvPr/>
          </p:nvGrpSpPr>
          <p:grpSpPr>
            <a:xfrm>
              <a:off x="5523120" y="3005640"/>
              <a:ext cx="146159" cy="41400"/>
              <a:chOff x="5523120" y="3005640"/>
              <a:chExt cx="146159" cy="41400"/>
            </a:xfrm>
          </p:grpSpPr>
          <p:sp>
            <p:nvSpPr>
              <p:cNvPr id="24" name="Straight Connector 23">
                <a:extLst>
                  <a:ext uri="{FF2B5EF4-FFF2-40B4-BE49-F238E27FC236}">
                    <a16:creationId xmlns:a16="http://schemas.microsoft.com/office/drawing/2014/main" id="{9481AA19-9502-5147-8A22-3C2019D9BCAF}"/>
                  </a:ext>
                </a:extLst>
              </p:cNvPr>
              <p:cNvSpPr/>
              <p:nvPr/>
            </p:nvSpPr>
            <p:spPr>
              <a:xfrm>
                <a:off x="5523120" y="300996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5" name="Straight Connector 24">
                <a:extLst>
                  <a:ext uri="{FF2B5EF4-FFF2-40B4-BE49-F238E27FC236}">
                    <a16:creationId xmlns:a16="http://schemas.microsoft.com/office/drawing/2014/main" id="{83F3F666-08BC-C047-ADA1-CB0512EC75BB}"/>
                  </a:ext>
                </a:extLst>
              </p:cNvPr>
              <p:cNvSpPr/>
              <p:nvPr/>
            </p:nvSpPr>
            <p:spPr>
              <a:xfrm flipH="1">
                <a:off x="5645160" y="3005640"/>
                <a:ext cx="24119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Straight Connector 25">
                <a:extLst>
                  <a:ext uri="{FF2B5EF4-FFF2-40B4-BE49-F238E27FC236}">
                    <a16:creationId xmlns:a16="http://schemas.microsoft.com/office/drawing/2014/main" id="{9A010456-CEB0-E541-9A50-8074AF6DCF79}"/>
                  </a:ext>
                </a:extLst>
              </p:cNvPr>
              <p:cNvSpPr/>
              <p:nvPr/>
            </p:nvSpPr>
            <p:spPr>
              <a:xfrm flipH="1" flipV="1">
                <a:off x="5644800" y="302292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9DF562-4B9C-1F4E-BCAE-90BC371E8505}"/>
              </a:ext>
            </a:extLst>
          </p:cNvPr>
          <p:cNvSpPr txBox="1"/>
          <p:nvPr/>
        </p:nvSpPr>
        <p:spPr>
          <a:xfrm>
            <a:off x="2834640" y="5029200"/>
            <a:ext cx="5786947" cy="203718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Grid world: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agent lives on grid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always occupies a single cell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can move left, right, up, down</a:t>
            </a:r>
          </a:p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– but movements are noisy/stochastic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gets zero reward unless in “+1” or “-1” cells</a:t>
            </a:r>
          </a:p>
        </p:txBody>
      </p:sp>
      <p:grpSp>
        <p:nvGrpSpPr>
          <p:cNvPr id="28" name="Group 27" descr="28§display§+1§svg§600§FALSE" title="TexMaths">
            <a:extLst>
              <a:ext uri="{FF2B5EF4-FFF2-40B4-BE49-F238E27FC236}">
                <a16:creationId xmlns:a16="http://schemas.microsoft.com/office/drawing/2014/main" id="{6A2AAF77-E90F-DA45-A59C-302EA5B1406A}"/>
              </a:ext>
            </a:extLst>
          </p:cNvPr>
          <p:cNvGrpSpPr/>
          <p:nvPr/>
        </p:nvGrpSpPr>
        <p:grpSpPr>
          <a:xfrm>
            <a:off x="5943600" y="2834640"/>
            <a:ext cx="564120" cy="333360"/>
            <a:chOff x="5943600" y="2834640"/>
            <a:chExt cx="564120" cy="333360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93E042E-63B7-4147-9FAA-4789B2C40D0E}"/>
                </a:ext>
              </a:extLst>
            </p:cNvPr>
            <p:cNvSpPr/>
            <p:nvPr/>
          </p:nvSpPr>
          <p:spPr>
            <a:xfrm>
              <a:off x="5943600" y="284580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359DB5A4-0DBD-0E43-88F4-3679B871B0AB}"/>
                </a:ext>
              </a:extLst>
            </p:cNvPr>
            <p:cNvSpPr/>
            <p:nvPr/>
          </p:nvSpPr>
          <p:spPr>
            <a:xfrm>
              <a:off x="5968799" y="287208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C0879C6-C9E1-9044-859E-C9F6797D4E8F}"/>
                </a:ext>
              </a:extLst>
            </p:cNvPr>
            <p:cNvSpPr/>
            <p:nvPr/>
          </p:nvSpPr>
          <p:spPr>
            <a:xfrm>
              <a:off x="6326640" y="283464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2" name="Group 31" descr="28§display§-1§svg§600§FALSE" title="TexMaths">
            <a:extLst>
              <a:ext uri="{FF2B5EF4-FFF2-40B4-BE49-F238E27FC236}">
                <a16:creationId xmlns:a16="http://schemas.microsoft.com/office/drawing/2014/main" id="{0BCF4FAA-B565-DD48-858C-1451A57226F2}"/>
              </a:ext>
            </a:extLst>
          </p:cNvPr>
          <p:cNvGrpSpPr/>
          <p:nvPr/>
        </p:nvGrpSpPr>
        <p:grpSpPr>
          <a:xfrm>
            <a:off x="5943600" y="2011680"/>
            <a:ext cx="564120" cy="333360"/>
            <a:chOff x="5943600" y="2011680"/>
            <a:chExt cx="564120" cy="3333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A36DDD5-EAE1-A74B-82B1-4079CE50A9F0}"/>
                </a:ext>
              </a:extLst>
            </p:cNvPr>
            <p:cNvSpPr/>
            <p:nvPr/>
          </p:nvSpPr>
          <p:spPr>
            <a:xfrm>
              <a:off x="5943600" y="202284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4D582C4-5410-C944-9A50-9965D3A2DEDB}"/>
                </a:ext>
              </a:extLst>
            </p:cNvPr>
            <p:cNvSpPr/>
            <p:nvPr/>
          </p:nvSpPr>
          <p:spPr>
            <a:xfrm>
              <a:off x="5979960" y="218700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48FFE3D-6FF3-BD4E-9D44-4D9441F02AE3}"/>
                </a:ext>
              </a:extLst>
            </p:cNvPr>
            <p:cNvSpPr/>
            <p:nvPr/>
          </p:nvSpPr>
          <p:spPr>
            <a:xfrm>
              <a:off x="6326640" y="201168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6" name="Title 35">
            <a:extLst>
              <a:ext uri="{FF2B5EF4-FFF2-40B4-BE49-F238E27FC236}">
                <a16:creationId xmlns:a16="http://schemas.microsoft.com/office/drawing/2014/main" id="{AAA62209-883C-6147-8CC3-0BB82841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Grid world</a:t>
            </a:r>
          </a:p>
        </p:txBody>
      </p:sp>
    </p:spTree>
    <p:extLst>
      <p:ext uri="{BB962C8B-B14F-4D97-AF65-F5344CB8AC3E}">
        <p14:creationId xmlns:p14="http://schemas.microsoft.com/office/powerpoint/2010/main" val="58156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634EA0F-C51F-9D4A-8195-0711162EF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F88F43-782A-A64C-890B-F36D17A20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560638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760DF4A-3AFC-1A47-B68F-182940599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2EEC27BD-DBF4-0840-962D-11F21080D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E0F103AF-DE58-324D-B562-13DB5036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382963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FCC07FBB-B57B-B249-9520-89E40E670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3799" name="Group 7">
            <a:extLst>
              <a:ext uri="{FF2B5EF4-FFF2-40B4-BE49-F238E27FC236}">
                <a16:creationId xmlns:a16="http://schemas.microsoft.com/office/drawing/2014/main" id="{699B4092-55D6-074E-99E4-22CC43DB90BF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11550"/>
            <a:ext cx="363538" cy="509588"/>
            <a:chOff x="1152" y="2212"/>
            <a:chExt cx="229" cy="321"/>
          </a:xfrm>
        </p:grpSpPr>
        <p:sp>
          <p:nvSpPr>
            <p:cNvPr id="33800" name="Freeform 8">
              <a:extLst>
                <a:ext uri="{FF2B5EF4-FFF2-40B4-BE49-F238E27FC236}">
                  <a16:creationId xmlns:a16="http://schemas.microsoft.com/office/drawing/2014/main" id="{CFEE4F62-BCC9-6347-A9CD-CF31132E9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16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1" name="Oval 9">
              <a:extLst>
                <a:ext uri="{FF2B5EF4-FFF2-40B4-BE49-F238E27FC236}">
                  <a16:creationId xmlns:a16="http://schemas.microsoft.com/office/drawing/2014/main" id="{57339C71-8184-0241-A9A3-F8842F90EC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81" y="248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Line 10">
              <a:extLst>
                <a:ext uri="{FF2B5EF4-FFF2-40B4-BE49-F238E27FC236}">
                  <a16:creationId xmlns:a16="http://schemas.microsoft.com/office/drawing/2014/main" id="{4A8A42B4-7267-414F-B656-186D79272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" y="247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11">
              <a:extLst>
                <a:ext uri="{FF2B5EF4-FFF2-40B4-BE49-F238E27FC236}">
                  <a16:creationId xmlns:a16="http://schemas.microsoft.com/office/drawing/2014/main" id="{D9092AC4-E073-CF41-9617-540ECE9481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7" y="237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12">
              <a:extLst>
                <a:ext uri="{FF2B5EF4-FFF2-40B4-BE49-F238E27FC236}">
                  <a16:creationId xmlns:a16="http://schemas.microsoft.com/office/drawing/2014/main" id="{B6C1522E-0753-1040-9A89-93C0E8334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3" y="235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13">
              <a:extLst>
                <a:ext uri="{FF2B5EF4-FFF2-40B4-BE49-F238E27FC236}">
                  <a16:creationId xmlns:a16="http://schemas.microsoft.com/office/drawing/2014/main" id="{8104EAE6-959A-864D-B1E6-07D27AC201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36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Oval 14">
              <a:extLst>
                <a:ext uri="{FF2B5EF4-FFF2-40B4-BE49-F238E27FC236}">
                  <a16:creationId xmlns:a16="http://schemas.microsoft.com/office/drawing/2014/main" id="{1C6E9CCF-ABC9-6B47-A53E-4859F02EAF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19" y="229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807" name="Group 15">
              <a:extLst>
                <a:ext uri="{FF2B5EF4-FFF2-40B4-BE49-F238E27FC236}">
                  <a16:creationId xmlns:a16="http://schemas.microsoft.com/office/drawing/2014/main" id="{4A70C10F-4B54-CD43-A03D-9F269AC7B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377"/>
              <a:ext cx="91" cy="25"/>
              <a:chOff x="1152" y="2377"/>
              <a:chExt cx="91" cy="25"/>
            </a:xfrm>
          </p:grpSpPr>
          <p:sp>
            <p:nvSpPr>
              <p:cNvPr id="33808" name="Line 16">
                <a:extLst>
                  <a:ext uri="{FF2B5EF4-FFF2-40B4-BE49-F238E27FC236}">
                    <a16:creationId xmlns:a16="http://schemas.microsoft.com/office/drawing/2014/main" id="{D055C91E-D377-1E40-AB38-4B250AAB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66" y="238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09" name="Line 17">
                <a:extLst>
                  <a:ext uri="{FF2B5EF4-FFF2-40B4-BE49-F238E27FC236}">
                    <a16:creationId xmlns:a16="http://schemas.microsoft.com/office/drawing/2014/main" id="{C50B7297-BD92-1340-8EFF-C4D8D5674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7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0" name="Line 18">
                <a:extLst>
                  <a:ext uri="{FF2B5EF4-FFF2-40B4-BE49-F238E27FC236}">
                    <a16:creationId xmlns:a16="http://schemas.microsoft.com/office/drawing/2014/main" id="{F2A18C47-EB43-9148-80A7-9F44D5C5AB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238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3811" name="Rectangle 19">
            <a:extLst>
              <a:ext uri="{FF2B5EF4-FFF2-40B4-BE49-F238E27FC236}">
                <a16:creationId xmlns:a16="http://schemas.microsoft.com/office/drawing/2014/main" id="{253417EC-9F37-7B48-9A15-77EE28387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Rectangle 20">
            <a:extLst>
              <a:ext uri="{FF2B5EF4-FFF2-40B4-BE49-F238E27FC236}">
                <a16:creationId xmlns:a16="http://schemas.microsoft.com/office/drawing/2014/main" id="{6E5DFE79-61AC-8E42-A1BF-74F4F1CB7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1736725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Rectangle 21">
            <a:extLst>
              <a:ext uri="{FF2B5EF4-FFF2-40B4-BE49-F238E27FC236}">
                <a16:creationId xmlns:a16="http://schemas.microsoft.com/office/drawing/2014/main" id="{E981FA7A-2500-8E43-A8C0-B48584528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Rectangle 22">
            <a:extLst>
              <a:ext uri="{FF2B5EF4-FFF2-40B4-BE49-F238E27FC236}">
                <a16:creationId xmlns:a16="http://schemas.microsoft.com/office/drawing/2014/main" id="{04EAB228-23C0-5342-B0C1-B3CE1179A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Rectangle 23">
            <a:extLst>
              <a:ext uri="{FF2B5EF4-FFF2-40B4-BE49-F238E27FC236}">
                <a16:creationId xmlns:a16="http://schemas.microsoft.com/office/drawing/2014/main" id="{CAF8F42E-D9E0-0043-B566-8AD570F00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Rectangle 24">
            <a:extLst>
              <a:ext uri="{FF2B5EF4-FFF2-40B4-BE49-F238E27FC236}">
                <a16:creationId xmlns:a16="http://schemas.microsoft.com/office/drawing/2014/main" id="{1C098674-7F47-9C41-B786-3CE334F2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Text Box 25">
            <a:extLst>
              <a:ext uri="{FF2B5EF4-FFF2-40B4-BE49-F238E27FC236}">
                <a16:creationId xmlns:a16="http://schemas.microsoft.com/office/drawing/2014/main" id="{ED5B4FA6-00D8-9144-A088-E19EB7E8D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011363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33818" name="Text Box 26">
            <a:extLst>
              <a:ext uri="{FF2B5EF4-FFF2-40B4-BE49-F238E27FC236}">
                <a16:creationId xmlns:a16="http://schemas.microsoft.com/office/drawing/2014/main" id="{0019F8BC-CCB6-724E-AD15-D0D089827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835275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3819" name="Text Box 27">
            <a:extLst>
              <a:ext uri="{FF2B5EF4-FFF2-40B4-BE49-F238E27FC236}">
                <a16:creationId xmlns:a16="http://schemas.microsoft.com/office/drawing/2014/main" id="{8C0E1750-CB3F-A04D-A27C-F73CB218A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4754563"/>
            <a:ext cx="5668962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Actions</a:t>
            </a:r>
            <a:r>
              <a:rPr lang="en-US" altLang="en-US" sz="2000"/>
              <a:t> A: Left, right, up, down</a:t>
            </a:r>
          </a:p>
          <a:p>
            <a:r>
              <a:rPr lang="en-US" altLang="en-US" sz="2000"/>
              <a:t>– Take one action per time step</a:t>
            </a:r>
          </a:p>
        </p:txBody>
      </p:sp>
      <p:sp>
        <p:nvSpPr>
          <p:cNvPr id="33820" name="Text Box 28">
            <a:extLst>
              <a:ext uri="{FF2B5EF4-FFF2-40B4-BE49-F238E27FC236}">
                <a16:creationId xmlns:a16="http://schemas.microsoft.com/office/drawing/2014/main" id="{88EEED2B-8ABD-0C48-88C3-0CB7A79AD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5211763"/>
            <a:ext cx="25146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States</a:t>
            </a:r>
            <a:r>
              <a:rPr lang="en-US" altLang="en-US" sz="2000"/>
              <a:t> S:</a:t>
            </a:r>
          </a:p>
          <a:p>
            <a:r>
              <a:rPr lang="en-US" altLang="en-US" sz="2000"/>
              <a:t>– Each cell is a state</a:t>
            </a:r>
          </a:p>
        </p:txBody>
      </p:sp>
      <p:sp>
        <p:nvSpPr>
          <p:cNvPr id="33821" name="Line 29">
            <a:extLst>
              <a:ext uri="{FF2B5EF4-FFF2-40B4-BE49-F238E27FC236}">
                <a16:creationId xmlns:a16="http://schemas.microsoft.com/office/drawing/2014/main" id="{DFC2D693-0EFE-644E-A83C-1C893DC33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7363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2" name="Line 30">
            <a:extLst>
              <a:ext uri="{FF2B5EF4-FFF2-40B4-BE49-F238E27FC236}">
                <a16:creationId xmlns:a16="http://schemas.microsoft.com/office/drawing/2014/main" id="{DB437C7E-FA10-DE4D-B08E-962B2D4E8A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639762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23" name="Line 31">
            <a:extLst>
              <a:ext uri="{FF2B5EF4-FFF2-40B4-BE49-F238E27FC236}">
                <a16:creationId xmlns:a16="http://schemas.microsoft.com/office/drawing/2014/main" id="{FE9C4450-F39C-914F-A182-A2C75FA107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1463675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itle 35">
            <a:extLst>
              <a:ext uri="{FF2B5EF4-FFF2-40B4-BE49-F238E27FC236}">
                <a16:creationId xmlns:a16="http://schemas.microsoft.com/office/drawing/2014/main" id="{B6FC03D9-7A30-0E4A-ACF7-F1539A9A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705593"/>
          </a:xfrm>
        </p:spPr>
        <p:txBody>
          <a:bodyPr>
            <a:normAutofit fontScale="90000"/>
          </a:bodyPr>
          <a:lstStyle/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5306-3404-1144-89BB-0BB1EDFE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5978-53D7-DC43-B624-DB645C19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1 (Bandits) is due Wednesday 9/21</a:t>
            </a:r>
          </a:p>
          <a:p>
            <a:r>
              <a:rPr lang="en-US" dirty="0"/>
              <a:t>Assignment 2 (MDPs) will be out soon </a:t>
            </a:r>
          </a:p>
          <a:p>
            <a:pPr lvl="1"/>
            <a:r>
              <a:rPr lang="en-US" dirty="0"/>
              <a:t>Due 9/28</a:t>
            </a:r>
          </a:p>
          <a:p>
            <a:r>
              <a:rPr lang="en-US" dirty="0"/>
              <a:t>Finish reading chapter 3</a:t>
            </a:r>
          </a:p>
          <a:p>
            <a:r>
              <a:rPr lang="en-US" dirty="0"/>
              <a:t>Office </a:t>
            </a:r>
            <a:r>
              <a:rPr lang="en-US"/>
              <a:t>hours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9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76A25F5B-5AAB-994C-A300-4323DB07172B}"/>
              </a:ext>
            </a:extLst>
          </p:cNvPr>
          <p:cNvSpPr/>
          <p:nvPr/>
        </p:nvSpPr>
        <p:spPr>
          <a:xfrm>
            <a:off x="326124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9C69BB5-1604-F843-AA04-8754677C39B9}"/>
              </a:ext>
            </a:extLst>
          </p:cNvPr>
          <p:cNvSpPr/>
          <p:nvPr/>
        </p:nvSpPr>
        <p:spPr>
          <a:xfrm>
            <a:off x="4114800" y="256031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D4EA079-B6CF-7144-99C4-F5EFCF77D858}"/>
              </a:ext>
            </a:extLst>
          </p:cNvPr>
          <p:cNvSpPr/>
          <p:nvPr/>
        </p:nvSpPr>
        <p:spPr>
          <a:xfrm>
            <a:off x="496800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956A7A5-5AB3-DA48-A00D-765B3B96DA3C}"/>
              </a:ext>
            </a:extLst>
          </p:cNvPr>
          <p:cNvSpPr/>
          <p:nvPr/>
        </p:nvSpPr>
        <p:spPr>
          <a:xfrm>
            <a:off x="326124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D9260F-C77D-9F43-90DA-D722F2CABCA6}"/>
              </a:ext>
            </a:extLst>
          </p:cNvPr>
          <p:cNvSpPr/>
          <p:nvPr/>
        </p:nvSpPr>
        <p:spPr>
          <a:xfrm>
            <a:off x="4114800" y="338328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E24E1E-59F4-D348-9B89-7FF50D93D2A6}"/>
              </a:ext>
            </a:extLst>
          </p:cNvPr>
          <p:cNvSpPr/>
          <p:nvPr/>
        </p:nvSpPr>
        <p:spPr>
          <a:xfrm>
            <a:off x="496800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EAED9FA-BA40-4C4A-AAAF-93AF371DF128}"/>
              </a:ext>
            </a:extLst>
          </p:cNvPr>
          <p:cNvSpPr/>
          <p:nvPr/>
        </p:nvSpPr>
        <p:spPr>
          <a:xfrm>
            <a:off x="326124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B1C40D8-4A81-034F-A836-00C6E3E0E2E3}"/>
              </a:ext>
            </a:extLst>
          </p:cNvPr>
          <p:cNvSpPr/>
          <p:nvPr/>
        </p:nvSpPr>
        <p:spPr>
          <a:xfrm>
            <a:off x="4114800" y="173735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02E6585-C57E-D54D-8CA2-4CFEBF024596}"/>
              </a:ext>
            </a:extLst>
          </p:cNvPr>
          <p:cNvSpPr/>
          <p:nvPr/>
        </p:nvSpPr>
        <p:spPr>
          <a:xfrm>
            <a:off x="496800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7425FAB-7285-324E-A4D8-5D12D97B2680}"/>
              </a:ext>
            </a:extLst>
          </p:cNvPr>
          <p:cNvSpPr/>
          <p:nvPr/>
        </p:nvSpPr>
        <p:spPr>
          <a:xfrm>
            <a:off x="5821560" y="256031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18DB297-1CA6-AF4B-B1FD-6355DD784489}"/>
              </a:ext>
            </a:extLst>
          </p:cNvPr>
          <p:cNvSpPr/>
          <p:nvPr/>
        </p:nvSpPr>
        <p:spPr>
          <a:xfrm>
            <a:off x="5821560" y="338328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0068A74-AA88-E34E-A957-B9EC322CFDFB}"/>
              </a:ext>
            </a:extLst>
          </p:cNvPr>
          <p:cNvSpPr/>
          <p:nvPr/>
        </p:nvSpPr>
        <p:spPr>
          <a:xfrm>
            <a:off x="5821560" y="173735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4" name="Group 13" descr="28§display§s_1§svg§600§FALSE" title="TexMaths">
            <a:extLst>
              <a:ext uri="{FF2B5EF4-FFF2-40B4-BE49-F238E27FC236}">
                <a16:creationId xmlns:a16="http://schemas.microsoft.com/office/drawing/2014/main" id="{76C0C301-468A-6E49-9D07-F634007DF6F0}"/>
              </a:ext>
            </a:extLst>
          </p:cNvPr>
          <p:cNvGrpSpPr/>
          <p:nvPr/>
        </p:nvGrpSpPr>
        <p:grpSpPr>
          <a:xfrm>
            <a:off x="3547800" y="2022840"/>
            <a:ext cx="383760" cy="262800"/>
            <a:chOff x="3547800" y="2022840"/>
            <a:chExt cx="383760" cy="2628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77600B1-131A-2C45-96FB-740CEC472A6C}"/>
                </a:ext>
              </a:extLst>
            </p:cNvPr>
            <p:cNvSpPr/>
            <p:nvPr/>
          </p:nvSpPr>
          <p:spPr>
            <a:xfrm>
              <a:off x="3547800" y="20289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872209E-0595-CD4A-8C6C-60189695DBEF}"/>
                </a:ext>
              </a:extLst>
            </p:cNvPr>
            <p:cNvSpPr/>
            <p:nvPr/>
          </p:nvSpPr>
          <p:spPr>
            <a:xfrm>
              <a:off x="3570840" y="20228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3F8FB3-25D9-0F45-9A55-358B72DFD95E}"/>
                </a:ext>
              </a:extLst>
            </p:cNvPr>
            <p:cNvSpPr/>
            <p:nvPr/>
          </p:nvSpPr>
          <p:spPr>
            <a:xfrm>
              <a:off x="3788639" y="20793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8" name="Group 17" descr="28§display§s_3§svg§600§FALSE" title="TexMaths">
            <a:extLst>
              <a:ext uri="{FF2B5EF4-FFF2-40B4-BE49-F238E27FC236}">
                <a16:creationId xmlns:a16="http://schemas.microsoft.com/office/drawing/2014/main" id="{521719F0-95BB-2E4E-9120-DA8C54429661}"/>
              </a:ext>
            </a:extLst>
          </p:cNvPr>
          <p:cNvGrpSpPr/>
          <p:nvPr/>
        </p:nvGrpSpPr>
        <p:grpSpPr>
          <a:xfrm>
            <a:off x="5193720" y="2011680"/>
            <a:ext cx="383760" cy="268920"/>
            <a:chOff x="5193720" y="2011680"/>
            <a:chExt cx="383760" cy="26892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40B2666-BD58-4E4F-BAEB-808D0A83AAE5}"/>
                </a:ext>
              </a:extLst>
            </p:cNvPr>
            <p:cNvSpPr/>
            <p:nvPr/>
          </p:nvSpPr>
          <p:spPr>
            <a:xfrm>
              <a:off x="5193720" y="20177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E30C98-2A90-ED40-8F89-DA724AD6D0F4}"/>
                </a:ext>
              </a:extLst>
            </p:cNvPr>
            <p:cNvSpPr/>
            <p:nvPr/>
          </p:nvSpPr>
          <p:spPr>
            <a:xfrm>
              <a:off x="5216760" y="20116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317CB14-7A08-EC4D-978A-19BE08FBABCE}"/>
                </a:ext>
              </a:extLst>
            </p:cNvPr>
            <p:cNvSpPr/>
            <p:nvPr/>
          </p:nvSpPr>
          <p:spPr>
            <a:xfrm>
              <a:off x="5417640" y="206820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2" name="Group 21" descr="28§display§s_2§svg§600§FALSE" title="TexMaths">
            <a:extLst>
              <a:ext uri="{FF2B5EF4-FFF2-40B4-BE49-F238E27FC236}">
                <a16:creationId xmlns:a16="http://schemas.microsoft.com/office/drawing/2014/main" id="{83ECC114-190A-EE48-97A9-2B0372C3A0DE}"/>
              </a:ext>
            </a:extLst>
          </p:cNvPr>
          <p:cNvGrpSpPr/>
          <p:nvPr/>
        </p:nvGrpSpPr>
        <p:grpSpPr>
          <a:xfrm>
            <a:off x="4279320" y="2022840"/>
            <a:ext cx="383760" cy="262800"/>
            <a:chOff x="4279320" y="2022840"/>
            <a:chExt cx="383760" cy="2628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9EDF3F-E23C-FA47-A3D8-4F94907F7B5B}"/>
                </a:ext>
              </a:extLst>
            </p:cNvPr>
            <p:cNvSpPr/>
            <p:nvPr/>
          </p:nvSpPr>
          <p:spPr>
            <a:xfrm>
              <a:off x="4279320" y="20289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2C414E8-CB67-B948-A707-170EDC2496AC}"/>
                </a:ext>
              </a:extLst>
            </p:cNvPr>
            <p:cNvSpPr/>
            <p:nvPr/>
          </p:nvSpPr>
          <p:spPr>
            <a:xfrm>
              <a:off x="4302360" y="20228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727BAA-18A9-3148-9384-02D23FFB64D0}"/>
                </a:ext>
              </a:extLst>
            </p:cNvPr>
            <p:cNvSpPr/>
            <p:nvPr/>
          </p:nvSpPr>
          <p:spPr>
            <a:xfrm>
              <a:off x="4506120" y="207936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6" name="Group 25" descr="28§display§s_4§svg§600§FALSE" title="TexMaths">
            <a:extLst>
              <a:ext uri="{FF2B5EF4-FFF2-40B4-BE49-F238E27FC236}">
                <a16:creationId xmlns:a16="http://schemas.microsoft.com/office/drawing/2014/main" id="{A90F87FA-35C6-234A-8F5F-D6C9CD4B6C8A}"/>
              </a:ext>
            </a:extLst>
          </p:cNvPr>
          <p:cNvGrpSpPr/>
          <p:nvPr/>
        </p:nvGrpSpPr>
        <p:grpSpPr>
          <a:xfrm>
            <a:off x="6016680" y="2011680"/>
            <a:ext cx="383760" cy="262800"/>
            <a:chOff x="6016680" y="2011680"/>
            <a:chExt cx="383760" cy="2628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5570340-4FC3-334A-B926-DD78FC7AF2D5}"/>
                </a:ext>
              </a:extLst>
            </p:cNvPr>
            <p:cNvSpPr/>
            <p:nvPr/>
          </p:nvSpPr>
          <p:spPr>
            <a:xfrm>
              <a:off x="6016680" y="20177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64DF769-01C7-414C-8FBD-88FEEE6833EE}"/>
                </a:ext>
              </a:extLst>
            </p:cNvPr>
            <p:cNvSpPr/>
            <p:nvPr/>
          </p:nvSpPr>
          <p:spPr>
            <a:xfrm>
              <a:off x="6039720" y="20116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7D3470F-5911-5841-969A-B5BC75CC6132}"/>
                </a:ext>
              </a:extLst>
            </p:cNvPr>
            <p:cNvSpPr/>
            <p:nvPr/>
          </p:nvSpPr>
          <p:spPr>
            <a:xfrm>
              <a:off x="6235560" y="206496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0" name="Group 29" descr="28§display§s_5§svg§600§FALSE" title="TexMaths">
            <a:extLst>
              <a:ext uri="{FF2B5EF4-FFF2-40B4-BE49-F238E27FC236}">
                <a16:creationId xmlns:a16="http://schemas.microsoft.com/office/drawing/2014/main" id="{0A820FCD-4B15-B142-953C-972A36E809CD}"/>
              </a:ext>
            </a:extLst>
          </p:cNvPr>
          <p:cNvGrpSpPr/>
          <p:nvPr/>
        </p:nvGrpSpPr>
        <p:grpSpPr>
          <a:xfrm>
            <a:off x="3566160" y="2834640"/>
            <a:ext cx="383760" cy="268919"/>
            <a:chOff x="3566160" y="2834640"/>
            <a:chExt cx="383760" cy="268919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3C30DBF-9E29-674F-9C76-828D5E27D3A7}"/>
                </a:ext>
              </a:extLst>
            </p:cNvPr>
            <p:cNvSpPr/>
            <p:nvPr/>
          </p:nvSpPr>
          <p:spPr>
            <a:xfrm>
              <a:off x="3566160" y="2840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40B007F-29EC-B040-A590-1981AB189EAC}"/>
                </a:ext>
              </a:extLst>
            </p:cNvPr>
            <p:cNvSpPr/>
            <p:nvPr/>
          </p:nvSpPr>
          <p:spPr>
            <a:xfrm>
              <a:off x="3589200" y="28346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E5B96EC-C070-154E-8052-D3CBB0EA7971}"/>
                </a:ext>
              </a:extLst>
            </p:cNvPr>
            <p:cNvSpPr/>
            <p:nvPr/>
          </p:nvSpPr>
          <p:spPr>
            <a:xfrm>
              <a:off x="3792960" y="2891159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4" name="Group 33" descr="28§display§s_6§svg§600§FALSE" title="TexMaths">
            <a:extLst>
              <a:ext uri="{FF2B5EF4-FFF2-40B4-BE49-F238E27FC236}">
                <a16:creationId xmlns:a16="http://schemas.microsoft.com/office/drawing/2014/main" id="{C41A64C4-B32E-4641-BBC5-5BB2C21C4D60}"/>
              </a:ext>
            </a:extLst>
          </p:cNvPr>
          <p:cNvGrpSpPr/>
          <p:nvPr/>
        </p:nvGrpSpPr>
        <p:grpSpPr>
          <a:xfrm>
            <a:off x="5212080" y="2834640"/>
            <a:ext cx="383760" cy="268919"/>
            <a:chOff x="5212080" y="2834640"/>
            <a:chExt cx="383760" cy="26891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D7FB085-2DAA-D647-BA25-C0C723B4592A}"/>
                </a:ext>
              </a:extLst>
            </p:cNvPr>
            <p:cNvSpPr/>
            <p:nvPr/>
          </p:nvSpPr>
          <p:spPr>
            <a:xfrm>
              <a:off x="5212080" y="2840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798C61A-9189-654B-B1E6-6A35ADE4F68B}"/>
                </a:ext>
              </a:extLst>
            </p:cNvPr>
            <p:cNvSpPr/>
            <p:nvPr/>
          </p:nvSpPr>
          <p:spPr>
            <a:xfrm>
              <a:off x="5235120" y="28346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6B7CEF3-830F-EE47-B215-AC7C94851427}"/>
                </a:ext>
              </a:extLst>
            </p:cNvPr>
            <p:cNvSpPr/>
            <p:nvPr/>
          </p:nvSpPr>
          <p:spPr>
            <a:xfrm>
              <a:off x="5436000" y="2891159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8" name="Group 37" descr="28§display§s_7§svg§600§FALSE" title="TexMaths">
            <a:extLst>
              <a:ext uri="{FF2B5EF4-FFF2-40B4-BE49-F238E27FC236}">
                <a16:creationId xmlns:a16="http://schemas.microsoft.com/office/drawing/2014/main" id="{819A2A9B-E108-3147-949C-3973E4F9D8C2}"/>
              </a:ext>
            </a:extLst>
          </p:cNvPr>
          <p:cNvGrpSpPr/>
          <p:nvPr/>
        </p:nvGrpSpPr>
        <p:grpSpPr>
          <a:xfrm>
            <a:off x="6035040" y="2834640"/>
            <a:ext cx="383760" cy="268920"/>
            <a:chOff x="6035040" y="2834640"/>
            <a:chExt cx="383760" cy="26892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BD8A14-BB32-7249-849A-76B8C0ADC26A}"/>
                </a:ext>
              </a:extLst>
            </p:cNvPr>
            <p:cNvSpPr/>
            <p:nvPr/>
          </p:nvSpPr>
          <p:spPr>
            <a:xfrm>
              <a:off x="6035040" y="2840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95AB1-CA42-E44E-8B42-498FF2DA3E9E}"/>
                </a:ext>
              </a:extLst>
            </p:cNvPr>
            <p:cNvSpPr/>
            <p:nvPr/>
          </p:nvSpPr>
          <p:spPr>
            <a:xfrm>
              <a:off x="6058080" y="28346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91EEBAD-99E9-CF4F-A90A-9A0D6170FB23}"/>
                </a:ext>
              </a:extLst>
            </p:cNvPr>
            <p:cNvSpPr/>
            <p:nvPr/>
          </p:nvSpPr>
          <p:spPr>
            <a:xfrm>
              <a:off x="6263999" y="28872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8§svg§600§FALSE" title="TexMaths">
            <a:extLst>
              <a:ext uri="{FF2B5EF4-FFF2-40B4-BE49-F238E27FC236}">
                <a16:creationId xmlns:a16="http://schemas.microsoft.com/office/drawing/2014/main" id="{984B17B4-30D0-6241-A908-8BFB9A02D216}"/>
              </a:ext>
            </a:extLst>
          </p:cNvPr>
          <p:cNvGrpSpPr/>
          <p:nvPr/>
        </p:nvGrpSpPr>
        <p:grpSpPr>
          <a:xfrm>
            <a:off x="3547800" y="3657600"/>
            <a:ext cx="383760" cy="268920"/>
            <a:chOff x="3547800" y="3657600"/>
            <a:chExt cx="383760" cy="26892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2CEAADD-924B-6B4E-B36C-D90AF4C50CE4}"/>
                </a:ext>
              </a:extLst>
            </p:cNvPr>
            <p:cNvSpPr/>
            <p:nvPr/>
          </p:nvSpPr>
          <p:spPr>
            <a:xfrm>
              <a:off x="3547800" y="36637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212F627-9142-9146-8AF3-35DFBA767DEB}"/>
                </a:ext>
              </a:extLst>
            </p:cNvPr>
            <p:cNvSpPr/>
            <p:nvPr/>
          </p:nvSpPr>
          <p:spPr>
            <a:xfrm>
              <a:off x="3570840" y="3657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4DB159F-012F-1C45-B7B1-5F39F8560E0F}"/>
                </a:ext>
              </a:extLst>
            </p:cNvPr>
            <p:cNvSpPr/>
            <p:nvPr/>
          </p:nvSpPr>
          <p:spPr>
            <a:xfrm>
              <a:off x="3771720" y="3714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9§svg§600§FALSE" title="TexMaths">
            <a:extLst>
              <a:ext uri="{FF2B5EF4-FFF2-40B4-BE49-F238E27FC236}">
                <a16:creationId xmlns:a16="http://schemas.microsoft.com/office/drawing/2014/main" id="{E5AEF42F-B4F3-B84C-A87C-9F0DDEBD7B33}"/>
              </a:ext>
            </a:extLst>
          </p:cNvPr>
          <p:cNvGrpSpPr/>
          <p:nvPr/>
        </p:nvGrpSpPr>
        <p:grpSpPr>
          <a:xfrm>
            <a:off x="4370759" y="3657600"/>
            <a:ext cx="383760" cy="268920"/>
            <a:chOff x="4370759" y="3657600"/>
            <a:chExt cx="383760" cy="2689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7C4267F-F042-3541-B275-502574F87604}"/>
                </a:ext>
              </a:extLst>
            </p:cNvPr>
            <p:cNvSpPr/>
            <p:nvPr/>
          </p:nvSpPr>
          <p:spPr>
            <a:xfrm>
              <a:off x="4370759" y="36637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2FC1919-EC54-DD40-9898-EEF30DC99B50}"/>
                </a:ext>
              </a:extLst>
            </p:cNvPr>
            <p:cNvSpPr/>
            <p:nvPr/>
          </p:nvSpPr>
          <p:spPr>
            <a:xfrm>
              <a:off x="4393800" y="3657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01FAD4A-2371-DC4B-A643-916EBB411C44}"/>
                </a:ext>
              </a:extLst>
            </p:cNvPr>
            <p:cNvSpPr/>
            <p:nvPr/>
          </p:nvSpPr>
          <p:spPr>
            <a:xfrm>
              <a:off x="4594680" y="37141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{10}§svg§600§FALSE" title="TexMaths">
            <a:extLst>
              <a:ext uri="{FF2B5EF4-FFF2-40B4-BE49-F238E27FC236}">
                <a16:creationId xmlns:a16="http://schemas.microsoft.com/office/drawing/2014/main" id="{EB9CB7C4-515C-DC41-825D-1B72E7706FEE}"/>
              </a:ext>
            </a:extLst>
          </p:cNvPr>
          <p:cNvGrpSpPr/>
          <p:nvPr/>
        </p:nvGrpSpPr>
        <p:grpSpPr>
          <a:xfrm>
            <a:off x="5193720" y="3657600"/>
            <a:ext cx="559080" cy="268920"/>
            <a:chOff x="5193720" y="3657600"/>
            <a:chExt cx="559080" cy="2689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34A0299-2144-2E4E-B445-D0D46F49F855}"/>
                </a:ext>
              </a:extLst>
            </p:cNvPr>
            <p:cNvSpPr/>
            <p:nvPr/>
          </p:nvSpPr>
          <p:spPr>
            <a:xfrm>
              <a:off x="5193720" y="36637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21F82B1-D12B-4244-A6B4-C0A6140E0FF1}"/>
                </a:ext>
              </a:extLst>
            </p:cNvPr>
            <p:cNvSpPr/>
            <p:nvPr/>
          </p:nvSpPr>
          <p:spPr>
            <a:xfrm>
              <a:off x="5216760" y="3657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AC8B36C-5D4B-7A46-93E2-0403EAB33185}"/>
                </a:ext>
              </a:extLst>
            </p:cNvPr>
            <p:cNvSpPr/>
            <p:nvPr/>
          </p:nvSpPr>
          <p:spPr>
            <a:xfrm>
              <a:off x="5434560" y="3714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2B73676-B585-9B42-8CB0-DDBB24A92E23}"/>
                </a:ext>
              </a:extLst>
            </p:cNvPr>
            <p:cNvSpPr/>
            <p:nvPr/>
          </p:nvSpPr>
          <p:spPr>
            <a:xfrm>
              <a:off x="5592960" y="371412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8§display§s_{11}§svg§600§FALSE" title="TexMaths">
            <a:extLst>
              <a:ext uri="{FF2B5EF4-FFF2-40B4-BE49-F238E27FC236}">
                <a16:creationId xmlns:a16="http://schemas.microsoft.com/office/drawing/2014/main" id="{F19D0164-AFC4-4E4A-BFB2-1E54EE3D8D71}"/>
              </a:ext>
            </a:extLst>
          </p:cNvPr>
          <p:cNvGrpSpPr/>
          <p:nvPr/>
        </p:nvGrpSpPr>
        <p:grpSpPr>
          <a:xfrm>
            <a:off x="6016680" y="3657600"/>
            <a:ext cx="559080" cy="262800"/>
            <a:chOff x="6016680" y="3657600"/>
            <a:chExt cx="559080" cy="2628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7E7EFFF-3E81-4A4D-9C05-3231DA20E7CF}"/>
                </a:ext>
              </a:extLst>
            </p:cNvPr>
            <p:cNvSpPr/>
            <p:nvPr/>
          </p:nvSpPr>
          <p:spPr>
            <a:xfrm>
              <a:off x="6016680" y="36637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FD4A88B-94AE-F347-8C6F-5D7AD302E961}"/>
                </a:ext>
              </a:extLst>
            </p:cNvPr>
            <p:cNvSpPr/>
            <p:nvPr/>
          </p:nvSpPr>
          <p:spPr>
            <a:xfrm>
              <a:off x="6039720" y="3657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EDDBCAF-E9AE-F449-8434-04CE09BB7087}"/>
                </a:ext>
              </a:extLst>
            </p:cNvPr>
            <p:cNvSpPr/>
            <p:nvPr/>
          </p:nvSpPr>
          <p:spPr>
            <a:xfrm>
              <a:off x="6257519" y="3714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8AFA3F8-FC8E-CB42-9294-5BB91FCF687E}"/>
                </a:ext>
              </a:extLst>
            </p:cNvPr>
            <p:cNvSpPr/>
            <p:nvPr/>
          </p:nvSpPr>
          <p:spPr>
            <a:xfrm>
              <a:off x="6432840" y="3714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10C099B-8A87-924D-AF4E-B61DC1FEC61E}"/>
              </a:ext>
            </a:extLst>
          </p:cNvPr>
          <p:cNvSpPr txBox="1"/>
          <p:nvPr/>
        </p:nvSpPr>
        <p:spPr>
          <a:xfrm>
            <a:off x="1875240" y="4937760"/>
            <a:ext cx="148680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</p:txBody>
      </p:sp>
      <p:grpSp>
        <p:nvGrpSpPr>
          <p:cNvPr id="62" name="Group 61" descr="28§display§S=\{s_1, \dots, s_{11}\}§svg§600§FALSE" title="TexMaths">
            <a:extLst>
              <a:ext uri="{FF2B5EF4-FFF2-40B4-BE49-F238E27FC236}">
                <a16:creationId xmlns:a16="http://schemas.microsoft.com/office/drawing/2014/main" id="{FFD13215-F5DD-8148-A4DC-E70D72B97E3A}"/>
              </a:ext>
            </a:extLst>
          </p:cNvPr>
          <p:cNvGrpSpPr/>
          <p:nvPr/>
        </p:nvGrpSpPr>
        <p:grpSpPr>
          <a:xfrm>
            <a:off x="3474720" y="4951440"/>
            <a:ext cx="3297960" cy="443160"/>
            <a:chOff x="3474720" y="4951440"/>
            <a:chExt cx="3297960" cy="44316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65456D9-EE44-774B-836F-225578B3B8F4}"/>
                </a:ext>
              </a:extLst>
            </p:cNvPr>
            <p:cNvSpPr/>
            <p:nvPr/>
          </p:nvSpPr>
          <p:spPr>
            <a:xfrm>
              <a:off x="3474720" y="49525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BB277ADD-8463-094B-B0A0-664A02E66236}"/>
                </a:ext>
              </a:extLst>
            </p:cNvPr>
            <p:cNvSpPr/>
            <p:nvPr/>
          </p:nvSpPr>
          <p:spPr>
            <a:xfrm>
              <a:off x="3497759" y="49716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4CA1F33-FADA-644F-9737-5C1BCB791F09}"/>
                </a:ext>
              </a:extLst>
            </p:cNvPr>
            <p:cNvSpPr/>
            <p:nvPr/>
          </p:nvSpPr>
          <p:spPr>
            <a:xfrm>
              <a:off x="3918240" y="512063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928BBCA-4ED1-074A-A43E-0B5FAB7F4497}"/>
                </a:ext>
              </a:extLst>
            </p:cNvPr>
            <p:cNvSpPr/>
            <p:nvPr/>
          </p:nvSpPr>
          <p:spPr>
            <a:xfrm>
              <a:off x="4392000" y="4951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D846F3E-F6F9-4046-9927-0F8A5BC4E7E4}"/>
                </a:ext>
              </a:extLst>
            </p:cNvPr>
            <p:cNvSpPr/>
            <p:nvPr/>
          </p:nvSpPr>
          <p:spPr>
            <a:xfrm>
              <a:off x="4603679" y="50875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8725297-7202-D444-8CD1-4DC95128796F}"/>
                </a:ext>
              </a:extLst>
            </p:cNvPr>
            <p:cNvSpPr/>
            <p:nvPr/>
          </p:nvSpPr>
          <p:spPr>
            <a:xfrm>
              <a:off x="4821480" y="51440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D91C29F-DABD-BD4B-BBA7-8DE6E2E1555F}"/>
                </a:ext>
              </a:extLst>
            </p:cNvPr>
            <p:cNvSpPr/>
            <p:nvPr/>
          </p:nvSpPr>
          <p:spPr>
            <a:xfrm>
              <a:off x="5024160" y="5236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6D75861-7BD7-2640-9A92-DDAB82B52A8A}"/>
                </a:ext>
              </a:extLst>
            </p:cNvPr>
            <p:cNvSpPr/>
            <p:nvPr/>
          </p:nvSpPr>
          <p:spPr>
            <a:xfrm>
              <a:off x="5220720" y="52365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7F9BD54-C37A-BC49-A6D2-3B510130F70B}"/>
                </a:ext>
              </a:extLst>
            </p:cNvPr>
            <p:cNvSpPr/>
            <p:nvPr/>
          </p:nvSpPr>
          <p:spPr>
            <a:xfrm>
              <a:off x="5417279" y="52365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9BACDB3-6D82-E449-BEF1-F1A41ADEB84B}"/>
                </a:ext>
              </a:extLst>
            </p:cNvPr>
            <p:cNvSpPr/>
            <p:nvPr/>
          </p:nvSpPr>
          <p:spPr>
            <a:xfrm>
              <a:off x="5612760" y="52365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7A11377-B82E-2243-9E5B-1347F4BE6A21}"/>
                </a:ext>
              </a:extLst>
            </p:cNvPr>
            <p:cNvSpPr/>
            <p:nvPr/>
          </p:nvSpPr>
          <p:spPr>
            <a:xfrm>
              <a:off x="5811480" y="5236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F24C134-2AA9-F945-9EBE-EB37D716FD92}"/>
                </a:ext>
              </a:extLst>
            </p:cNvPr>
            <p:cNvSpPr/>
            <p:nvPr/>
          </p:nvSpPr>
          <p:spPr>
            <a:xfrm>
              <a:off x="5991840" y="50875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B448E83-9348-AA49-A892-F45A8E1E2344}"/>
                </a:ext>
              </a:extLst>
            </p:cNvPr>
            <p:cNvSpPr/>
            <p:nvPr/>
          </p:nvSpPr>
          <p:spPr>
            <a:xfrm>
              <a:off x="6209640" y="51440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2F99070F-28CF-CE43-945D-717A38D34392}"/>
                </a:ext>
              </a:extLst>
            </p:cNvPr>
            <p:cNvSpPr/>
            <p:nvPr/>
          </p:nvSpPr>
          <p:spPr>
            <a:xfrm>
              <a:off x="6386040" y="51440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FF38935-CB55-BA4E-89FD-E79870C267D7}"/>
                </a:ext>
              </a:extLst>
            </p:cNvPr>
            <p:cNvSpPr/>
            <p:nvPr/>
          </p:nvSpPr>
          <p:spPr>
            <a:xfrm>
              <a:off x="6583679" y="4951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8" name="Group 77" descr="28§display§A=\{left,right,up,down\}§svg§600§FALSE" title="TexMaths">
            <a:extLst>
              <a:ext uri="{FF2B5EF4-FFF2-40B4-BE49-F238E27FC236}">
                <a16:creationId xmlns:a16="http://schemas.microsoft.com/office/drawing/2014/main" id="{3B177684-57BA-464F-9B67-FA77D2CF7527}"/>
              </a:ext>
            </a:extLst>
          </p:cNvPr>
          <p:cNvGrpSpPr/>
          <p:nvPr/>
        </p:nvGrpSpPr>
        <p:grpSpPr>
          <a:xfrm>
            <a:off x="3657600" y="5577840"/>
            <a:ext cx="5233320" cy="443160"/>
            <a:chOff x="3657600" y="5577840"/>
            <a:chExt cx="5233320" cy="443160"/>
          </a:xfrm>
        </p:grpSpPr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1107FF7A-EAA1-C740-BC26-CEF242F47C3B}"/>
                </a:ext>
              </a:extLst>
            </p:cNvPr>
            <p:cNvSpPr/>
            <p:nvPr/>
          </p:nvSpPr>
          <p:spPr>
            <a:xfrm>
              <a:off x="3657600" y="55789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45D13FB-2358-3840-98A1-11AC3118E434}"/>
                </a:ext>
              </a:extLst>
            </p:cNvPr>
            <p:cNvSpPr/>
            <p:nvPr/>
          </p:nvSpPr>
          <p:spPr>
            <a:xfrm>
              <a:off x="3672720" y="559296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7A6CE86-90F9-4048-BC42-A7AAA626A5ED}"/>
                </a:ext>
              </a:extLst>
            </p:cNvPr>
            <p:cNvSpPr/>
            <p:nvPr/>
          </p:nvSpPr>
          <p:spPr>
            <a:xfrm>
              <a:off x="4136400" y="57470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FD98B7E-BE81-0B45-B0A2-A5D1C47A8A5D}"/>
                </a:ext>
              </a:extLst>
            </p:cNvPr>
            <p:cNvSpPr/>
            <p:nvPr/>
          </p:nvSpPr>
          <p:spPr>
            <a:xfrm>
              <a:off x="4609080" y="55778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0144CB7-BD5A-D543-956D-E2B70C1A448E}"/>
                </a:ext>
              </a:extLst>
            </p:cNvPr>
            <p:cNvSpPr/>
            <p:nvPr/>
          </p:nvSpPr>
          <p:spPr>
            <a:xfrm>
              <a:off x="4817880" y="5601960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D766ED1C-5E0C-2C4B-8B1C-774BD71756BD}"/>
                </a:ext>
              </a:extLst>
            </p:cNvPr>
            <p:cNvSpPr/>
            <p:nvPr/>
          </p:nvSpPr>
          <p:spPr>
            <a:xfrm>
              <a:off x="4959000" y="57139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C6EFC89A-3A07-4746-8E62-440470489FF7}"/>
                </a:ext>
              </a:extLst>
            </p:cNvPr>
            <p:cNvSpPr/>
            <p:nvPr/>
          </p:nvSpPr>
          <p:spPr>
            <a:xfrm>
              <a:off x="5167800" y="55980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FD1297E-F8C8-9F44-9A58-1506521EA71E}"/>
                </a:ext>
              </a:extLst>
            </p:cNvPr>
            <p:cNvSpPr/>
            <p:nvPr/>
          </p:nvSpPr>
          <p:spPr>
            <a:xfrm>
              <a:off x="5417640" y="56322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B7DB7E-EB37-7541-B180-13F7B26FD2A5}"/>
                </a:ext>
              </a:extLst>
            </p:cNvPr>
            <p:cNvSpPr/>
            <p:nvPr/>
          </p:nvSpPr>
          <p:spPr>
            <a:xfrm>
              <a:off x="5605200" y="58629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2C6B85-114D-2D4F-BC32-5C14914E31EF}"/>
                </a:ext>
              </a:extLst>
            </p:cNvPr>
            <p:cNvSpPr/>
            <p:nvPr/>
          </p:nvSpPr>
          <p:spPr>
            <a:xfrm>
              <a:off x="5776560" y="57139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500D78D-CF22-E64B-844C-CE912E91DF0E}"/>
                </a:ext>
              </a:extLst>
            </p:cNvPr>
            <p:cNvSpPr/>
            <p:nvPr/>
          </p:nvSpPr>
          <p:spPr>
            <a:xfrm>
              <a:off x="5987160" y="5617080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1029AF5-6B27-C240-BCEE-5950D807C1AE}"/>
                </a:ext>
              </a:extLst>
            </p:cNvPr>
            <p:cNvSpPr/>
            <p:nvPr/>
          </p:nvSpPr>
          <p:spPr>
            <a:xfrm>
              <a:off x="6133320" y="57139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1AED6B3-754C-7A45-94FB-61E110D3E0A9}"/>
                </a:ext>
              </a:extLst>
            </p:cNvPr>
            <p:cNvSpPr/>
            <p:nvPr/>
          </p:nvSpPr>
          <p:spPr>
            <a:xfrm>
              <a:off x="6377400" y="5601960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5C7AA5A-C4D0-FC4D-A1C2-C705F596898E}"/>
                </a:ext>
              </a:extLst>
            </p:cNvPr>
            <p:cNvSpPr/>
            <p:nvPr/>
          </p:nvSpPr>
          <p:spPr>
            <a:xfrm>
              <a:off x="6617160" y="56322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14D6B89-7251-0148-A13D-887E3D273E4A}"/>
                </a:ext>
              </a:extLst>
            </p:cNvPr>
            <p:cNvSpPr/>
            <p:nvPr/>
          </p:nvSpPr>
          <p:spPr>
            <a:xfrm>
              <a:off x="6804719" y="58629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6A454D6-2DEF-074D-8D73-3D75CC420DDF}"/>
                </a:ext>
              </a:extLst>
            </p:cNvPr>
            <p:cNvSpPr/>
            <p:nvPr/>
          </p:nvSpPr>
          <p:spPr>
            <a:xfrm>
              <a:off x="6976080" y="57139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04762797-8AD0-354B-A450-76871C090B14}"/>
                </a:ext>
              </a:extLst>
            </p:cNvPr>
            <p:cNvSpPr/>
            <p:nvPr/>
          </p:nvSpPr>
          <p:spPr>
            <a:xfrm>
              <a:off x="7201800" y="57139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404406B-5D33-664D-BFA6-77168AD4B666}"/>
                </a:ext>
              </a:extLst>
            </p:cNvPr>
            <p:cNvSpPr/>
            <p:nvPr/>
          </p:nvSpPr>
          <p:spPr>
            <a:xfrm>
              <a:off x="7476120" y="58629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AF1A22E-7CAC-C14F-9B46-FCBE5847C7FA}"/>
                </a:ext>
              </a:extLst>
            </p:cNvPr>
            <p:cNvSpPr/>
            <p:nvPr/>
          </p:nvSpPr>
          <p:spPr>
            <a:xfrm>
              <a:off x="7651440" y="5601960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03745DA-86C7-B848-82E7-754E87E08177}"/>
                </a:ext>
              </a:extLst>
            </p:cNvPr>
            <p:cNvSpPr/>
            <p:nvPr/>
          </p:nvSpPr>
          <p:spPr>
            <a:xfrm>
              <a:off x="7881120" y="57139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F32F00B-14F6-894F-80CD-1C8AC72F7FE5}"/>
                </a:ext>
              </a:extLst>
            </p:cNvPr>
            <p:cNvSpPr/>
            <p:nvPr/>
          </p:nvSpPr>
          <p:spPr>
            <a:xfrm>
              <a:off x="8089919" y="57139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1DD0590-E475-4441-B426-1CE18968906E}"/>
                </a:ext>
              </a:extLst>
            </p:cNvPr>
            <p:cNvSpPr/>
            <p:nvPr/>
          </p:nvSpPr>
          <p:spPr>
            <a:xfrm>
              <a:off x="8417520" y="57139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6F816F8-A2A8-2F41-9A68-3794203707C9}"/>
                </a:ext>
              </a:extLst>
            </p:cNvPr>
            <p:cNvSpPr/>
            <p:nvPr/>
          </p:nvSpPr>
          <p:spPr>
            <a:xfrm>
              <a:off x="8701920" y="55778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02" name="Title 101">
            <a:extLst>
              <a:ext uri="{FF2B5EF4-FFF2-40B4-BE49-F238E27FC236}">
                <a16:creationId xmlns:a16="http://schemas.microsoft.com/office/drawing/2014/main" id="{589701AB-35A5-494D-9D9B-0A85A4A5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actions</a:t>
            </a:r>
          </a:p>
        </p:txBody>
      </p:sp>
    </p:spTree>
    <p:extLst>
      <p:ext uri="{BB962C8B-B14F-4D97-AF65-F5344CB8AC3E}">
        <p14:creationId xmlns:p14="http://schemas.microsoft.com/office/powerpoint/2010/main" val="130073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0468A64-FCFE-404A-8A99-D4FF281DD5E8}"/>
              </a:ext>
            </a:extLst>
          </p:cNvPr>
          <p:cNvSpPr/>
          <p:nvPr/>
        </p:nvSpPr>
        <p:spPr>
          <a:xfrm>
            <a:off x="312336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F8007DD-3EF0-CB44-B5E5-D7CEF2E0FFD9}"/>
              </a:ext>
            </a:extLst>
          </p:cNvPr>
          <p:cNvSpPr/>
          <p:nvPr/>
        </p:nvSpPr>
        <p:spPr>
          <a:xfrm>
            <a:off x="3976919" y="251655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329C86-7270-BB48-95CF-0CF780D5E5D0}"/>
              </a:ext>
            </a:extLst>
          </p:cNvPr>
          <p:cNvSpPr/>
          <p:nvPr/>
        </p:nvSpPr>
        <p:spPr>
          <a:xfrm>
            <a:off x="483012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001A6C-63D2-FC46-836D-B358407A89F0}"/>
              </a:ext>
            </a:extLst>
          </p:cNvPr>
          <p:cNvSpPr/>
          <p:nvPr/>
        </p:nvSpPr>
        <p:spPr>
          <a:xfrm>
            <a:off x="312336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8A2C530-C3C9-5349-8B17-D4B1CDCBF0BA}"/>
              </a:ext>
            </a:extLst>
          </p:cNvPr>
          <p:cNvSpPr/>
          <p:nvPr/>
        </p:nvSpPr>
        <p:spPr>
          <a:xfrm>
            <a:off x="3976919" y="333951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D4D9-5615-D64E-BFBD-13C5DF448512}"/>
              </a:ext>
            </a:extLst>
          </p:cNvPr>
          <p:cNvSpPr/>
          <p:nvPr/>
        </p:nvSpPr>
        <p:spPr>
          <a:xfrm>
            <a:off x="483012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B2F523-EDE7-7E4E-BB78-5CB90ABB982D}"/>
              </a:ext>
            </a:extLst>
          </p:cNvPr>
          <p:cNvSpPr/>
          <p:nvPr/>
        </p:nvSpPr>
        <p:spPr>
          <a:xfrm>
            <a:off x="312336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E683AA-06F7-EF46-89E1-1D612E27E91B}"/>
              </a:ext>
            </a:extLst>
          </p:cNvPr>
          <p:cNvSpPr/>
          <p:nvPr/>
        </p:nvSpPr>
        <p:spPr>
          <a:xfrm>
            <a:off x="3976919" y="169359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A0604FA-AA7C-204C-9A13-4F0C0A9BAA87}"/>
              </a:ext>
            </a:extLst>
          </p:cNvPr>
          <p:cNvSpPr/>
          <p:nvPr/>
        </p:nvSpPr>
        <p:spPr>
          <a:xfrm>
            <a:off x="483012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D5CEF9E-8B2D-F745-91E0-32AA307855A4}"/>
              </a:ext>
            </a:extLst>
          </p:cNvPr>
          <p:cNvSpPr/>
          <p:nvPr/>
        </p:nvSpPr>
        <p:spPr>
          <a:xfrm>
            <a:off x="5683679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205916-8174-0346-BEFD-CD7E5CBED73A}"/>
              </a:ext>
            </a:extLst>
          </p:cNvPr>
          <p:cNvSpPr/>
          <p:nvPr/>
        </p:nvSpPr>
        <p:spPr>
          <a:xfrm>
            <a:off x="5683679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086F296-4F50-FF41-B0E9-03E9686C44B2}"/>
              </a:ext>
            </a:extLst>
          </p:cNvPr>
          <p:cNvSpPr/>
          <p:nvPr/>
        </p:nvSpPr>
        <p:spPr>
          <a:xfrm>
            <a:off x="5683679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4" name="Group 13" descr="28§display§s_1§svg§600§FALSE" title="TexMaths">
            <a:extLst>
              <a:ext uri="{FF2B5EF4-FFF2-40B4-BE49-F238E27FC236}">
                <a16:creationId xmlns:a16="http://schemas.microsoft.com/office/drawing/2014/main" id="{91BF5EE0-01DB-AE4D-9C1D-F551A6787670}"/>
              </a:ext>
            </a:extLst>
          </p:cNvPr>
          <p:cNvGrpSpPr/>
          <p:nvPr/>
        </p:nvGrpSpPr>
        <p:grpSpPr>
          <a:xfrm>
            <a:off x="3409920" y="1979073"/>
            <a:ext cx="383760" cy="262801"/>
            <a:chOff x="3409920" y="1643399"/>
            <a:chExt cx="383760" cy="26280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AD2D455-EA5C-024D-8463-DEB144E2EEBF}"/>
                </a:ext>
              </a:extLst>
            </p:cNvPr>
            <p:cNvSpPr/>
            <p:nvPr/>
          </p:nvSpPr>
          <p:spPr>
            <a:xfrm>
              <a:off x="340992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4A744AF-9668-D846-97D4-105F48711D3B}"/>
                </a:ext>
              </a:extLst>
            </p:cNvPr>
            <p:cNvSpPr/>
            <p:nvPr/>
          </p:nvSpPr>
          <p:spPr>
            <a:xfrm>
              <a:off x="343296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CED24C6-AF0E-DA47-A614-6540057F04B9}"/>
                </a:ext>
              </a:extLst>
            </p:cNvPr>
            <p:cNvSpPr/>
            <p:nvPr/>
          </p:nvSpPr>
          <p:spPr>
            <a:xfrm>
              <a:off x="3650759" y="169991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8" name="Group 17" descr="28§display§s_3§svg§600§FALSE" title="TexMaths">
            <a:extLst>
              <a:ext uri="{FF2B5EF4-FFF2-40B4-BE49-F238E27FC236}">
                <a16:creationId xmlns:a16="http://schemas.microsoft.com/office/drawing/2014/main" id="{B638806A-8E39-8249-9DC1-054796916B21}"/>
              </a:ext>
            </a:extLst>
          </p:cNvPr>
          <p:cNvGrpSpPr/>
          <p:nvPr/>
        </p:nvGrpSpPr>
        <p:grpSpPr>
          <a:xfrm>
            <a:off x="5055840" y="1967914"/>
            <a:ext cx="383760" cy="268920"/>
            <a:chOff x="5055840" y="1632240"/>
            <a:chExt cx="383760" cy="26892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70BB13E-D857-FF47-8A4E-8C924A61875D}"/>
                </a:ext>
              </a:extLst>
            </p:cNvPr>
            <p:cNvSpPr/>
            <p:nvPr/>
          </p:nvSpPr>
          <p:spPr>
            <a:xfrm>
              <a:off x="505584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EA5CE2A-BD35-2945-AC96-19E6C57D0E50}"/>
                </a:ext>
              </a:extLst>
            </p:cNvPr>
            <p:cNvSpPr/>
            <p:nvPr/>
          </p:nvSpPr>
          <p:spPr>
            <a:xfrm>
              <a:off x="507888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B3B32C-A2BA-CE43-AF52-37C09BAC7A65}"/>
                </a:ext>
              </a:extLst>
            </p:cNvPr>
            <p:cNvSpPr/>
            <p:nvPr/>
          </p:nvSpPr>
          <p:spPr>
            <a:xfrm>
              <a:off x="5279760" y="16887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2" name="Group 21" descr="28§display§s_2§svg§600§FALSE" title="TexMaths">
            <a:extLst>
              <a:ext uri="{FF2B5EF4-FFF2-40B4-BE49-F238E27FC236}">
                <a16:creationId xmlns:a16="http://schemas.microsoft.com/office/drawing/2014/main" id="{4DC39A87-380B-FB4C-B176-D9081D2E5FB4}"/>
              </a:ext>
            </a:extLst>
          </p:cNvPr>
          <p:cNvGrpSpPr/>
          <p:nvPr/>
        </p:nvGrpSpPr>
        <p:grpSpPr>
          <a:xfrm>
            <a:off x="4141440" y="1979073"/>
            <a:ext cx="383760" cy="262801"/>
            <a:chOff x="4141440" y="1643399"/>
            <a:chExt cx="383760" cy="262801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640D32E-9492-A544-81C1-500647802730}"/>
                </a:ext>
              </a:extLst>
            </p:cNvPr>
            <p:cNvSpPr/>
            <p:nvPr/>
          </p:nvSpPr>
          <p:spPr>
            <a:xfrm>
              <a:off x="414144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FF0D8E-E94A-B749-A9B1-2C6906765A88}"/>
                </a:ext>
              </a:extLst>
            </p:cNvPr>
            <p:cNvSpPr/>
            <p:nvPr/>
          </p:nvSpPr>
          <p:spPr>
            <a:xfrm>
              <a:off x="416448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B60F4BC-0822-CD48-9898-75FFA3E5F6EB}"/>
                </a:ext>
              </a:extLst>
            </p:cNvPr>
            <p:cNvSpPr/>
            <p:nvPr/>
          </p:nvSpPr>
          <p:spPr>
            <a:xfrm>
              <a:off x="4368239" y="1699919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6" name="Group 25" descr="28§display§s_4§svg§600§FALSE" title="TexMaths">
            <a:extLst>
              <a:ext uri="{FF2B5EF4-FFF2-40B4-BE49-F238E27FC236}">
                <a16:creationId xmlns:a16="http://schemas.microsoft.com/office/drawing/2014/main" id="{BD9CE2D7-1384-2145-ACEB-DF15EA2C8F5E}"/>
              </a:ext>
            </a:extLst>
          </p:cNvPr>
          <p:cNvGrpSpPr/>
          <p:nvPr/>
        </p:nvGrpSpPr>
        <p:grpSpPr>
          <a:xfrm>
            <a:off x="5878800" y="1967914"/>
            <a:ext cx="383760" cy="262800"/>
            <a:chOff x="5878800" y="1632240"/>
            <a:chExt cx="383760" cy="2628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B4C7D6-8962-CA49-8ACC-90376B45842B}"/>
                </a:ext>
              </a:extLst>
            </p:cNvPr>
            <p:cNvSpPr/>
            <p:nvPr/>
          </p:nvSpPr>
          <p:spPr>
            <a:xfrm>
              <a:off x="587880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433A6BB-166C-4E4E-A6AA-8AD8138AB49A}"/>
                </a:ext>
              </a:extLst>
            </p:cNvPr>
            <p:cNvSpPr/>
            <p:nvPr/>
          </p:nvSpPr>
          <p:spPr>
            <a:xfrm>
              <a:off x="590184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9CC640C-4A81-5C4A-AB69-CFDF517E619D}"/>
                </a:ext>
              </a:extLst>
            </p:cNvPr>
            <p:cNvSpPr/>
            <p:nvPr/>
          </p:nvSpPr>
          <p:spPr>
            <a:xfrm>
              <a:off x="6097680" y="1685519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0" name="Group 29" descr="28§display§s_5§svg§600§FALSE" title="TexMaths">
            <a:extLst>
              <a:ext uri="{FF2B5EF4-FFF2-40B4-BE49-F238E27FC236}">
                <a16:creationId xmlns:a16="http://schemas.microsoft.com/office/drawing/2014/main" id="{74CB70A8-DF1E-5B41-8A6D-21C2D4E29897}"/>
              </a:ext>
            </a:extLst>
          </p:cNvPr>
          <p:cNvGrpSpPr/>
          <p:nvPr/>
        </p:nvGrpSpPr>
        <p:grpSpPr>
          <a:xfrm>
            <a:off x="3428280" y="2790874"/>
            <a:ext cx="383760" cy="268920"/>
            <a:chOff x="3428280" y="2455200"/>
            <a:chExt cx="383760" cy="26892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A52CFEB-F2A7-4946-90DF-87347CB23D16}"/>
                </a:ext>
              </a:extLst>
            </p:cNvPr>
            <p:cNvSpPr/>
            <p:nvPr/>
          </p:nvSpPr>
          <p:spPr>
            <a:xfrm>
              <a:off x="342828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ACAAB5-4F72-CD40-BEEA-E564E43642C5}"/>
                </a:ext>
              </a:extLst>
            </p:cNvPr>
            <p:cNvSpPr/>
            <p:nvPr/>
          </p:nvSpPr>
          <p:spPr>
            <a:xfrm>
              <a:off x="345132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141E12-206C-5946-BCF0-61505E7D6909}"/>
                </a:ext>
              </a:extLst>
            </p:cNvPr>
            <p:cNvSpPr/>
            <p:nvPr/>
          </p:nvSpPr>
          <p:spPr>
            <a:xfrm>
              <a:off x="3655080" y="251172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4" name="Group 33" descr="28§display§s_6§svg§600§FALSE" title="TexMaths">
            <a:extLst>
              <a:ext uri="{FF2B5EF4-FFF2-40B4-BE49-F238E27FC236}">
                <a16:creationId xmlns:a16="http://schemas.microsoft.com/office/drawing/2014/main" id="{5F189908-5A19-F543-AE7E-682F88B47CC6}"/>
              </a:ext>
            </a:extLst>
          </p:cNvPr>
          <p:cNvGrpSpPr/>
          <p:nvPr/>
        </p:nvGrpSpPr>
        <p:grpSpPr>
          <a:xfrm>
            <a:off x="5074200" y="2790874"/>
            <a:ext cx="383760" cy="268920"/>
            <a:chOff x="5074200" y="2455200"/>
            <a:chExt cx="383760" cy="26892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4FB734-3CC0-C544-A561-D9CB9ABB5DE1}"/>
                </a:ext>
              </a:extLst>
            </p:cNvPr>
            <p:cNvSpPr/>
            <p:nvPr/>
          </p:nvSpPr>
          <p:spPr>
            <a:xfrm>
              <a:off x="507420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916D9CF-9B28-7745-B351-02E8DDFC5FB5}"/>
                </a:ext>
              </a:extLst>
            </p:cNvPr>
            <p:cNvSpPr/>
            <p:nvPr/>
          </p:nvSpPr>
          <p:spPr>
            <a:xfrm>
              <a:off x="509724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EAC656D-0BA9-3F42-AC7D-B8DF43540DE0}"/>
                </a:ext>
              </a:extLst>
            </p:cNvPr>
            <p:cNvSpPr/>
            <p:nvPr/>
          </p:nvSpPr>
          <p:spPr>
            <a:xfrm>
              <a:off x="5298120" y="25117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8" name="Group 37" descr="28§display§s_7§svg§600§FALSE" title="TexMaths">
            <a:extLst>
              <a:ext uri="{FF2B5EF4-FFF2-40B4-BE49-F238E27FC236}">
                <a16:creationId xmlns:a16="http://schemas.microsoft.com/office/drawing/2014/main" id="{551F0979-F747-F846-BBDA-9A486898BCF8}"/>
              </a:ext>
            </a:extLst>
          </p:cNvPr>
          <p:cNvGrpSpPr/>
          <p:nvPr/>
        </p:nvGrpSpPr>
        <p:grpSpPr>
          <a:xfrm>
            <a:off x="5897160" y="2790874"/>
            <a:ext cx="383760" cy="268920"/>
            <a:chOff x="5897160" y="2455200"/>
            <a:chExt cx="383760" cy="26892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8540686-BC33-FB43-A145-CA787AAD362E}"/>
                </a:ext>
              </a:extLst>
            </p:cNvPr>
            <p:cNvSpPr/>
            <p:nvPr/>
          </p:nvSpPr>
          <p:spPr>
            <a:xfrm>
              <a:off x="589716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144B5F1-7EC7-6244-834F-161FA43E5663}"/>
                </a:ext>
              </a:extLst>
            </p:cNvPr>
            <p:cNvSpPr/>
            <p:nvPr/>
          </p:nvSpPr>
          <p:spPr>
            <a:xfrm>
              <a:off x="5920199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C16694-D512-ED4A-A437-E65C33F0838D}"/>
                </a:ext>
              </a:extLst>
            </p:cNvPr>
            <p:cNvSpPr/>
            <p:nvPr/>
          </p:nvSpPr>
          <p:spPr>
            <a:xfrm>
              <a:off x="6126120" y="25077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8§svg§600§FALSE" title="TexMaths">
            <a:extLst>
              <a:ext uri="{FF2B5EF4-FFF2-40B4-BE49-F238E27FC236}">
                <a16:creationId xmlns:a16="http://schemas.microsoft.com/office/drawing/2014/main" id="{D6108701-D795-D946-84DC-07384A0A2900}"/>
              </a:ext>
            </a:extLst>
          </p:cNvPr>
          <p:cNvGrpSpPr/>
          <p:nvPr/>
        </p:nvGrpSpPr>
        <p:grpSpPr>
          <a:xfrm>
            <a:off x="3409920" y="3613834"/>
            <a:ext cx="383760" cy="268920"/>
            <a:chOff x="3409920" y="3278160"/>
            <a:chExt cx="383760" cy="26892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E464476-17C1-7B47-9EFA-01D5E2FA481A}"/>
                </a:ext>
              </a:extLst>
            </p:cNvPr>
            <p:cNvSpPr/>
            <p:nvPr/>
          </p:nvSpPr>
          <p:spPr>
            <a:xfrm>
              <a:off x="340992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0DB602B-8F86-5749-9E63-DC568BAEAC2E}"/>
                </a:ext>
              </a:extLst>
            </p:cNvPr>
            <p:cNvSpPr/>
            <p:nvPr/>
          </p:nvSpPr>
          <p:spPr>
            <a:xfrm>
              <a:off x="343296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C0EBD83-5D80-1B43-A5AF-5256785A4C07}"/>
                </a:ext>
              </a:extLst>
            </p:cNvPr>
            <p:cNvSpPr/>
            <p:nvPr/>
          </p:nvSpPr>
          <p:spPr>
            <a:xfrm>
              <a:off x="363384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9§svg§600§FALSE" title="TexMaths">
            <a:extLst>
              <a:ext uri="{FF2B5EF4-FFF2-40B4-BE49-F238E27FC236}">
                <a16:creationId xmlns:a16="http://schemas.microsoft.com/office/drawing/2014/main" id="{A4A8E6F1-1F3D-7C47-94A4-DC0D1649E9E7}"/>
              </a:ext>
            </a:extLst>
          </p:cNvPr>
          <p:cNvGrpSpPr/>
          <p:nvPr/>
        </p:nvGrpSpPr>
        <p:grpSpPr>
          <a:xfrm>
            <a:off x="4232880" y="3613834"/>
            <a:ext cx="383760" cy="268920"/>
            <a:chOff x="4232880" y="3278160"/>
            <a:chExt cx="383760" cy="2689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2429EA-349F-D34E-A63F-C3AA72F1ED20}"/>
                </a:ext>
              </a:extLst>
            </p:cNvPr>
            <p:cNvSpPr/>
            <p:nvPr/>
          </p:nvSpPr>
          <p:spPr>
            <a:xfrm>
              <a:off x="423288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413FDF-A3E6-A340-8BEF-5E9B574748B1}"/>
                </a:ext>
              </a:extLst>
            </p:cNvPr>
            <p:cNvSpPr/>
            <p:nvPr/>
          </p:nvSpPr>
          <p:spPr>
            <a:xfrm>
              <a:off x="425592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53D1B16-793A-3B42-BD81-EF999FE97929}"/>
                </a:ext>
              </a:extLst>
            </p:cNvPr>
            <p:cNvSpPr/>
            <p:nvPr/>
          </p:nvSpPr>
          <p:spPr>
            <a:xfrm>
              <a:off x="445680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{10}§svg§600§FALSE" title="TexMaths">
            <a:extLst>
              <a:ext uri="{FF2B5EF4-FFF2-40B4-BE49-F238E27FC236}">
                <a16:creationId xmlns:a16="http://schemas.microsoft.com/office/drawing/2014/main" id="{32621108-46C0-444A-A970-94007B82CACD}"/>
              </a:ext>
            </a:extLst>
          </p:cNvPr>
          <p:cNvGrpSpPr/>
          <p:nvPr/>
        </p:nvGrpSpPr>
        <p:grpSpPr>
          <a:xfrm>
            <a:off x="5055840" y="3613834"/>
            <a:ext cx="559080" cy="268920"/>
            <a:chOff x="5055840" y="3278160"/>
            <a:chExt cx="559080" cy="2689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72CCA18-6C90-8243-9365-A5EEC89FC633}"/>
                </a:ext>
              </a:extLst>
            </p:cNvPr>
            <p:cNvSpPr/>
            <p:nvPr/>
          </p:nvSpPr>
          <p:spPr>
            <a:xfrm>
              <a:off x="505584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203AC7-2260-594E-AFB4-3A2111C27692}"/>
                </a:ext>
              </a:extLst>
            </p:cNvPr>
            <p:cNvSpPr/>
            <p:nvPr/>
          </p:nvSpPr>
          <p:spPr>
            <a:xfrm>
              <a:off x="507888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110ECA0-EDA4-1044-B05A-5C95C71E4A29}"/>
                </a:ext>
              </a:extLst>
            </p:cNvPr>
            <p:cNvSpPr/>
            <p:nvPr/>
          </p:nvSpPr>
          <p:spPr>
            <a:xfrm>
              <a:off x="529668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466ED2-9874-DC43-BE7E-A605CD8C42A4}"/>
                </a:ext>
              </a:extLst>
            </p:cNvPr>
            <p:cNvSpPr/>
            <p:nvPr/>
          </p:nvSpPr>
          <p:spPr>
            <a:xfrm>
              <a:off x="5455080" y="333468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8§display§s_{11}§svg§600§FALSE" title="TexMaths">
            <a:extLst>
              <a:ext uri="{FF2B5EF4-FFF2-40B4-BE49-F238E27FC236}">
                <a16:creationId xmlns:a16="http://schemas.microsoft.com/office/drawing/2014/main" id="{86147621-A143-A043-BE15-F96C3408D69E}"/>
              </a:ext>
            </a:extLst>
          </p:cNvPr>
          <p:cNvGrpSpPr/>
          <p:nvPr/>
        </p:nvGrpSpPr>
        <p:grpSpPr>
          <a:xfrm>
            <a:off x="5878800" y="3613834"/>
            <a:ext cx="559080" cy="262800"/>
            <a:chOff x="5878800" y="3278160"/>
            <a:chExt cx="559080" cy="2628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F8D9746-4B51-3943-AD9D-7DBCF8BF78F3}"/>
                </a:ext>
              </a:extLst>
            </p:cNvPr>
            <p:cNvSpPr/>
            <p:nvPr/>
          </p:nvSpPr>
          <p:spPr>
            <a:xfrm>
              <a:off x="587880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BFA5E90-8FFB-6640-95A3-437E1BA2FB6E}"/>
                </a:ext>
              </a:extLst>
            </p:cNvPr>
            <p:cNvSpPr/>
            <p:nvPr/>
          </p:nvSpPr>
          <p:spPr>
            <a:xfrm>
              <a:off x="590184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0128E8A-FC11-EC42-BE38-AB174B88DB83}"/>
                </a:ext>
              </a:extLst>
            </p:cNvPr>
            <p:cNvSpPr/>
            <p:nvPr/>
          </p:nvSpPr>
          <p:spPr>
            <a:xfrm>
              <a:off x="611964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4F7E525-9311-8D40-AAF7-36EB460565C8}"/>
                </a:ext>
              </a:extLst>
            </p:cNvPr>
            <p:cNvSpPr/>
            <p:nvPr/>
          </p:nvSpPr>
          <p:spPr>
            <a:xfrm>
              <a:off x="6294959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7405FDF-16CC-4647-9F92-0F194ACB2495}"/>
              </a:ext>
            </a:extLst>
          </p:cNvPr>
          <p:cNvSpPr txBox="1"/>
          <p:nvPr/>
        </p:nvSpPr>
        <p:spPr>
          <a:xfrm>
            <a:off x="1720080" y="4724794"/>
            <a:ext cx="2277719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A3A2AEAA-4C76-2644-8553-52A4EDD7CDD0}"/>
              </a:ext>
            </a:extLst>
          </p:cNvPr>
          <p:cNvSpPr/>
          <p:nvPr/>
        </p:nvSpPr>
        <p:spPr>
          <a:xfrm flipH="1" flipV="1">
            <a:off x="6281279" y="3054034"/>
            <a:ext cx="713160" cy="28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C3F51722-2206-274A-A004-F46CE62825E9}"/>
              </a:ext>
            </a:extLst>
          </p:cNvPr>
          <p:cNvSpPr/>
          <p:nvPr/>
        </p:nvSpPr>
        <p:spPr>
          <a:xfrm flipH="1">
            <a:off x="6262920" y="1785034"/>
            <a:ext cx="822960" cy="2361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64" name="Group 63" descr="28§display§r(s_4,\cdot)=-1§svg§600§FALSE" title="TexMaths">
            <a:extLst>
              <a:ext uri="{FF2B5EF4-FFF2-40B4-BE49-F238E27FC236}">
                <a16:creationId xmlns:a16="http://schemas.microsoft.com/office/drawing/2014/main" id="{54286053-5A80-C94F-9F02-2933B5C24711}"/>
              </a:ext>
            </a:extLst>
          </p:cNvPr>
          <p:cNvGrpSpPr/>
          <p:nvPr/>
        </p:nvGrpSpPr>
        <p:grpSpPr>
          <a:xfrm>
            <a:off x="7214040" y="1432954"/>
            <a:ext cx="2431800" cy="443160"/>
            <a:chOff x="7214040" y="1097280"/>
            <a:chExt cx="2431800" cy="44316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9CF8BAA-128B-0F4F-B1CC-0649494F14BB}"/>
                </a:ext>
              </a:extLst>
            </p:cNvPr>
            <p:cNvSpPr/>
            <p:nvPr/>
          </p:nvSpPr>
          <p:spPr>
            <a:xfrm>
              <a:off x="7214040" y="1098360"/>
              <a:ext cx="24318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6" h="1229">
                  <a:moveTo>
                    <a:pt x="33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6756" y="0"/>
                  </a:lnTo>
                  <a:lnTo>
                    <a:pt x="675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2F1CD8B-BD70-6940-B75A-2DEBF8607FD1}"/>
                </a:ext>
              </a:extLst>
            </p:cNvPr>
            <p:cNvSpPr/>
            <p:nvPr/>
          </p:nvSpPr>
          <p:spPr>
            <a:xfrm>
              <a:off x="7227000" y="123336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9F1FCC6-3D28-5E47-BAED-DC226517688F}"/>
                </a:ext>
              </a:extLst>
            </p:cNvPr>
            <p:cNvSpPr/>
            <p:nvPr/>
          </p:nvSpPr>
          <p:spPr>
            <a:xfrm>
              <a:off x="746892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7FA4038-0A6E-9144-A937-6C343ADBA522}"/>
                </a:ext>
              </a:extLst>
            </p:cNvPr>
            <p:cNvSpPr/>
            <p:nvPr/>
          </p:nvSpPr>
          <p:spPr>
            <a:xfrm>
              <a:off x="762012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CF3EC95-71FF-0145-BD36-6A58F54C8B40}"/>
                </a:ext>
              </a:extLst>
            </p:cNvPr>
            <p:cNvSpPr/>
            <p:nvPr/>
          </p:nvSpPr>
          <p:spPr>
            <a:xfrm>
              <a:off x="781596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F4511AE-E6DC-F04B-ADCD-371D3436785A}"/>
                </a:ext>
              </a:extLst>
            </p:cNvPr>
            <p:cNvSpPr/>
            <p:nvPr/>
          </p:nvSpPr>
          <p:spPr>
            <a:xfrm>
              <a:off x="804060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0135DC-88A1-8C4A-8738-8686E257C638}"/>
                </a:ext>
              </a:extLst>
            </p:cNvPr>
            <p:cNvSpPr/>
            <p:nvPr/>
          </p:nvSpPr>
          <p:spPr>
            <a:xfrm>
              <a:off x="823716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AB8D884-964F-F648-B996-5BA7E4AD41CE}"/>
                </a:ext>
              </a:extLst>
            </p:cNvPr>
            <p:cNvSpPr/>
            <p:nvPr/>
          </p:nvSpPr>
          <p:spPr>
            <a:xfrm>
              <a:off x="834696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D2B7798-4CB0-904B-ADE6-0FD8728812AB}"/>
                </a:ext>
              </a:extLst>
            </p:cNvPr>
            <p:cNvSpPr/>
            <p:nvPr/>
          </p:nvSpPr>
          <p:spPr>
            <a:xfrm>
              <a:off x="864036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D86E342-F0FB-0F4D-AF63-838027C0104A}"/>
                </a:ext>
              </a:extLst>
            </p:cNvPr>
            <p:cNvSpPr/>
            <p:nvPr/>
          </p:nvSpPr>
          <p:spPr>
            <a:xfrm>
              <a:off x="911916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3D8B1-8E27-1644-9644-7DB241436195}"/>
                </a:ext>
              </a:extLst>
            </p:cNvPr>
            <p:cNvSpPr/>
            <p:nvPr/>
          </p:nvSpPr>
          <p:spPr>
            <a:xfrm>
              <a:off x="946476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6" name="Group 75" descr="28§display§R(s_4,\cdot)=-1§svg§600§FALSE" title="TexMaths">
            <a:extLst>
              <a:ext uri="{FF2B5EF4-FFF2-40B4-BE49-F238E27FC236}">
                <a16:creationId xmlns:a16="http://schemas.microsoft.com/office/drawing/2014/main" id="{0228A4C9-A3F4-4E42-BEEE-DC9895477EE1}"/>
              </a:ext>
            </a:extLst>
          </p:cNvPr>
          <p:cNvGrpSpPr/>
          <p:nvPr/>
        </p:nvGrpSpPr>
        <p:grpSpPr>
          <a:xfrm>
            <a:off x="7214040" y="1432954"/>
            <a:ext cx="2559960" cy="443160"/>
            <a:chOff x="7214040" y="1097280"/>
            <a:chExt cx="2559960" cy="443160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30E983E-6E56-164C-8384-600AEE230179}"/>
                </a:ext>
              </a:extLst>
            </p:cNvPr>
            <p:cNvSpPr/>
            <p:nvPr/>
          </p:nvSpPr>
          <p:spPr>
            <a:xfrm>
              <a:off x="7214040" y="109836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FC697E-74AD-2C4C-9B62-EF829646040C}"/>
                </a:ext>
              </a:extLst>
            </p:cNvPr>
            <p:cNvSpPr/>
            <p:nvPr/>
          </p:nvSpPr>
          <p:spPr>
            <a:xfrm>
              <a:off x="7232039" y="1126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9BB4B07-BF7E-E74B-93AA-F4840FF2F3F8}"/>
                </a:ext>
              </a:extLst>
            </p:cNvPr>
            <p:cNvSpPr/>
            <p:nvPr/>
          </p:nvSpPr>
          <p:spPr>
            <a:xfrm>
              <a:off x="759600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60FC91E-7640-1540-AB20-D25B8E94439F}"/>
                </a:ext>
              </a:extLst>
            </p:cNvPr>
            <p:cNvSpPr/>
            <p:nvPr/>
          </p:nvSpPr>
          <p:spPr>
            <a:xfrm>
              <a:off x="774720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0FC5A12-98B6-5C48-B60B-26B991E218B8}"/>
                </a:ext>
              </a:extLst>
            </p:cNvPr>
            <p:cNvSpPr/>
            <p:nvPr/>
          </p:nvSpPr>
          <p:spPr>
            <a:xfrm>
              <a:off x="794268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9320BA-E29E-6740-B94B-0946D1B0CF89}"/>
                </a:ext>
              </a:extLst>
            </p:cNvPr>
            <p:cNvSpPr/>
            <p:nvPr/>
          </p:nvSpPr>
          <p:spPr>
            <a:xfrm>
              <a:off x="816768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4F37877-0FB4-5244-8E44-898D3DF6BD8D}"/>
                </a:ext>
              </a:extLst>
            </p:cNvPr>
            <p:cNvSpPr/>
            <p:nvPr/>
          </p:nvSpPr>
          <p:spPr>
            <a:xfrm>
              <a:off x="836424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84FBD82-BC58-0447-B359-185A889BB786}"/>
                </a:ext>
              </a:extLst>
            </p:cNvPr>
            <p:cNvSpPr/>
            <p:nvPr/>
          </p:nvSpPr>
          <p:spPr>
            <a:xfrm>
              <a:off x="847404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8CC78BE-707C-574F-A9F9-2E8F41CB7447}"/>
                </a:ext>
              </a:extLst>
            </p:cNvPr>
            <p:cNvSpPr/>
            <p:nvPr/>
          </p:nvSpPr>
          <p:spPr>
            <a:xfrm>
              <a:off x="876744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0D44D9E-85CF-EE4D-A19F-663323FD7448}"/>
                </a:ext>
              </a:extLst>
            </p:cNvPr>
            <p:cNvSpPr/>
            <p:nvPr/>
          </p:nvSpPr>
          <p:spPr>
            <a:xfrm>
              <a:off x="924624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38611B7-E3DB-4942-ADA8-565CC2BCDD17}"/>
                </a:ext>
              </a:extLst>
            </p:cNvPr>
            <p:cNvSpPr/>
            <p:nvPr/>
          </p:nvSpPr>
          <p:spPr>
            <a:xfrm>
              <a:off x="959184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8" name="Group 87" descr="28§display§R(s_7,\cdot)=+1§svg§600§FALSE" title="TexMaths">
            <a:extLst>
              <a:ext uri="{FF2B5EF4-FFF2-40B4-BE49-F238E27FC236}">
                <a16:creationId xmlns:a16="http://schemas.microsoft.com/office/drawing/2014/main" id="{782DFF38-3555-7940-A275-4D0E20C7781A}"/>
              </a:ext>
            </a:extLst>
          </p:cNvPr>
          <p:cNvGrpSpPr/>
          <p:nvPr/>
        </p:nvGrpSpPr>
        <p:grpSpPr>
          <a:xfrm>
            <a:off x="7085880" y="3156634"/>
            <a:ext cx="2559960" cy="443160"/>
            <a:chOff x="7085880" y="2820960"/>
            <a:chExt cx="2559960" cy="443160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A62C942-AA4D-1546-BC09-703B4AD3E6E5}"/>
                </a:ext>
              </a:extLst>
            </p:cNvPr>
            <p:cNvSpPr/>
            <p:nvPr/>
          </p:nvSpPr>
          <p:spPr>
            <a:xfrm>
              <a:off x="7085880" y="282204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AF386ED-7D95-A641-B0E1-95227E211A82}"/>
                </a:ext>
              </a:extLst>
            </p:cNvPr>
            <p:cNvSpPr/>
            <p:nvPr/>
          </p:nvSpPr>
          <p:spPr>
            <a:xfrm>
              <a:off x="7103880" y="285012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D2D3F16-6707-534C-8012-EB9181A1FBF5}"/>
                </a:ext>
              </a:extLst>
            </p:cNvPr>
            <p:cNvSpPr/>
            <p:nvPr/>
          </p:nvSpPr>
          <p:spPr>
            <a:xfrm>
              <a:off x="746784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C77F290-B426-424B-9AA9-C1B58B03A0EC}"/>
                </a:ext>
              </a:extLst>
            </p:cNvPr>
            <p:cNvSpPr/>
            <p:nvPr/>
          </p:nvSpPr>
          <p:spPr>
            <a:xfrm>
              <a:off x="7619040" y="29570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87D84A2-98BD-0A4E-8B5E-882AFDB1AD2F}"/>
                </a:ext>
              </a:extLst>
            </p:cNvPr>
            <p:cNvSpPr/>
            <p:nvPr/>
          </p:nvSpPr>
          <p:spPr>
            <a:xfrm>
              <a:off x="7824600" y="30096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CA3930E-169A-B844-B2C9-1058ADF771E4}"/>
                </a:ext>
              </a:extLst>
            </p:cNvPr>
            <p:cNvSpPr/>
            <p:nvPr/>
          </p:nvSpPr>
          <p:spPr>
            <a:xfrm>
              <a:off x="8039520" y="310607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A4BD44B-57C5-884B-B28D-668B764D1F0E}"/>
                </a:ext>
              </a:extLst>
            </p:cNvPr>
            <p:cNvSpPr/>
            <p:nvPr/>
          </p:nvSpPr>
          <p:spPr>
            <a:xfrm>
              <a:off x="8236080" y="301860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AE9DA64-9E63-CB4A-9D6D-70C2F3542298}"/>
                </a:ext>
              </a:extLst>
            </p:cNvPr>
            <p:cNvSpPr/>
            <p:nvPr/>
          </p:nvSpPr>
          <p:spPr>
            <a:xfrm>
              <a:off x="834588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224EA6A-5284-D04B-843F-7DFB618C0394}"/>
                </a:ext>
              </a:extLst>
            </p:cNvPr>
            <p:cNvSpPr/>
            <p:nvPr/>
          </p:nvSpPr>
          <p:spPr>
            <a:xfrm>
              <a:off x="8639280" y="29901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560C509-2073-BC4B-9C34-4920CD57C8E5}"/>
                </a:ext>
              </a:extLst>
            </p:cNvPr>
            <p:cNvSpPr/>
            <p:nvPr/>
          </p:nvSpPr>
          <p:spPr>
            <a:xfrm>
              <a:off x="9105840" y="2894399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BD7681AD-43E1-7543-8912-AB5D417106CE}"/>
                </a:ext>
              </a:extLst>
            </p:cNvPr>
            <p:cNvSpPr/>
            <p:nvPr/>
          </p:nvSpPr>
          <p:spPr>
            <a:xfrm>
              <a:off x="9463679" y="28584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0" name="Group 99" descr="28§display§R(s_4,\cdot)=-1§svg§600§FALSE" title="TexMaths">
            <a:extLst>
              <a:ext uri="{FF2B5EF4-FFF2-40B4-BE49-F238E27FC236}">
                <a16:creationId xmlns:a16="http://schemas.microsoft.com/office/drawing/2014/main" id="{6ECF6C2A-14C1-2142-9084-4111CA3BE070}"/>
              </a:ext>
            </a:extLst>
          </p:cNvPr>
          <p:cNvGrpSpPr/>
          <p:nvPr/>
        </p:nvGrpSpPr>
        <p:grpSpPr>
          <a:xfrm>
            <a:off x="4142520" y="4738473"/>
            <a:ext cx="2559960" cy="443161"/>
            <a:chOff x="4142520" y="4402799"/>
            <a:chExt cx="2559960" cy="443161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9120FD-03E2-1A4D-AC8E-982C2F70D74F}"/>
                </a:ext>
              </a:extLst>
            </p:cNvPr>
            <p:cNvSpPr/>
            <p:nvPr/>
          </p:nvSpPr>
          <p:spPr>
            <a:xfrm>
              <a:off x="4142520" y="440388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969A49C-6027-8A4F-A179-0B65C0321726}"/>
                </a:ext>
              </a:extLst>
            </p:cNvPr>
            <p:cNvSpPr/>
            <p:nvPr/>
          </p:nvSpPr>
          <p:spPr>
            <a:xfrm>
              <a:off x="4160520" y="443196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61C7C8E-02D5-E642-B401-C3D4370B6455}"/>
                </a:ext>
              </a:extLst>
            </p:cNvPr>
            <p:cNvSpPr/>
            <p:nvPr/>
          </p:nvSpPr>
          <p:spPr>
            <a:xfrm>
              <a:off x="452448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0B0BA6D-8FB4-E244-A184-4B78340A2746}"/>
                </a:ext>
              </a:extLst>
            </p:cNvPr>
            <p:cNvSpPr/>
            <p:nvPr/>
          </p:nvSpPr>
          <p:spPr>
            <a:xfrm>
              <a:off x="4675680" y="4538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D99B4F5-43B0-C140-B67F-570B7DFBF33E}"/>
                </a:ext>
              </a:extLst>
            </p:cNvPr>
            <p:cNvSpPr/>
            <p:nvPr/>
          </p:nvSpPr>
          <p:spPr>
            <a:xfrm>
              <a:off x="4871160" y="459216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B39A6E3-68C3-144A-AA92-22F8B0CA33BD}"/>
                </a:ext>
              </a:extLst>
            </p:cNvPr>
            <p:cNvSpPr/>
            <p:nvPr/>
          </p:nvSpPr>
          <p:spPr>
            <a:xfrm>
              <a:off x="5096160" y="46879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C05142E-00C9-F845-9E8E-20D888BBA27E}"/>
                </a:ext>
              </a:extLst>
            </p:cNvPr>
            <p:cNvSpPr/>
            <p:nvPr/>
          </p:nvSpPr>
          <p:spPr>
            <a:xfrm>
              <a:off x="5292720" y="46004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0BC51C9-69AC-4845-A16F-C3E723C78F74}"/>
                </a:ext>
              </a:extLst>
            </p:cNvPr>
            <p:cNvSpPr/>
            <p:nvPr/>
          </p:nvSpPr>
          <p:spPr>
            <a:xfrm>
              <a:off x="540252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2526108-E03E-5F4D-B0F7-4147A5E39509}"/>
                </a:ext>
              </a:extLst>
            </p:cNvPr>
            <p:cNvSpPr/>
            <p:nvPr/>
          </p:nvSpPr>
          <p:spPr>
            <a:xfrm>
              <a:off x="5695920" y="45720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A999C41-D427-F947-BD28-04C8D85DE5EE}"/>
                </a:ext>
              </a:extLst>
            </p:cNvPr>
            <p:cNvSpPr/>
            <p:nvPr/>
          </p:nvSpPr>
          <p:spPr>
            <a:xfrm>
              <a:off x="6174720" y="461556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FA3B3D-9493-5247-B475-0CDDB721DCE1}"/>
                </a:ext>
              </a:extLst>
            </p:cNvPr>
            <p:cNvSpPr/>
            <p:nvPr/>
          </p:nvSpPr>
          <p:spPr>
            <a:xfrm>
              <a:off x="6520320" y="444024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2" name="Group 111" descr="28§display§R(s_7,\cdot)=+1§svg§600§FALSE" title="TexMaths">
            <a:extLst>
              <a:ext uri="{FF2B5EF4-FFF2-40B4-BE49-F238E27FC236}">
                <a16:creationId xmlns:a16="http://schemas.microsoft.com/office/drawing/2014/main" id="{69697DB1-2F57-A74C-8689-F6EA780B9BC3}"/>
              </a:ext>
            </a:extLst>
          </p:cNvPr>
          <p:cNvGrpSpPr/>
          <p:nvPr/>
        </p:nvGrpSpPr>
        <p:grpSpPr>
          <a:xfrm>
            <a:off x="4142520" y="5287114"/>
            <a:ext cx="2559960" cy="443160"/>
            <a:chOff x="4142520" y="4951440"/>
            <a:chExt cx="2559960" cy="44316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77E47B5-2489-B748-9E1E-81B21D64B4CD}"/>
                </a:ext>
              </a:extLst>
            </p:cNvPr>
            <p:cNvSpPr/>
            <p:nvPr/>
          </p:nvSpPr>
          <p:spPr>
            <a:xfrm>
              <a:off x="4142520" y="495252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32666C8-66A4-3546-B675-1DD26F832FEE}"/>
                </a:ext>
              </a:extLst>
            </p:cNvPr>
            <p:cNvSpPr/>
            <p:nvPr/>
          </p:nvSpPr>
          <p:spPr>
            <a:xfrm>
              <a:off x="4160520" y="498060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280CD82-94E6-754A-98E6-194A71CFC976}"/>
                </a:ext>
              </a:extLst>
            </p:cNvPr>
            <p:cNvSpPr/>
            <p:nvPr/>
          </p:nvSpPr>
          <p:spPr>
            <a:xfrm>
              <a:off x="452448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F07DEB2-678A-3541-8BFC-BB9E24F5E326}"/>
                </a:ext>
              </a:extLst>
            </p:cNvPr>
            <p:cNvSpPr/>
            <p:nvPr/>
          </p:nvSpPr>
          <p:spPr>
            <a:xfrm>
              <a:off x="4675680" y="50875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AFCE6C4-26C4-2F4C-B408-BEB509527411}"/>
                </a:ext>
              </a:extLst>
            </p:cNvPr>
            <p:cNvSpPr/>
            <p:nvPr/>
          </p:nvSpPr>
          <p:spPr>
            <a:xfrm>
              <a:off x="4881240" y="5140079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742997F-B154-8343-9E1A-07B7FC33168D}"/>
                </a:ext>
              </a:extLst>
            </p:cNvPr>
            <p:cNvSpPr/>
            <p:nvPr/>
          </p:nvSpPr>
          <p:spPr>
            <a:xfrm>
              <a:off x="5096160" y="5236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B16C60-81E8-2C4A-806A-3A5E7DE939F6}"/>
                </a:ext>
              </a:extLst>
            </p:cNvPr>
            <p:cNvSpPr/>
            <p:nvPr/>
          </p:nvSpPr>
          <p:spPr>
            <a:xfrm>
              <a:off x="5292720" y="514908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B4CECD7-D516-EE47-8F2F-CBDD1A00FCBF}"/>
                </a:ext>
              </a:extLst>
            </p:cNvPr>
            <p:cNvSpPr/>
            <p:nvPr/>
          </p:nvSpPr>
          <p:spPr>
            <a:xfrm>
              <a:off x="540252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245A85F-F118-874E-BE36-89EF98B57CE0}"/>
                </a:ext>
              </a:extLst>
            </p:cNvPr>
            <p:cNvSpPr/>
            <p:nvPr/>
          </p:nvSpPr>
          <p:spPr>
            <a:xfrm>
              <a:off x="5695920" y="512063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CC6D0F7-D5EB-694B-8101-95E60CF86A67}"/>
                </a:ext>
              </a:extLst>
            </p:cNvPr>
            <p:cNvSpPr/>
            <p:nvPr/>
          </p:nvSpPr>
          <p:spPr>
            <a:xfrm>
              <a:off x="6162480" y="502488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C29B90-0260-0E45-8092-FA52D798BE01}"/>
                </a:ext>
              </a:extLst>
            </p:cNvPr>
            <p:cNvSpPr/>
            <p:nvPr/>
          </p:nvSpPr>
          <p:spPr>
            <a:xfrm>
              <a:off x="6520320" y="498888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4" name="Group 123" descr="28§display§R(s,\cdot)=0§svg§600§FALSE" title="TexMaths">
            <a:extLst>
              <a:ext uri="{FF2B5EF4-FFF2-40B4-BE49-F238E27FC236}">
                <a16:creationId xmlns:a16="http://schemas.microsoft.com/office/drawing/2014/main" id="{23B42454-E05C-B545-9F54-C3D2352A9FDC}"/>
              </a:ext>
            </a:extLst>
          </p:cNvPr>
          <p:cNvGrpSpPr/>
          <p:nvPr/>
        </p:nvGrpSpPr>
        <p:grpSpPr>
          <a:xfrm>
            <a:off x="5781960" y="6004953"/>
            <a:ext cx="2017799" cy="443161"/>
            <a:chOff x="5781960" y="5669279"/>
            <a:chExt cx="2017799" cy="443161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7570AD8-BE9C-D944-A328-36BC8925756F}"/>
                </a:ext>
              </a:extLst>
            </p:cNvPr>
            <p:cNvSpPr/>
            <p:nvPr/>
          </p:nvSpPr>
          <p:spPr>
            <a:xfrm>
              <a:off x="5781960" y="5670360"/>
              <a:ext cx="201779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6" h="1229">
                  <a:moveTo>
                    <a:pt x="2803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5606" y="0"/>
                  </a:lnTo>
                  <a:lnTo>
                    <a:pt x="560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9F44709-3B3A-9B46-B85E-EABCE8611A15}"/>
                </a:ext>
              </a:extLst>
            </p:cNvPr>
            <p:cNvSpPr/>
            <p:nvPr/>
          </p:nvSpPr>
          <p:spPr>
            <a:xfrm>
              <a:off x="5799960" y="5698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549204B-9B44-6649-B500-2F31F0849B91}"/>
                </a:ext>
              </a:extLst>
            </p:cNvPr>
            <p:cNvSpPr/>
            <p:nvPr/>
          </p:nvSpPr>
          <p:spPr>
            <a:xfrm>
              <a:off x="61639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268A0A1-8AEE-2D40-9221-54A0AC385A70}"/>
                </a:ext>
              </a:extLst>
            </p:cNvPr>
            <p:cNvSpPr/>
            <p:nvPr/>
          </p:nvSpPr>
          <p:spPr>
            <a:xfrm>
              <a:off x="6315119" y="5805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4A8FB1-CC45-3141-8185-50678629D841}"/>
                </a:ext>
              </a:extLst>
            </p:cNvPr>
            <p:cNvSpPr/>
            <p:nvPr/>
          </p:nvSpPr>
          <p:spPr>
            <a:xfrm>
              <a:off x="6536880" y="5954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BB58ABA-B1E2-4A47-B35F-A0D3D862E1F0}"/>
                </a:ext>
              </a:extLst>
            </p:cNvPr>
            <p:cNvSpPr/>
            <p:nvPr/>
          </p:nvSpPr>
          <p:spPr>
            <a:xfrm>
              <a:off x="6733440" y="5866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7C2E54-2D1C-2346-BF32-D7A62A881187}"/>
                </a:ext>
              </a:extLst>
            </p:cNvPr>
            <p:cNvSpPr/>
            <p:nvPr/>
          </p:nvSpPr>
          <p:spPr>
            <a:xfrm>
              <a:off x="68425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73C6B35-E7E6-2A49-AA6A-ACECDD8447D0}"/>
                </a:ext>
              </a:extLst>
            </p:cNvPr>
            <p:cNvSpPr/>
            <p:nvPr/>
          </p:nvSpPr>
          <p:spPr>
            <a:xfrm>
              <a:off x="7136640" y="5838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7FEF2D9-990C-6A41-BA73-2044B7AED676}"/>
                </a:ext>
              </a:extLst>
            </p:cNvPr>
            <p:cNvSpPr/>
            <p:nvPr/>
          </p:nvSpPr>
          <p:spPr>
            <a:xfrm>
              <a:off x="7595640" y="570672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6"/>
                  </a:cubicBezTo>
                  <a:cubicBezTo>
                    <a:pt x="515" y="622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4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5BCCE5-EB41-FA44-909D-5F33FF2F69EC}"/>
              </a:ext>
            </a:extLst>
          </p:cNvPr>
          <p:cNvSpPr txBox="1"/>
          <p:nvPr/>
        </p:nvSpPr>
        <p:spPr>
          <a:xfrm>
            <a:off x="4142520" y="5967874"/>
            <a:ext cx="151560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Otherwise:</a:t>
            </a:r>
          </a:p>
        </p:txBody>
      </p:sp>
      <p:sp>
        <p:nvSpPr>
          <p:cNvPr id="162" name="Title 161">
            <a:extLst>
              <a:ext uri="{FF2B5EF4-FFF2-40B4-BE49-F238E27FC236}">
                <a16:creationId xmlns:a16="http://schemas.microsoft.com/office/drawing/2014/main" id="{258B39F9-E1F8-A845-B9E3-054DB782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</a:t>
            </a:r>
          </a:p>
        </p:txBody>
      </p:sp>
    </p:spTree>
    <p:extLst>
      <p:ext uri="{BB962C8B-B14F-4D97-AF65-F5344CB8AC3E}">
        <p14:creationId xmlns:p14="http://schemas.microsoft.com/office/powerpoint/2010/main" val="150778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0468A64-FCFE-404A-8A99-D4FF281DD5E8}"/>
              </a:ext>
            </a:extLst>
          </p:cNvPr>
          <p:cNvSpPr/>
          <p:nvPr/>
        </p:nvSpPr>
        <p:spPr>
          <a:xfrm>
            <a:off x="312336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F8007DD-3EF0-CB44-B5E5-D7CEF2E0FFD9}"/>
              </a:ext>
            </a:extLst>
          </p:cNvPr>
          <p:cNvSpPr/>
          <p:nvPr/>
        </p:nvSpPr>
        <p:spPr>
          <a:xfrm>
            <a:off x="3976919" y="251655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329C86-7270-BB48-95CF-0CF780D5E5D0}"/>
              </a:ext>
            </a:extLst>
          </p:cNvPr>
          <p:cNvSpPr/>
          <p:nvPr/>
        </p:nvSpPr>
        <p:spPr>
          <a:xfrm>
            <a:off x="483012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001A6C-63D2-FC46-836D-B358407A89F0}"/>
              </a:ext>
            </a:extLst>
          </p:cNvPr>
          <p:cNvSpPr/>
          <p:nvPr/>
        </p:nvSpPr>
        <p:spPr>
          <a:xfrm>
            <a:off x="312336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8A2C530-C3C9-5349-8B17-D4B1CDCBF0BA}"/>
              </a:ext>
            </a:extLst>
          </p:cNvPr>
          <p:cNvSpPr/>
          <p:nvPr/>
        </p:nvSpPr>
        <p:spPr>
          <a:xfrm>
            <a:off x="3976919" y="333951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D4D9-5615-D64E-BFBD-13C5DF448512}"/>
              </a:ext>
            </a:extLst>
          </p:cNvPr>
          <p:cNvSpPr/>
          <p:nvPr/>
        </p:nvSpPr>
        <p:spPr>
          <a:xfrm>
            <a:off x="483012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B2F523-EDE7-7E4E-BB78-5CB90ABB982D}"/>
              </a:ext>
            </a:extLst>
          </p:cNvPr>
          <p:cNvSpPr/>
          <p:nvPr/>
        </p:nvSpPr>
        <p:spPr>
          <a:xfrm>
            <a:off x="312336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E683AA-06F7-EF46-89E1-1D612E27E91B}"/>
              </a:ext>
            </a:extLst>
          </p:cNvPr>
          <p:cNvSpPr/>
          <p:nvPr/>
        </p:nvSpPr>
        <p:spPr>
          <a:xfrm>
            <a:off x="3976919" y="169359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A0604FA-AA7C-204C-9A13-4F0C0A9BAA87}"/>
              </a:ext>
            </a:extLst>
          </p:cNvPr>
          <p:cNvSpPr/>
          <p:nvPr/>
        </p:nvSpPr>
        <p:spPr>
          <a:xfrm>
            <a:off x="483012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D5CEF9E-8B2D-F745-91E0-32AA307855A4}"/>
              </a:ext>
            </a:extLst>
          </p:cNvPr>
          <p:cNvSpPr/>
          <p:nvPr/>
        </p:nvSpPr>
        <p:spPr>
          <a:xfrm>
            <a:off x="5683679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205916-8174-0346-BEFD-CD7E5CBED73A}"/>
              </a:ext>
            </a:extLst>
          </p:cNvPr>
          <p:cNvSpPr/>
          <p:nvPr/>
        </p:nvSpPr>
        <p:spPr>
          <a:xfrm>
            <a:off x="5683679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086F296-4F50-FF41-B0E9-03E9686C44B2}"/>
              </a:ext>
            </a:extLst>
          </p:cNvPr>
          <p:cNvSpPr/>
          <p:nvPr/>
        </p:nvSpPr>
        <p:spPr>
          <a:xfrm>
            <a:off x="5683679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4" name="Group 13" descr="28§display§s_1§svg§600§FALSE" title="TexMaths">
            <a:extLst>
              <a:ext uri="{FF2B5EF4-FFF2-40B4-BE49-F238E27FC236}">
                <a16:creationId xmlns:a16="http://schemas.microsoft.com/office/drawing/2014/main" id="{91BF5EE0-01DB-AE4D-9C1D-F551A6787670}"/>
              </a:ext>
            </a:extLst>
          </p:cNvPr>
          <p:cNvGrpSpPr/>
          <p:nvPr/>
        </p:nvGrpSpPr>
        <p:grpSpPr>
          <a:xfrm>
            <a:off x="3409920" y="1979073"/>
            <a:ext cx="383760" cy="262801"/>
            <a:chOff x="3409920" y="1643399"/>
            <a:chExt cx="383760" cy="26280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AD2D455-EA5C-024D-8463-DEB144E2EEBF}"/>
                </a:ext>
              </a:extLst>
            </p:cNvPr>
            <p:cNvSpPr/>
            <p:nvPr/>
          </p:nvSpPr>
          <p:spPr>
            <a:xfrm>
              <a:off x="340992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4A744AF-9668-D846-97D4-105F48711D3B}"/>
                </a:ext>
              </a:extLst>
            </p:cNvPr>
            <p:cNvSpPr/>
            <p:nvPr/>
          </p:nvSpPr>
          <p:spPr>
            <a:xfrm>
              <a:off x="343296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CED24C6-AF0E-DA47-A614-6540057F04B9}"/>
                </a:ext>
              </a:extLst>
            </p:cNvPr>
            <p:cNvSpPr/>
            <p:nvPr/>
          </p:nvSpPr>
          <p:spPr>
            <a:xfrm>
              <a:off x="3650759" y="169991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8" name="Group 17" descr="28§display§s_3§svg§600§FALSE" title="TexMaths">
            <a:extLst>
              <a:ext uri="{FF2B5EF4-FFF2-40B4-BE49-F238E27FC236}">
                <a16:creationId xmlns:a16="http://schemas.microsoft.com/office/drawing/2014/main" id="{B638806A-8E39-8249-9DC1-054796916B21}"/>
              </a:ext>
            </a:extLst>
          </p:cNvPr>
          <p:cNvGrpSpPr/>
          <p:nvPr/>
        </p:nvGrpSpPr>
        <p:grpSpPr>
          <a:xfrm>
            <a:off x="5055840" y="1967914"/>
            <a:ext cx="383760" cy="268920"/>
            <a:chOff x="5055840" y="1632240"/>
            <a:chExt cx="383760" cy="26892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70BB13E-D857-FF47-8A4E-8C924A61875D}"/>
                </a:ext>
              </a:extLst>
            </p:cNvPr>
            <p:cNvSpPr/>
            <p:nvPr/>
          </p:nvSpPr>
          <p:spPr>
            <a:xfrm>
              <a:off x="505584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EA5CE2A-BD35-2945-AC96-19E6C57D0E50}"/>
                </a:ext>
              </a:extLst>
            </p:cNvPr>
            <p:cNvSpPr/>
            <p:nvPr/>
          </p:nvSpPr>
          <p:spPr>
            <a:xfrm>
              <a:off x="507888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B3B32C-A2BA-CE43-AF52-37C09BAC7A65}"/>
                </a:ext>
              </a:extLst>
            </p:cNvPr>
            <p:cNvSpPr/>
            <p:nvPr/>
          </p:nvSpPr>
          <p:spPr>
            <a:xfrm>
              <a:off x="5279760" y="16887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2" name="Group 21" descr="28§display§s_2§svg§600§FALSE" title="TexMaths">
            <a:extLst>
              <a:ext uri="{FF2B5EF4-FFF2-40B4-BE49-F238E27FC236}">
                <a16:creationId xmlns:a16="http://schemas.microsoft.com/office/drawing/2014/main" id="{4DC39A87-380B-FB4C-B176-D9081D2E5FB4}"/>
              </a:ext>
            </a:extLst>
          </p:cNvPr>
          <p:cNvGrpSpPr/>
          <p:nvPr/>
        </p:nvGrpSpPr>
        <p:grpSpPr>
          <a:xfrm>
            <a:off x="4141440" y="1979073"/>
            <a:ext cx="383760" cy="262801"/>
            <a:chOff x="4141440" y="1643399"/>
            <a:chExt cx="383760" cy="262801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640D32E-9492-A544-81C1-500647802730}"/>
                </a:ext>
              </a:extLst>
            </p:cNvPr>
            <p:cNvSpPr/>
            <p:nvPr/>
          </p:nvSpPr>
          <p:spPr>
            <a:xfrm>
              <a:off x="414144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FF0D8E-E94A-B749-A9B1-2C6906765A88}"/>
                </a:ext>
              </a:extLst>
            </p:cNvPr>
            <p:cNvSpPr/>
            <p:nvPr/>
          </p:nvSpPr>
          <p:spPr>
            <a:xfrm>
              <a:off x="416448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B60F4BC-0822-CD48-9898-75FFA3E5F6EB}"/>
                </a:ext>
              </a:extLst>
            </p:cNvPr>
            <p:cNvSpPr/>
            <p:nvPr/>
          </p:nvSpPr>
          <p:spPr>
            <a:xfrm>
              <a:off x="4368239" y="1699919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6" name="Group 25" descr="28§display§s_4§svg§600§FALSE" title="TexMaths">
            <a:extLst>
              <a:ext uri="{FF2B5EF4-FFF2-40B4-BE49-F238E27FC236}">
                <a16:creationId xmlns:a16="http://schemas.microsoft.com/office/drawing/2014/main" id="{BD9CE2D7-1384-2145-ACEB-DF15EA2C8F5E}"/>
              </a:ext>
            </a:extLst>
          </p:cNvPr>
          <p:cNvGrpSpPr/>
          <p:nvPr/>
        </p:nvGrpSpPr>
        <p:grpSpPr>
          <a:xfrm>
            <a:off x="5878800" y="1967914"/>
            <a:ext cx="383760" cy="262800"/>
            <a:chOff x="5878800" y="1632240"/>
            <a:chExt cx="383760" cy="2628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B4C7D6-8962-CA49-8ACC-90376B45842B}"/>
                </a:ext>
              </a:extLst>
            </p:cNvPr>
            <p:cNvSpPr/>
            <p:nvPr/>
          </p:nvSpPr>
          <p:spPr>
            <a:xfrm>
              <a:off x="587880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433A6BB-166C-4E4E-A6AA-8AD8138AB49A}"/>
                </a:ext>
              </a:extLst>
            </p:cNvPr>
            <p:cNvSpPr/>
            <p:nvPr/>
          </p:nvSpPr>
          <p:spPr>
            <a:xfrm>
              <a:off x="590184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9CC640C-4A81-5C4A-AB69-CFDF517E619D}"/>
                </a:ext>
              </a:extLst>
            </p:cNvPr>
            <p:cNvSpPr/>
            <p:nvPr/>
          </p:nvSpPr>
          <p:spPr>
            <a:xfrm>
              <a:off x="6097680" y="1685519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0" name="Group 29" descr="28§display§s_5§svg§600§FALSE" title="TexMaths">
            <a:extLst>
              <a:ext uri="{FF2B5EF4-FFF2-40B4-BE49-F238E27FC236}">
                <a16:creationId xmlns:a16="http://schemas.microsoft.com/office/drawing/2014/main" id="{74CB70A8-DF1E-5B41-8A6D-21C2D4E29897}"/>
              </a:ext>
            </a:extLst>
          </p:cNvPr>
          <p:cNvGrpSpPr/>
          <p:nvPr/>
        </p:nvGrpSpPr>
        <p:grpSpPr>
          <a:xfrm>
            <a:off x="3428280" y="2790874"/>
            <a:ext cx="383760" cy="268920"/>
            <a:chOff x="3428280" y="2455200"/>
            <a:chExt cx="383760" cy="26892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A52CFEB-F2A7-4946-90DF-87347CB23D16}"/>
                </a:ext>
              </a:extLst>
            </p:cNvPr>
            <p:cNvSpPr/>
            <p:nvPr/>
          </p:nvSpPr>
          <p:spPr>
            <a:xfrm>
              <a:off x="342828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ACAAB5-4F72-CD40-BEEA-E564E43642C5}"/>
                </a:ext>
              </a:extLst>
            </p:cNvPr>
            <p:cNvSpPr/>
            <p:nvPr/>
          </p:nvSpPr>
          <p:spPr>
            <a:xfrm>
              <a:off x="345132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141E12-206C-5946-BCF0-61505E7D6909}"/>
                </a:ext>
              </a:extLst>
            </p:cNvPr>
            <p:cNvSpPr/>
            <p:nvPr/>
          </p:nvSpPr>
          <p:spPr>
            <a:xfrm>
              <a:off x="3655080" y="251172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4" name="Group 33" descr="28§display§s_6§svg§600§FALSE" title="TexMaths">
            <a:extLst>
              <a:ext uri="{FF2B5EF4-FFF2-40B4-BE49-F238E27FC236}">
                <a16:creationId xmlns:a16="http://schemas.microsoft.com/office/drawing/2014/main" id="{5F189908-5A19-F543-AE7E-682F88B47CC6}"/>
              </a:ext>
            </a:extLst>
          </p:cNvPr>
          <p:cNvGrpSpPr/>
          <p:nvPr/>
        </p:nvGrpSpPr>
        <p:grpSpPr>
          <a:xfrm>
            <a:off x="5074200" y="2790874"/>
            <a:ext cx="383760" cy="268920"/>
            <a:chOff x="5074200" y="2455200"/>
            <a:chExt cx="383760" cy="26892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4FB734-3CC0-C544-A561-D9CB9ABB5DE1}"/>
                </a:ext>
              </a:extLst>
            </p:cNvPr>
            <p:cNvSpPr/>
            <p:nvPr/>
          </p:nvSpPr>
          <p:spPr>
            <a:xfrm>
              <a:off x="507420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916D9CF-9B28-7745-B351-02E8DDFC5FB5}"/>
                </a:ext>
              </a:extLst>
            </p:cNvPr>
            <p:cNvSpPr/>
            <p:nvPr/>
          </p:nvSpPr>
          <p:spPr>
            <a:xfrm>
              <a:off x="509724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EAC656D-0BA9-3F42-AC7D-B8DF43540DE0}"/>
                </a:ext>
              </a:extLst>
            </p:cNvPr>
            <p:cNvSpPr/>
            <p:nvPr/>
          </p:nvSpPr>
          <p:spPr>
            <a:xfrm>
              <a:off x="5298120" y="25117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8" name="Group 37" descr="28§display§s_7§svg§600§FALSE" title="TexMaths">
            <a:extLst>
              <a:ext uri="{FF2B5EF4-FFF2-40B4-BE49-F238E27FC236}">
                <a16:creationId xmlns:a16="http://schemas.microsoft.com/office/drawing/2014/main" id="{551F0979-F747-F846-BBDA-9A486898BCF8}"/>
              </a:ext>
            </a:extLst>
          </p:cNvPr>
          <p:cNvGrpSpPr/>
          <p:nvPr/>
        </p:nvGrpSpPr>
        <p:grpSpPr>
          <a:xfrm>
            <a:off x="5897160" y="2790874"/>
            <a:ext cx="383760" cy="268920"/>
            <a:chOff x="5897160" y="2455200"/>
            <a:chExt cx="383760" cy="26892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8540686-BC33-FB43-A145-CA787AAD362E}"/>
                </a:ext>
              </a:extLst>
            </p:cNvPr>
            <p:cNvSpPr/>
            <p:nvPr/>
          </p:nvSpPr>
          <p:spPr>
            <a:xfrm>
              <a:off x="589716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144B5F1-7EC7-6244-834F-161FA43E5663}"/>
                </a:ext>
              </a:extLst>
            </p:cNvPr>
            <p:cNvSpPr/>
            <p:nvPr/>
          </p:nvSpPr>
          <p:spPr>
            <a:xfrm>
              <a:off x="5920199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C16694-D512-ED4A-A437-E65C33F0838D}"/>
                </a:ext>
              </a:extLst>
            </p:cNvPr>
            <p:cNvSpPr/>
            <p:nvPr/>
          </p:nvSpPr>
          <p:spPr>
            <a:xfrm>
              <a:off x="6126120" y="25077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8§svg§600§FALSE" title="TexMaths">
            <a:extLst>
              <a:ext uri="{FF2B5EF4-FFF2-40B4-BE49-F238E27FC236}">
                <a16:creationId xmlns:a16="http://schemas.microsoft.com/office/drawing/2014/main" id="{D6108701-D795-D946-84DC-07384A0A2900}"/>
              </a:ext>
            </a:extLst>
          </p:cNvPr>
          <p:cNvGrpSpPr/>
          <p:nvPr/>
        </p:nvGrpSpPr>
        <p:grpSpPr>
          <a:xfrm>
            <a:off x="3409920" y="3613834"/>
            <a:ext cx="383760" cy="268920"/>
            <a:chOff x="3409920" y="3278160"/>
            <a:chExt cx="383760" cy="26892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E464476-17C1-7B47-9EFA-01D5E2FA481A}"/>
                </a:ext>
              </a:extLst>
            </p:cNvPr>
            <p:cNvSpPr/>
            <p:nvPr/>
          </p:nvSpPr>
          <p:spPr>
            <a:xfrm>
              <a:off x="340992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0DB602B-8F86-5749-9E63-DC568BAEAC2E}"/>
                </a:ext>
              </a:extLst>
            </p:cNvPr>
            <p:cNvSpPr/>
            <p:nvPr/>
          </p:nvSpPr>
          <p:spPr>
            <a:xfrm>
              <a:off x="343296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C0EBD83-5D80-1B43-A5AF-5256785A4C07}"/>
                </a:ext>
              </a:extLst>
            </p:cNvPr>
            <p:cNvSpPr/>
            <p:nvPr/>
          </p:nvSpPr>
          <p:spPr>
            <a:xfrm>
              <a:off x="363384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9§svg§600§FALSE" title="TexMaths">
            <a:extLst>
              <a:ext uri="{FF2B5EF4-FFF2-40B4-BE49-F238E27FC236}">
                <a16:creationId xmlns:a16="http://schemas.microsoft.com/office/drawing/2014/main" id="{A4A8E6F1-1F3D-7C47-94A4-DC0D1649E9E7}"/>
              </a:ext>
            </a:extLst>
          </p:cNvPr>
          <p:cNvGrpSpPr/>
          <p:nvPr/>
        </p:nvGrpSpPr>
        <p:grpSpPr>
          <a:xfrm>
            <a:off x="4232880" y="3613834"/>
            <a:ext cx="383760" cy="268920"/>
            <a:chOff x="4232880" y="3278160"/>
            <a:chExt cx="383760" cy="2689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2429EA-349F-D34E-A63F-C3AA72F1ED20}"/>
                </a:ext>
              </a:extLst>
            </p:cNvPr>
            <p:cNvSpPr/>
            <p:nvPr/>
          </p:nvSpPr>
          <p:spPr>
            <a:xfrm>
              <a:off x="423288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413FDF-A3E6-A340-8BEF-5E9B574748B1}"/>
                </a:ext>
              </a:extLst>
            </p:cNvPr>
            <p:cNvSpPr/>
            <p:nvPr/>
          </p:nvSpPr>
          <p:spPr>
            <a:xfrm>
              <a:off x="425592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53D1B16-793A-3B42-BD81-EF999FE97929}"/>
                </a:ext>
              </a:extLst>
            </p:cNvPr>
            <p:cNvSpPr/>
            <p:nvPr/>
          </p:nvSpPr>
          <p:spPr>
            <a:xfrm>
              <a:off x="445680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{10}§svg§600§FALSE" title="TexMaths">
            <a:extLst>
              <a:ext uri="{FF2B5EF4-FFF2-40B4-BE49-F238E27FC236}">
                <a16:creationId xmlns:a16="http://schemas.microsoft.com/office/drawing/2014/main" id="{32621108-46C0-444A-A970-94007B82CACD}"/>
              </a:ext>
            </a:extLst>
          </p:cNvPr>
          <p:cNvGrpSpPr/>
          <p:nvPr/>
        </p:nvGrpSpPr>
        <p:grpSpPr>
          <a:xfrm>
            <a:off x="5055840" y="3613834"/>
            <a:ext cx="559080" cy="268920"/>
            <a:chOff x="5055840" y="3278160"/>
            <a:chExt cx="559080" cy="2689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72CCA18-6C90-8243-9365-A5EEC89FC633}"/>
                </a:ext>
              </a:extLst>
            </p:cNvPr>
            <p:cNvSpPr/>
            <p:nvPr/>
          </p:nvSpPr>
          <p:spPr>
            <a:xfrm>
              <a:off x="505584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203AC7-2260-594E-AFB4-3A2111C27692}"/>
                </a:ext>
              </a:extLst>
            </p:cNvPr>
            <p:cNvSpPr/>
            <p:nvPr/>
          </p:nvSpPr>
          <p:spPr>
            <a:xfrm>
              <a:off x="507888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110ECA0-EDA4-1044-B05A-5C95C71E4A29}"/>
                </a:ext>
              </a:extLst>
            </p:cNvPr>
            <p:cNvSpPr/>
            <p:nvPr/>
          </p:nvSpPr>
          <p:spPr>
            <a:xfrm>
              <a:off x="529668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466ED2-9874-DC43-BE7E-A605CD8C42A4}"/>
                </a:ext>
              </a:extLst>
            </p:cNvPr>
            <p:cNvSpPr/>
            <p:nvPr/>
          </p:nvSpPr>
          <p:spPr>
            <a:xfrm>
              <a:off x="5455080" y="333468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8§display§s_{11}§svg§600§FALSE" title="TexMaths">
            <a:extLst>
              <a:ext uri="{FF2B5EF4-FFF2-40B4-BE49-F238E27FC236}">
                <a16:creationId xmlns:a16="http://schemas.microsoft.com/office/drawing/2014/main" id="{86147621-A143-A043-BE15-F96C3408D69E}"/>
              </a:ext>
            </a:extLst>
          </p:cNvPr>
          <p:cNvGrpSpPr/>
          <p:nvPr/>
        </p:nvGrpSpPr>
        <p:grpSpPr>
          <a:xfrm>
            <a:off x="5878800" y="3613834"/>
            <a:ext cx="559080" cy="262800"/>
            <a:chOff x="5878800" y="3278160"/>
            <a:chExt cx="559080" cy="2628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F8D9746-4B51-3943-AD9D-7DBCF8BF78F3}"/>
                </a:ext>
              </a:extLst>
            </p:cNvPr>
            <p:cNvSpPr/>
            <p:nvPr/>
          </p:nvSpPr>
          <p:spPr>
            <a:xfrm>
              <a:off x="587880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BFA5E90-8FFB-6640-95A3-437E1BA2FB6E}"/>
                </a:ext>
              </a:extLst>
            </p:cNvPr>
            <p:cNvSpPr/>
            <p:nvPr/>
          </p:nvSpPr>
          <p:spPr>
            <a:xfrm>
              <a:off x="590184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0128E8A-FC11-EC42-BE38-AB174B88DB83}"/>
                </a:ext>
              </a:extLst>
            </p:cNvPr>
            <p:cNvSpPr/>
            <p:nvPr/>
          </p:nvSpPr>
          <p:spPr>
            <a:xfrm>
              <a:off x="611964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4F7E525-9311-8D40-AAF7-36EB460565C8}"/>
                </a:ext>
              </a:extLst>
            </p:cNvPr>
            <p:cNvSpPr/>
            <p:nvPr/>
          </p:nvSpPr>
          <p:spPr>
            <a:xfrm>
              <a:off x="6294959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7405FDF-16CC-4647-9F92-0F194ACB2495}"/>
              </a:ext>
            </a:extLst>
          </p:cNvPr>
          <p:cNvSpPr txBox="1"/>
          <p:nvPr/>
        </p:nvSpPr>
        <p:spPr>
          <a:xfrm>
            <a:off x="1720080" y="4724794"/>
            <a:ext cx="2277719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A3A2AEAA-4C76-2644-8553-52A4EDD7CDD0}"/>
              </a:ext>
            </a:extLst>
          </p:cNvPr>
          <p:cNvSpPr/>
          <p:nvPr/>
        </p:nvSpPr>
        <p:spPr>
          <a:xfrm flipH="1" flipV="1">
            <a:off x="6281279" y="3054034"/>
            <a:ext cx="713160" cy="28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C3F51722-2206-274A-A004-F46CE62825E9}"/>
              </a:ext>
            </a:extLst>
          </p:cNvPr>
          <p:cNvSpPr/>
          <p:nvPr/>
        </p:nvSpPr>
        <p:spPr>
          <a:xfrm flipH="1">
            <a:off x="6262920" y="1785034"/>
            <a:ext cx="822960" cy="2361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64" name="Group 63" descr="28§display§r(s_4,\cdot)=-1§svg§600§FALSE" title="TexMaths">
            <a:extLst>
              <a:ext uri="{FF2B5EF4-FFF2-40B4-BE49-F238E27FC236}">
                <a16:creationId xmlns:a16="http://schemas.microsoft.com/office/drawing/2014/main" id="{54286053-5A80-C94F-9F02-2933B5C24711}"/>
              </a:ext>
            </a:extLst>
          </p:cNvPr>
          <p:cNvGrpSpPr/>
          <p:nvPr/>
        </p:nvGrpSpPr>
        <p:grpSpPr>
          <a:xfrm>
            <a:off x="7214040" y="1432954"/>
            <a:ext cx="2431800" cy="443160"/>
            <a:chOff x="7214040" y="1097280"/>
            <a:chExt cx="2431800" cy="44316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9CF8BAA-128B-0F4F-B1CC-0649494F14BB}"/>
                </a:ext>
              </a:extLst>
            </p:cNvPr>
            <p:cNvSpPr/>
            <p:nvPr/>
          </p:nvSpPr>
          <p:spPr>
            <a:xfrm>
              <a:off x="7214040" y="1098360"/>
              <a:ext cx="24318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6" h="1229">
                  <a:moveTo>
                    <a:pt x="33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6756" y="0"/>
                  </a:lnTo>
                  <a:lnTo>
                    <a:pt x="675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2F1CD8B-BD70-6940-B75A-2DEBF8607FD1}"/>
                </a:ext>
              </a:extLst>
            </p:cNvPr>
            <p:cNvSpPr/>
            <p:nvPr/>
          </p:nvSpPr>
          <p:spPr>
            <a:xfrm>
              <a:off x="7227000" y="123336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9F1FCC6-3D28-5E47-BAED-DC226517688F}"/>
                </a:ext>
              </a:extLst>
            </p:cNvPr>
            <p:cNvSpPr/>
            <p:nvPr/>
          </p:nvSpPr>
          <p:spPr>
            <a:xfrm>
              <a:off x="746892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7FA4038-0A6E-9144-A937-6C343ADBA522}"/>
                </a:ext>
              </a:extLst>
            </p:cNvPr>
            <p:cNvSpPr/>
            <p:nvPr/>
          </p:nvSpPr>
          <p:spPr>
            <a:xfrm>
              <a:off x="762012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CF3EC95-71FF-0145-BD36-6A58F54C8B40}"/>
                </a:ext>
              </a:extLst>
            </p:cNvPr>
            <p:cNvSpPr/>
            <p:nvPr/>
          </p:nvSpPr>
          <p:spPr>
            <a:xfrm>
              <a:off x="781596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F4511AE-E6DC-F04B-ADCD-371D3436785A}"/>
                </a:ext>
              </a:extLst>
            </p:cNvPr>
            <p:cNvSpPr/>
            <p:nvPr/>
          </p:nvSpPr>
          <p:spPr>
            <a:xfrm>
              <a:off x="804060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0135DC-88A1-8C4A-8738-8686E257C638}"/>
                </a:ext>
              </a:extLst>
            </p:cNvPr>
            <p:cNvSpPr/>
            <p:nvPr/>
          </p:nvSpPr>
          <p:spPr>
            <a:xfrm>
              <a:off x="823716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AB8D884-964F-F648-B996-5BA7E4AD41CE}"/>
                </a:ext>
              </a:extLst>
            </p:cNvPr>
            <p:cNvSpPr/>
            <p:nvPr/>
          </p:nvSpPr>
          <p:spPr>
            <a:xfrm>
              <a:off x="834696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D2B7798-4CB0-904B-ADE6-0FD8728812AB}"/>
                </a:ext>
              </a:extLst>
            </p:cNvPr>
            <p:cNvSpPr/>
            <p:nvPr/>
          </p:nvSpPr>
          <p:spPr>
            <a:xfrm>
              <a:off x="864036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D86E342-F0FB-0F4D-AF63-838027C0104A}"/>
                </a:ext>
              </a:extLst>
            </p:cNvPr>
            <p:cNvSpPr/>
            <p:nvPr/>
          </p:nvSpPr>
          <p:spPr>
            <a:xfrm>
              <a:off x="911916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3D8B1-8E27-1644-9644-7DB241436195}"/>
                </a:ext>
              </a:extLst>
            </p:cNvPr>
            <p:cNvSpPr/>
            <p:nvPr/>
          </p:nvSpPr>
          <p:spPr>
            <a:xfrm>
              <a:off x="946476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6" name="Group 75" descr="28§display§R(s_4,\cdot)=-1§svg§600§FALSE" title="TexMaths">
            <a:extLst>
              <a:ext uri="{FF2B5EF4-FFF2-40B4-BE49-F238E27FC236}">
                <a16:creationId xmlns:a16="http://schemas.microsoft.com/office/drawing/2014/main" id="{0228A4C9-A3F4-4E42-BEEE-DC9895477EE1}"/>
              </a:ext>
            </a:extLst>
          </p:cNvPr>
          <p:cNvGrpSpPr/>
          <p:nvPr/>
        </p:nvGrpSpPr>
        <p:grpSpPr>
          <a:xfrm>
            <a:off x="7214040" y="1432954"/>
            <a:ext cx="2559960" cy="443160"/>
            <a:chOff x="7214040" y="1097280"/>
            <a:chExt cx="2559960" cy="443160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30E983E-6E56-164C-8384-600AEE230179}"/>
                </a:ext>
              </a:extLst>
            </p:cNvPr>
            <p:cNvSpPr/>
            <p:nvPr/>
          </p:nvSpPr>
          <p:spPr>
            <a:xfrm>
              <a:off x="7214040" y="109836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FC697E-74AD-2C4C-9B62-EF829646040C}"/>
                </a:ext>
              </a:extLst>
            </p:cNvPr>
            <p:cNvSpPr/>
            <p:nvPr/>
          </p:nvSpPr>
          <p:spPr>
            <a:xfrm>
              <a:off x="7232039" y="1126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9BB4B07-BF7E-E74B-93AA-F4840FF2F3F8}"/>
                </a:ext>
              </a:extLst>
            </p:cNvPr>
            <p:cNvSpPr/>
            <p:nvPr/>
          </p:nvSpPr>
          <p:spPr>
            <a:xfrm>
              <a:off x="759600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60FC91E-7640-1540-AB20-D25B8E94439F}"/>
                </a:ext>
              </a:extLst>
            </p:cNvPr>
            <p:cNvSpPr/>
            <p:nvPr/>
          </p:nvSpPr>
          <p:spPr>
            <a:xfrm>
              <a:off x="774720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0FC5A12-98B6-5C48-B60B-26B991E218B8}"/>
                </a:ext>
              </a:extLst>
            </p:cNvPr>
            <p:cNvSpPr/>
            <p:nvPr/>
          </p:nvSpPr>
          <p:spPr>
            <a:xfrm>
              <a:off x="794268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9320BA-E29E-6740-B94B-0946D1B0CF89}"/>
                </a:ext>
              </a:extLst>
            </p:cNvPr>
            <p:cNvSpPr/>
            <p:nvPr/>
          </p:nvSpPr>
          <p:spPr>
            <a:xfrm>
              <a:off x="816768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4F37877-0FB4-5244-8E44-898D3DF6BD8D}"/>
                </a:ext>
              </a:extLst>
            </p:cNvPr>
            <p:cNvSpPr/>
            <p:nvPr/>
          </p:nvSpPr>
          <p:spPr>
            <a:xfrm>
              <a:off x="836424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84FBD82-BC58-0447-B359-185A889BB786}"/>
                </a:ext>
              </a:extLst>
            </p:cNvPr>
            <p:cNvSpPr/>
            <p:nvPr/>
          </p:nvSpPr>
          <p:spPr>
            <a:xfrm>
              <a:off x="847404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8CC78BE-707C-574F-A9F9-2E8F41CB7447}"/>
                </a:ext>
              </a:extLst>
            </p:cNvPr>
            <p:cNvSpPr/>
            <p:nvPr/>
          </p:nvSpPr>
          <p:spPr>
            <a:xfrm>
              <a:off x="876744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0D44D9E-85CF-EE4D-A19F-663323FD7448}"/>
                </a:ext>
              </a:extLst>
            </p:cNvPr>
            <p:cNvSpPr/>
            <p:nvPr/>
          </p:nvSpPr>
          <p:spPr>
            <a:xfrm>
              <a:off x="924624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38611B7-E3DB-4942-ADA8-565CC2BCDD17}"/>
                </a:ext>
              </a:extLst>
            </p:cNvPr>
            <p:cNvSpPr/>
            <p:nvPr/>
          </p:nvSpPr>
          <p:spPr>
            <a:xfrm>
              <a:off x="959184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8" name="Group 87" descr="28§display§R(s_7,\cdot)=+1§svg§600§FALSE" title="TexMaths">
            <a:extLst>
              <a:ext uri="{FF2B5EF4-FFF2-40B4-BE49-F238E27FC236}">
                <a16:creationId xmlns:a16="http://schemas.microsoft.com/office/drawing/2014/main" id="{782DFF38-3555-7940-A275-4D0E20C7781A}"/>
              </a:ext>
            </a:extLst>
          </p:cNvPr>
          <p:cNvGrpSpPr/>
          <p:nvPr/>
        </p:nvGrpSpPr>
        <p:grpSpPr>
          <a:xfrm>
            <a:off x="7085880" y="3156634"/>
            <a:ext cx="2559960" cy="443160"/>
            <a:chOff x="7085880" y="2820960"/>
            <a:chExt cx="2559960" cy="443160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A62C942-AA4D-1546-BC09-703B4AD3E6E5}"/>
                </a:ext>
              </a:extLst>
            </p:cNvPr>
            <p:cNvSpPr/>
            <p:nvPr/>
          </p:nvSpPr>
          <p:spPr>
            <a:xfrm>
              <a:off x="7085880" y="282204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AF386ED-7D95-A641-B0E1-95227E211A82}"/>
                </a:ext>
              </a:extLst>
            </p:cNvPr>
            <p:cNvSpPr/>
            <p:nvPr/>
          </p:nvSpPr>
          <p:spPr>
            <a:xfrm>
              <a:off x="7103880" y="285012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D2D3F16-6707-534C-8012-EB9181A1FBF5}"/>
                </a:ext>
              </a:extLst>
            </p:cNvPr>
            <p:cNvSpPr/>
            <p:nvPr/>
          </p:nvSpPr>
          <p:spPr>
            <a:xfrm>
              <a:off x="746784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C77F290-B426-424B-9AA9-C1B58B03A0EC}"/>
                </a:ext>
              </a:extLst>
            </p:cNvPr>
            <p:cNvSpPr/>
            <p:nvPr/>
          </p:nvSpPr>
          <p:spPr>
            <a:xfrm>
              <a:off x="7619040" y="29570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87D84A2-98BD-0A4E-8B5E-882AFDB1AD2F}"/>
                </a:ext>
              </a:extLst>
            </p:cNvPr>
            <p:cNvSpPr/>
            <p:nvPr/>
          </p:nvSpPr>
          <p:spPr>
            <a:xfrm>
              <a:off x="7824600" y="30096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CA3930E-169A-B844-B2C9-1058ADF771E4}"/>
                </a:ext>
              </a:extLst>
            </p:cNvPr>
            <p:cNvSpPr/>
            <p:nvPr/>
          </p:nvSpPr>
          <p:spPr>
            <a:xfrm>
              <a:off x="8039520" y="310607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A4BD44B-57C5-884B-B28D-668B764D1F0E}"/>
                </a:ext>
              </a:extLst>
            </p:cNvPr>
            <p:cNvSpPr/>
            <p:nvPr/>
          </p:nvSpPr>
          <p:spPr>
            <a:xfrm>
              <a:off x="8236080" y="301860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AE9DA64-9E63-CB4A-9D6D-70C2F3542298}"/>
                </a:ext>
              </a:extLst>
            </p:cNvPr>
            <p:cNvSpPr/>
            <p:nvPr/>
          </p:nvSpPr>
          <p:spPr>
            <a:xfrm>
              <a:off x="834588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224EA6A-5284-D04B-843F-7DFB618C0394}"/>
                </a:ext>
              </a:extLst>
            </p:cNvPr>
            <p:cNvSpPr/>
            <p:nvPr/>
          </p:nvSpPr>
          <p:spPr>
            <a:xfrm>
              <a:off x="8639280" y="29901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560C509-2073-BC4B-9C34-4920CD57C8E5}"/>
                </a:ext>
              </a:extLst>
            </p:cNvPr>
            <p:cNvSpPr/>
            <p:nvPr/>
          </p:nvSpPr>
          <p:spPr>
            <a:xfrm>
              <a:off x="9105840" y="2894399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BD7681AD-43E1-7543-8912-AB5D417106CE}"/>
                </a:ext>
              </a:extLst>
            </p:cNvPr>
            <p:cNvSpPr/>
            <p:nvPr/>
          </p:nvSpPr>
          <p:spPr>
            <a:xfrm>
              <a:off x="9463679" y="28584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0" name="Group 99" descr="28§display§R(s_4,\cdot)=-1§svg§600§FALSE" title="TexMaths">
            <a:extLst>
              <a:ext uri="{FF2B5EF4-FFF2-40B4-BE49-F238E27FC236}">
                <a16:creationId xmlns:a16="http://schemas.microsoft.com/office/drawing/2014/main" id="{6ECF6C2A-14C1-2142-9084-4111CA3BE070}"/>
              </a:ext>
            </a:extLst>
          </p:cNvPr>
          <p:cNvGrpSpPr/>
          <p:nvPr/>
        </p:nvGrpSpPr>
        <p:grpSpPr>
          <a:xfrm>
            <a:off x="4142520" y="4738473"/>
            <a:ext cx="2559960" cy="443161"/>
            <a:chOff x="4142520" y="4402799"/>
            <a:chExt cx="2559960" cy="443161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9120FD-03E2-1A4D-AC8E-982C2F70D74F}"/>
                </a:ext>
              </a:extLst>
            </p:cNvPr>
            <p:cNvSpPr/>
            <p:nvPr/>
          </p:nvSpPr>
          <p:spPr>
            <a:xfrm>
              <a:off x="4142520" y="440388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969A49C-6027-8A4F-A179-0B65C0321726}"/>
                </a:ext>
              </a:extLst>
            </p:cNvPr>
            <p:cNvSpPr/>
            <p:nvPr/>
          </p:nvSpPr>
          <p:spPr>
            <a:xfrm>
              <a:off x="4160520" y="443196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61C7C8E-02D5-E642-B401-C3D4370B6455}"/>
                </a:ext>
              </a:extLst>
            </p:cNvPr>
            <p:cNvSpPr/>
            <p:nvPr/>
          </p:nvSpPr>
          <p:spPr>
            <a:xfrm>
              <a:off x="452448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0B0BA6D-8FB4-E244-A184-4B78340A2746}"/>
                </a:ext>
              </a:extLst>
            </p:cNvPr>
            <p:cNvSpPr/>
            <p:nvPr/>
          </p:nvSpPr>
          <p:spPr>
            <a:xfrm>
              <a:off x="4675680" y="4538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D99B4F5-43B0-C140-B67F-570B7DFBF33E}"/>
                </a:ext>
              </a:extLst>
            </p:cNvPr>
            <p:cNvSpPr/>
            <p:nvPr/>
          </p:nvSpPr>
          <p:spPr>
            <a:xfrm>
              <a:off x="4871160" y="459216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B39A6E3-68C3-144A-AA92-22F8B0CA33BD}"/>
                </a:ext>
              </a:extLst>
            </p:cNvPr>
            <p:cNvSpPr/>
            <p:nvPr/>
          </p:nvSpPr>
          <p:spPr>
            <a:xfrm>
              <a:off x="5096160" y="46879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C05142E-00C9-F845-9E8E-20D888BBA27E}"/>
                </a:ext>
              </a:extLst>
            </p:cNvPr>
            <p:cNvSpPr/>
            <p:nvPr/>
          </p:nvSpPr>
          <p:spPr>
            <a:xfrm>
              <a:off x="5292720" y="46004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0BC51C9-69AC-4845-A16F-C3E723C78F74}"/>
                </a:ext>
              </a:extLst>
            </p:cNvPr>
            <p:cNvSpPr/>
            <p:nvPr/>
          </p:nvSpPr>
          <p:spPr>
            <a:xfrm>
              <a:off x="540252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2526108-E03E-5F4D-B0F7-4147A5E39509}"/>
                </a:ext>
              </a:extLst>
            </p:cNvPr>
            <p:cNvSpPr/>
            <p:nvPr/>
          </p:nvSpPr>
          <p:spPr>
            <a:xfrm>
              <a:off x="5695920" y="45720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A999C41-D427-F947-BD28-04C8D85DE5EE}"/>
                </a:ext>
              </a:extLst>
            </p:cNvPr>
            <p:cNvSpPr/>
            <p:nvPr/>
          </p:nvSpPr>
          <p:spPr>
            <a:xfrm>
              <a:off x="6174720" y="461556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FA3B3D-9493-5247-B475-0CDDB721DCE1}"/>
                </a:ext>
              </a:extLst>
            </p:cNvPr>
            <p:cNvSpPr/>
            <p:nvPr/>
          </p:nvSpPr>
          <p:spPr>
            <a:xfrm>
              <a:off x="6520320" y="444024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2" name="Group 111" descr="28§display§R(s_7,\cdot)=+1§svg§600§FALSE" title="TexMaths">
            <a:extLst>
              <a:ext uri="{FF2B5EF4-FFF2-40B4-BE49-F238E27FC236}">
                <a16:creationId xmlns:a16="http://schemas.microsoft.com/office/drawing/2014/main" id="{69697DB1-2F57-A74C-8689-F6EA780B9BC3}"/>
              </a:ext>
            </a:extLst>
          </p:cNvPr>
          <p:cNvGrpSpPr/>
          <p:nvPr/>
        </p:nvGrpSpPr>
        <p:grpSpPr>
          <a:xfrm>
            <a:off x="4142520" y="5287114"/>
            <a:ext cx="2559960" cy="443160"/>
            <a:chOff x="4142520" y="4951440"/>
            <a:chExt cx="2559960" cy="44316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77E47B5-2489-B748-9E1E-81B21D64B4CD}"/>
                </a:ext>
              </a:extLst>
            </p:cNvPr>
            <p:cNvSpPr/>
            <p:nvPr/>
          </p:nvSpPr>
          <p:spPr>
            <a:xfrm>
              <a:off x="4142520" y="495252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32666C8-66A4-3546-B675-1DD26F832FEE}"/>
                </a:ext>
              </a:extLst>
            </p:cNvPr>
            <p:cNvSpPr/>
            <p:nvPr/>
          </p:nvSpPr>
          <p:spPr>
            <a:xfrm>
              <a:off x="4160520" y="498060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280CD82-94E6-754A-98E6-194A71CFC976}"/>
                </a:ext>
              </a:extLst>
            </p:cNvPr>
            <p:cNvSpPr/>
            <p:nvPr/>
          </p:nvSpPr>
          <p:spPr>
            <a:xfrm>
              <a:off x="452448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F07DEB2-678A-3541-8BFC-BB9E24F5E326}"/>
                </a:ext>
              </a:extLst>
            </p:cNvPr>
            <p:cNvSpPr/>
            <p:nvPr/>
          </p:nvSpPr>
          <p:spPr>
            <a:xfrm>
              <a:off x="4675680" y="50875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AFCE6C4-26C4-2F4C-B408-BEB509527411}"/>
                </a:ext>
              </a:extLst>
            </p:cNvPr>
            <p:cNvSpPr/>
            <p:nvPr/>
          </p:nvSpPr>
          <p:spPr>
            <a:xfrm>
              <a:off x="4881240" y="5140079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742997F-B154-8343-9E1A-07B7FC33168D}"/>
                </a:ext>
              </a:extLst>
            </p:cNvPr>
            <p:cNvSpPr/>
            <p:nvPr/>
          </p:nvSpPr>
          <p:spPr>
            <a:xfrm>
              <a:off x="5096160" y="5236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B16C60-81E8-2C4A-806A-3A5E7DE939F6}"/>
                </a:ext>
              </a:extLst>
            </p:cNvPr>
            <p:cNvSpPr/>
            <p:nvPr/>
          </p:nvSpPr>
          <p:spPr>
            <a:xfrm>
              <a:off x="5292720" y="514908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B4CECD7-D516-EE47-8F2F-CBDD1A00FCBF}"/>
                </a:ext>
              </a:extLst>
            </p:cNvPr>
            <p:cNvSpPr/>
            <p:nvPr/>
          </p:nvSpPr>
          <p:spPr>
            <a:xfrm>
              <a:off x="540252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245A85F-F118-874E-BE36-89EF98B57CE0}"/>
                </a:ext>
              </a:extLst>
            </p:cNvPr>
            <p:cNvSpPr/>
            <p:nvPr/>
          </p:nvSpPr>
          <p:spPr>
            <a:xfrm>
              <a:off x="5695920" y="512063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CC6D0F7-D5EB-694B-8101-95E60CF86A67}"/>
                </a:ext>
              </a:extLst>
            </p:cNvPr>
            <p:cNvSpPr/>
            <p:nvPr/>
          </p:nvSpPr>
          <p:spPr>
            <a:xfrm>
              <a:off x="6162480" y="502488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C29B90-0260-0E45-8092-FA52D798BE01}"/>
                </a:ext>
              </a:extLst>
            </p:cNvPr>
            <p:cNvSpPr/>
            <p:nvPr/>
          </p:nvSpPr>
          <p:spPr>
            <a:xfrm>
              <a:off x="6520320" y="498888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4" name="Group 123" descr="28§display§R(s,\cdot)=0§svg§600§FALSE" title="TexMaths">
            <a:extLst>
              <a:ext uri="{FF2B5EF4-FFF2-40B4-BE49-F238E27FC236}">
                <a16:creationId xmlns:a16="http://schemas.microsoft.com/office/drawing/2014/main" id="{23B42454-E05C-B545-9F54-C3D2352A9FDC}"/>
              </a:ext>
            </a:extLst>
          </p:cNvPr>
          <p:cNvGrpSpPr/>
          <p:nvPr/>
        </p:nvGrpSpPr>
        <p:grpSpPr>
          <a:xfrm>
            <a:off x="5781960" y="6004953"/>
            <a:ext cx="2017799" cy="443161"/>
            <a:chOff x="5781960" y="5669279"/>
            <a:chExt cx="2017799" cy="443161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7570AD8-BE9C-D944-A328-36BC8925756F}"/>
                </a:ext>
              </a:extLst>
            </p:cNvPr>
            <p:cNvSpPr/>
            <p:nvPr/>
          </p:nvSpPr>
          <p:spPr>
            <a:xfrm>
              <a:off x="5781960" y="5670360"/>
              <a:ext cx="201779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6" h="1229">
                  <a:moveTo>
                    <a:pt x="2803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5606" y="0"/>
                  </a:lnTo>
                  <a:lnTo>
                    <a:pt x="560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9F44709-3B3A-9B46-B85E-EABCE8611A15}"/>
                </a:ext>
              </a:extLst>
            </p:cNvPr>
            <p:cNvSpPr/>
            <p:nvPr/>
          </p:nvSpPr>
          <p:spPr>
            <a:xfrm>
              <a:off x="5799960" y="5698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549204B-9B44-6649-B500-2F31F0849B91}"/>
                </a:ext>
              </a:extLst>
            </p:cNvPr>
            <p:cNvSpPr/>
            <p:nvPr/>
          </p:nvSpPr>
          <p:spPr>
            <a:xfrm>
              <a:off x="61639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268A0A1-8AEE-2D40-9221-54A0AC385A70}"/>
                </a:ext>
              </a:extLst>
            </p:cNvPr>
            <p:cNvSpPr/>
            <p:nvPr/>
          </p:nvSpPr>
          <p:spPr>
            <a:xfrm>
              <a:off x="6315119" y="5805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4A8FB1-CC45-3141-8185-50678629D841}"/>
                </a:ext>
              </a:extLst>
            </p:cNvPr>
            <p:cNvSpPr/>
            <p:nvPr/>
          </p:nvSpPr>
          <p:spPr>
            <a:xfrm>
              <a:off x="6536880" y="5954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BB58ABA-B1E2-4A47-B35F-A0D3D862E1F0}"/>
                </a:ext>
              </a:extLst>
            </p:cNvPr>
            <p:cNvSpPr/>
            <p:nvPr/>
          </p:nvSpPr>
          <p:spPr>
            <a:xfrm>
              <a:off x="6733440" y="5866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7C2E54-2D1C-2346-BF32-D7A62A881187}"/>
                </a:ext>
              </a:extLst>
            </p:cNvPr>
            <p:cNvSpPr/>
            <p:nvPr/>
          </p:nvSpPr>
          <p:spPr>
            <a:xfrm>
              <a:off x="68425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73C6B35-E7E6-2A49-AA6A-ACECDD8447D0}"/>
                </a:ext>
              </a:extLst>
            </p:cNvPr>
            <p:cNvSpPr/>
            <p:nvPr/>
          </p:nvSpPr>
          <p:spPr>
            <a:xfrm>
              <a:off x="7136640" y="5838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7FEF2D9-990C-6A41-BA73-2044B7AED676}"/>
                </a:ext>
              </a:extLst>
            </p:cNvPr>
            <p:cNvSpPr/>
            <p:nvPr/>
          </p:nvSpPr>
          <p:spPr>
            <a:xfrm>
              <a:off x="7595640" y="570672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6"/>
                  </a:cubicBezTo>
                  <a:cubicBezTo>
                    <a:pt x="515" y="622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4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5BCCE5-EB41-FA44-909D-5F33FF2F69EC}"/>
              </a:ext>
            </a:extLst>
          </p:cNvPr>
          <p:cNvSpPr txBox="1"/>
          <p:nvPr/>
        </p:nvSpPr>
        <p:spPr>
          <a:xfrm>
            <a:off x="4142520" y="5967874"/>
            <a:ext cx="151560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Otherwise: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B407CE9-50E8-8F4B-8EAB-55D1421EFBAE}"/>
              </a:ext>
            </a:extLst>
          </p:cNvPr>
          <p:cNvSpPr txBox="1"/>
          <p:nvPr/>
        </p:nvSpPr>
        <p:spPr>
          <a:xfrm>
            <a:off x="1776240" y="6790834"/>
            <a:ext cx="150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In general:</a:t>
            </a:r>
          </a:p>
        </p:txBody>
      </p:sp>
      <p:grpSp>
        <p:nvGrpSpPr>
          <p:cNvPr id="136" name="Group 135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5047910B-EE1E-954E-942B-70F0F1297D30}"/>
              </a:ext>
            </a:extLst>
          </p:cNvPr>
          <p:cNvGrpSpPr/>
          <p:nvPr/>
        </p:nvGrpSpPr>
        <p:grpSpPr>
          <a:xfrm>
            <a:off x="3749040" y="6779314"/>
            <a:ext cx="5939640" cy="443159"/>
            <a:chOff x="3749040" y="6443640"/>
            <a:chExt cx="5939640" cy="443159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79DEE5CC-6D8E-424E-A1B6-AE07E5522345}"/>
                </a:ext>
              </a:extLst>
            </p:cNvPr>
            <p:cNvSpPr/>
            <p:nvPr/>
          </p:nvSpPr>
          <p:spPr>
            <a:xfrm>
              <a:off x="3749040" y="6444719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7F9DB0A-1C92-B146-9B8D-B01648B91B4B}"/>
                </a:ext>
              </a:extLst>
            </p:cNvPr>
            <p:cNvSpPr/>
            <p:nvPr/>
          </p:nvSpPr>
          <p:spPr>
            <a:xfrm>
              <a:off x="3767040" y="6472799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6C4AE77-7B79-E140-88F8-FF57464FD63A}"/>
                </a:ext>
              </a:extLst>
            </p:cNvPr>
            <p:cNvSpPr/>
            <p:nvPr/>
          </p:nvSpPr>
          <p:spPr>
            <a:xfrm>
              <a:off x="4131000" y="64436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E3C199F-4771-AF4B-8DB5-28111EA95D14}"/>
                </a:ext>
              </a:extLst>
            </p:cNvPr>
            <p:cNvSpPr/>
            <p:nvPr/>
          </p:nvSpPr>
          <p:spPr>
            <a:xfrm>
              <a:off x="428220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7D07C4B-57F5-C145-A5BC-871883BD5A7D}"/>
                </a:ext>
              </a:extLst>
            </p:cNvPr>
            <p:cNvSpPr/>
            <p:nvPr/>
          </p:nvSpPr>
          <p:spPr>
            <a:xfrm>
              <a:off x="4503960" y="67287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6A9EEF4-E611-3D4B-9EC4-B403555ACFAE}"/>
                </a:ext>
              </a:extLst>
            </p:cNvPr>
            <p:cNvSpPr/>
            <p:nvPr/>
          </p:nvSpPr>
          <p:spPr>
            <a:xfrm>
              <a:off x="467928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51875B-E440-CE40-BA9D-BE6034456DA4}"/>
                </a:ext>
              </a:extLst>
            </p:cNvPr>
            <p:cNvSpPr/>
            <p:nvPr/>
          </p:nvSpPr>
          <p:spPr>
            <a:xfrm>
              <a:off x="4920480" y="64436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AACC3D7-C3AE-3A44-962A-0D40BDAC948A}"/>
                </a:ext>
              </a:extLst>
            </p:cNvPr>
            <p:cNvSpPr/>
            <p:nvPr/>
          </p:nvSpPr>
          <p:spPr>
            <a:xfrm>
              <a:off x="521460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AB8506D-F278-554B-8FF9-F457013E69FF}"/>
                </a:ext>
              </a:extLst>
            </p:cNvPr>
            <p:cNvSpPr/>
            <p:nvPr/>
          </p:nvSpPr>
          <p:spPr>
            <a:xfrm>
              <a:off x="5662079" y="647172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467A054-AAD6-584A-A1D6-53D63F09006A}"/>
                </a:ext>
              </a:extLst>
            </p:cNvPr>
            <p:cNvSpPr/>
            <p:nvPr/>
          </p:nvSpPr>
          <p:spPr>
            <a:xfrm>
              <a:off x="6003000" y="644364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F604F0B-E943-B84B-9BD0-B6750D174BED}"/>
                </a:ext>
              </a:extLst>
            </p:cNvPr>
            <p:cNvSpPr/>
            <p:nvPr/>
          </p:nvSpPr>
          <p:spPr>
            <a:xfrm>
              <a:off x="6085440" y="65797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705EEDE-D52B-F445-A1D1-2DFA867A2C22}"/>
                </a:ext>
              </a:extLst>
            </p:cNvPr>
            <p:cNvSpPr/>
            <p:nvPr/>
          </p:nvSpPr>
          <p:spPr>
            <a:xfrm>
              <a:off x="628524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CA65E00-87D7-ED43-B7C2-F483D1E76486}"/>
                </a:ext>
              </a:extLst>
            </p:cNvPr>
            <p:cNvSpPr/>
            <p:nvPr/>
          </p:nvSpPr>
          <p:spPr>
            <a:xfrm>
              <a:off x="6427080" y="665028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4E04A4E-011D-F94D-93A3-2AC890F0AC5C}"/>
                </a:ext>
              </a:extLst>
            </p:cNvPr>
            <p:cNvSpPr/>
            <p:nvPr/>
          </p:nvSpPr>
          <p:spPr>
            <a:xfrm>
              <a:off x="6709320" y="6636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0BF41C6-C908-FD4E-8CBC-BBF51D567404}"/>
                </a:ext>
              </a:extLst>
            </p:cNvPr>
            <p:cNvSpPr/>
            <p:nvPr/>
          </p:nvSpPr>
          <p:spPr>
            <a:xfrm>
              <a:off x="6929279" y="644364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F91DEB7-9496-A14C-BAE7-D64642B990F5}"/>
                </a:ext>
              </a:extLst>
            </p:cNvPr>
            <p:cNvSpPr/>
            <p:nvPr/>
          </p:nvSpPr>
          <p:spPr>
            <a:xfrm>
              <a:off x="702180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E71DEF6-B41A-304C-A3ED-06A8A9611516}"/>
                </a:ext>
              </a:extLst>
            </p:cNvPr>
            <p:cNvSpPr/>
            <p:nvPr/>
          </p:nvSpPr>
          <p:spPr>
            <a:xfrm>
              <a:off x="721836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4ACCFC3-F611-524B-825B-17248E5400F4}"/>
                </a:ext>
              </a:extLst>
            </p:cNvPr>
            <p:cNvSpPr/>
            <p:nvPr/>
          </p:nvSpPr>
          <p:spPr>
            <a:xfrm>
              <a:off x="750888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4AC547D-08BE-0945-8141-B5A8AE81074E}"/>
                </a:ext>
              </a:extLst>
            </p:cNvPr>
            <p:cNvSpPr/>
            <p:nvPr/>
          </p:nvSpPr>
          <p:spPr>
            <a:xfrm>
              <a:off x="797364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54501E3-1E80-D242-A36D-47A862B93450}"/>
                </a:ext>
              </a:extLst>
            </p:cNvPr>
            <p:cNvSpPr/>
            <p:nvPr/>
          </p:nvSpPr>
          <p:spPr>
            <a:xfrm>
              <a:off x="8195399" y="67287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FDD2E44-28FA-DA46-ADEB-D3FCF2F424C3}"/>
                </a:ext>
              </a:extLst>
            </p:cNvPr>
            <p:cNvSpPr/>
            <p:nvPr/>
          </p:nvSpPr>
          <p:spPr>
            <a:xfrm>
              <a:off x="837144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85CC97F-15EE-8B42-8D16-FC12D8F5DEBC}"/>
                </a:ext>
              </a:extLst>
            </p:cNvPr>
            <p:cNvSpPr/>
            <p:nvPr/>
          </p:nvSpPr>
          <p:spPr>
            <a:xfrm>
              <a:off x="859932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50E8406-D2B0-2144-91AF-859356EC7F14}"/>
                </a:ext>
              </a:extLst>
            </p:cNvPr>
            <p:cNvSpPr/>
            <p:nvPr/>
          </p:nvSpPr>
          <p:spPr>
            <a:xfrm>
              <a:off x="889056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05EC2E2-DF32-1B4D-8187-35D8C36C388B}"/>
                </a:ext>
              </a:extLst>
            </p:cNvPr>
            <p:cNvSpPr/>
            <p:nvPr/>
          </p:nvSpPr>
          <p:spPr>
            <a:xfrm>
              <a:off x="934920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C6FA69-0229-D841-A8B2-99FA4ECF18F7}"/>
                </a:ext>
              </a:extLst>
            </p:cNvPr>
            <p:cNvSpPr/>
            <p:nvPr/>
          </p:nvSpPr>
          <p:spPr>
            <a:xfrm>
              <a:off x="9575280" y="644364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2" name="Title 161">
            <a:extLst>
              <a:ext uri="{FF2B5EF4-FFF2-40B4-BE49-F238E27FC236}">
                <a16:creationId xmlns:a16="http://schemas.microsoft.com/office/drawing/2014/main" id="{258B39F9-E1F8-A845-B9E3-054DB782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</a:t>
            </a:r>
          </a:p>
        </p:txBody>
      </p:sp>
    </p:spTree>
    <p:extLst>
      <p:ext uri="{BB962C8B-B14F-4D97-AF65-F5344CB8AC3E}">
        <p14:creationId xmlns:p14="http://schemas.microsoft.com/office/powerpoint/2010/main" val="164336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F0468A64-FCFE-404A-8A99-D4FF281DD5E8}"/>
              </a:ext>
            </a:extLst>
          </p:cNvPr>
          <p:cNvSpPr/>
          <p:nvPr/>
        </p:nvSpPr>
        <p:spPr>
          <a:xfrm>
            <a:off x="312336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F8007DD-3EF0-CB44-B5E5-D7CEF2E0FFD9}"/>
              </a:ext>
            </a:extLst>
          </p:cNvPr>
          <p:cNvSpPr/>
          <p:nvPr/>
        </p:nvSpPr>
        <p:spPr>
          <a:xfrm>
            <a:off x="3976919" y="251655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329C86-7270-BB48-95CF-0CF780D5E5D0}"/>
              </a:ext>
            </a:extLst>
          </p:cNvPr>
          <p:cNvSpPr/>
          <p:nvPr/>
        </p:nvSpPr>
        <p:spPr>
          <a:xfrm>
            <a:off x="4830120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8001A6C-63D2-FC46-836D-B358407A89F0}"/>
              </a:ext>
            </a:extLst>
          </p:cNvPr>
          <p:cNvSpPr/>
          <p:nvPr/>
        </p:nvSpPr>
        <p:spPr>
          <a:xfrm>
            <a:off x="312336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8A2C530-C3C9-5349-8B17-D4B1CDCBF0BA}"/>
              </a:ext>
            </a:extLst>
          </p:cNvPr>
          <p:cNvSpPr/>
          <p:nvPr/>
        </p:nvSpPr>
        <p:spPr>
          <a:xfrm>
            <a:off x="3976919" y="333951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02DD4D9-5615-D64E-BFBD-13C5DF448512}"/>
              </a:ext>
            </a:extLst>
          </p:cNvPr>
          <p:cNvSpPr/>
          <p:nvPr/>
        </p:nvSpPr>
        <p:spPr>
          <a:xfrm>
            <a:off x="4830120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EB2F523-EDE7-7E4E-BB78-5CB90ABB982D}"/>
              </a:ext>
            </a:extLst>
          </p:cNvPr>
          <p:cNvSpPr/>
          <p:nvPr/>
        </p:nvSpPr>
        <p:spPr>
          <a:xfrm>
            <a:off x="312336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E683AA-06F7-EF46-89E1-1D612E27E91B}"/>
              </a:ext>
            </a:extLst>
          </p:cNvPr>
          <p:cNvSpPr/>
          <p:nvPr/>
        </p:nvSpPr>
        <p:spPr>
          <a:xfrm>
            <a:off x="3976919" y="1693594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A0604FA-AA7C-204C-9A13-4F0C0A9BAA87}"/>
              </a:ext>
            </a:extLst>
          </p:cNvPr>
          <p:cNvSpPr/>
          <p:nvPr/>
        </p:nvSpPr>
        <p:spPr>
          <a:xfrm>
            <a:off x="4830120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D5CEF9E-8B2D-F745-91E0-32AA307855A4}"/>
              </a:ext>
            </a:extLst>
          </p:cNvPr>
          <p:cNvSpPr/>
          <p:nvPr/>
        </p:nvSpPr>
        <p:spPr>
          <a:xfrm>
            <a:off x="5683679" y="251655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2205916-8174-0346-BEFD-CD7E5CBED73A}"/>
              </a:ext>
            </a:extLst>
          </p:cNvPr>
          <p:cNvSpPr/>
          <p:nvPr/>
        </p:nvSpPr>
        <p:spPr>
          <a:xfrm>
            <a:off x="5683679" y="333951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086F296-4F50-FF41-B0E9-03E9686C44B2}"/>
              </a:ext>
            </a:extLst>
          </p:cNvPr>
          <p:cNvSpPr/>
          <p:nvPr/>
        </p:nvSpPr>
        <p:spPr>
          <a:xfrm>
            <a:off x="5683679" y="1693594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4" name="Group 13" descr="28§display§s_1§svg§600§FALSE" title="TexMaths">
            <a:extLst>
              <a:ext uri="{FF2B5EF4-FFF2-40B4-BE49-F238E27FC236}">
                <a16:creationId xmlns:a16="http://schemas.microsoft.com/office/drawing/2014/main" id="{91BF5EE0-01DB-AE4D-9C1D-F551A6787670}"/>
              </a:ext>
            </a:extLst>
          </p:cNvPr>
          <p:cNvGrpSpPr/>
          <p:nvPr/>
        </p:nvGrpSpPr>
        <p:grpSpPr>
          <a:xfrm>
            <a:off x="3409920" y="1979073"/>
            <a:ext cx="383760" cy="262801"/>
            <a:chOff x="3409920" y="1643399"/>
            <a:chExt cx="383760" cy="26280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AD2D455-EA5C-024D-8463-DEB144E2EEBF}"/>
                </a:ext>
              </a:extLst>
            </p:cNvPr>
            <p:cNvSpPr/>
            <p:nvPr/>
          </p:nvSpPr>
          <p:spPr>
            <a:xfrm>
              <a:off x="340992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4A744AF-9668-D846-97D4-105F48711D3B}"/>
                </a:ext>
              </a:extLst>
            </p:cNvPr>
            <p:cNvSpPr/>
            <p:nvPr/>
          </p:nvSpPr>
          <p:spPr>
            <a:xfrm>
              <a:off x="343296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CED24C6-AF0E-DA47-A614-6540057F04B9}"/>
                </a:ext>
              </a:extLst>
            </p:cNvPr>
            <p:cNvSpPr/>
            <p:nvPr/>
          </p:nvSpPr>
          <p:spPr>
            <a:xfrm>
              <a:off x="3650759" y="169991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8" name="Group 17" descr="28§display§s_3§svg§600§FALSE" title="TexMaths">
            <a:extLst>
              <a:ext uri="{FF2B5EF4-FFF2-40B4-BE49-F238E27FC236}">
                <a16:creationId xmlns:a16="http://schemas.microsoft.com/office/drawing/2014/main" id="{B638806A-8E39-8249-9DC1-054796916B21}"/>
              </a:ext>
            </a:extLst>
          </p:cNvPr>
          <p:cNvGrpSpPr/>
          <p:nvPr/>
        </p:nvGrpSpPr>
        <p:grpSpPr>
          <a:xfrm>
            <a:off x="5055840" y="1967914"/>
            <a:ext cx="383760" cy="268920"/>
            <a:chOff x="5055840" y="1632240"/>
            <a:chExt cx="383760" cy="26892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70BB13E-D857-FF47-8A4E-8C924A61875D}"/>
                </a:ext>
              </a:extLst>
            </p:cNvPr>
            <p:cNvSpPr/>
            <p:nvPr/>
          </p:nvSpPr>
          <p:spPr>
            <a:xfrm>
              <a:off x="505584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EA5CE2A-BD35-2945-AC96-19E6C57D0E50}"/>
                </a:ext>
              </a:extLst>
            </p:cNvPr>
            <p:cNvSpPr/>
            <p:nvPr/>
          </p:nvSpPr>
          <p:spPr>
            <a:xfrm>
              <a:off x="507888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0B3B32C-A2BA-CE43-AF52-37C09BAC7A65}"/>
                </a:ext>
              </a:extLst>
            </p:cNvPr>
            <p:cNvSpPr/>
            <p:nvPr/>
          </p:nvSpPr>
          <p:spPr>
            <a:xfrm>
              <a:off x="5279760" y="16887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2" name="Group 21" descr="28§display§s_2§svg§600§FALSE" title="TexMaths">
            <a:extLst>
              <a:ext uri="{FF2B5EF4-FFF2-40B4-BE49-F238E27FC236}">
                <a16:creationId xmlns:a16="http://schemas.microsoft.com/office/drawing/2014/main" id="{4DC39A87-380B-FB4C-B176-D9081D2E5FB4}"/>
              </a:ext>
            </a:extLst>
          </p:cNvPr>
          <p:cNvGrpSpPr/>
          <p:nvPr/>
        </p:nvGrpSpPr>
        <p:grpSpPr>
          <a:xfrm>
            <a:off x="4141440" y="1979073"/>
            <a:ext cx="383760" cy="262801"/>
            <a:chOff x="4141440" y="1643399"/>
            <a:chExt cx="383760" cy="262801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640D32E-9492-A544-81C1-500647802730}"/>
                </a:ext>
              </a:extLst>
            </p:cNvPr>
            <p:cNvSpPr/>
            <p:nvPr/>
          </p:nvSpPr>
          <p:spPr>
            <a:xfrm>
              <a:off x="4141440" y="1649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4FF0D8E-E94A-B749-A9B1-2C6906765A88}"/>
                </a:ext>
              </a:extLst>
            </p:cNvPr>
            <p:cNvSpPr/>
            <p:nvPr/>
          </p:nvSpPr>
          <p:spPr>
            <a:xfrm>
              <a:off x="4164480" y="164339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B60F4BC-0822-CD48-9898-75FFA3E5F6EB}"/>
                </a:ext>
              </a:extLst>
            </p:cNvPr>
            <p:cNvSpPr/>
            <p:nvPr/>
          </p:nvSpPr>
          <p:spPr>
            <a:xfrm>
              <a:off x="4368239" y="1699919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6" name="Group 25" descr="28§display§s_4§svg§600§FALSE" title="TexMaths">
            <a:extLst>
              <a:ext uri="{FF2B5EF4-FFF2-40B4-BE49-F238E27FC236}">
                <a16:creationId xmlns:a16="http://schemas.microsoft.com/office/drawing/2014/main" id="{BD9CE2D7-1384-2145-ACEB-DF15EA2C8F5E}"/>
              </a:ext>
            </a:extLst>
          </p:cNvPr>
          <p:cNvGrpSpPr/>
          <p:nvPr/>
        </p:nvGrpSpPr>
        <p:grpSpPr>
          <a:xfrm>
            <a:off x="5878800" y="1967914"/>
            <a:ext cx="383760" cy="262800"/>
            <a:chOff x="5878800" y="1632240"/>
            <a:chExt cx="383760" cy="2628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FB4C7D6-8962-CA49-8ACC-90376B45842B}"/>
                </a:ext>
              </a:extLst>
            </p:cNvPr>
            <p:cNvSpPr/>
            <p:nvPr/>
          </p:nvSpPr>
          <p:spPr>
            <a:xfrm>
              <a:off x="5878800" y="16383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433A6BB-166C-4E4E-A6AA-8AD8138AB49A}"/>
                </a:ext>
              </a:extLst>
            </p:cNvPr>
            <p:cNvSpPr/>
            <p:nvPr/>
          </p:nvSpPr>
          <p:spPr>
            <a:xfrm>
              <a:off x="5901840" y="16322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9CC640C-4A81-5C4A-AB69-CFDF517E619D}"/>
                </a:ext>
              </a:extLst>
            </p:cNvPr>
            <p:cNvSpPr/>
            <p:nvPr/>
          </p:nvSpPr>
          <p:spPr>
            <a:xfrm>
              <a:off x="6097680" y="1685519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0" name="Group 29" descr="28§display§s_5§svg§600§FALSE" title="TexMaths">
            <a:extLst>
              <a:ext uri="{FF2B5EF4-FFF2-40B4-BE49-F238E27FC236}">
                <a16:creationId xmlns:a16="http://schemas.microsoft.com/office/drawing/2014/main" id="{74CB70A8-DF1E-5B41-8A6D-21C2D4E29897}"/>
              </a:ext>
            </a:extLst>
          </p:cNvPr>
          <p:cNvGrpSpPr/>
          <p:nvPr/>
        </p:nvGrpSpPr>
        <p:grpSpPr>
          <a:xfrm>
            <a:off x="3428280" y="2790874"/>
            <a:ext cx="383760" cy="268920"/>
            <a:chOff x="3428280" y="2455200"/>
            <a:chExt cx="383760" cy="26892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A52CFEB-F2A7-4946-90DF-87347CB23D16}"/>
                </a:ext>
              </a:extLst>
            </p:cNvPr>
            <p:cNvSpPr/>
            <p:nvPr/>
          </p:nvSpPr>
          <p:spPr>
            <a:xfrm>
              <a:off x="342828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ACAAB5-4F72-CD40-BEEA-E564E43642C5}"/>
                </a:ext>
              </a:extLst>
            </p:cNvPr>
            <p:cNvSpPr/>
            <p:nvPr/>
          </p:nvSpPr>
          <p:spPr>
            <a:xfrm>
              <a:off x="345132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1141E12-206C-5946-BCF0-61505E7D6909}"/>
                </a:ext>
              </a:extLst>
            </p:cNvPr>
            <p:cNvSpPr/>
            <p:nvPr/>
          </p:nvSpPr>
          <p:spPr>
            <a:xfrm>
              <a:off x="3655080" y="251172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4" name="Group 33" descr="28§display§s_6§svg§600§FALSE" title="TexMaths">
            <a:extLst>
              <a:ext uri="{FF2B5EF4-FFF2-40B4-BE49-F238E27FC236}">
                <a16:creationId xmlns:a16="http://schemas.microsoft.com/office/drawing/2014/main" id="{5F189908-5A19-F543-AE7E-682F88B47CC6}"/>
              </a:ext>
            </a:extLst>
          </p:cNvPr>
          <p:cNvGrpSpPr/>
          <p:nvPr/>
        </p:nvGrpSpPr>
        <p:grpSpPr>
          <a:xfrm>
            <a:off x="5074200" y="2790874"/>
            <a:ext cx="383760" cy="268920"/>
            <a:chOff x="5074200" y="2455200"/>
            <a:chExt cx="383760" cy="26892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04FB734-3CC0-C544-A561-D9CB9ABB5DE1}"/>
                </a:ext>
              </a:extLst>
            </p:cNvPr>
            <p:cNvSpPr/>
            <p:nvPr/>
          </p:nvSpPr>
          <p:spPr>
            <a:xfrm>
              <a:off x="507420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916D9CF-9B28-7745-B351-02E8DDFC5FB5}"/>
                </a:ext>
              </a:extLst>
            </p:cNvPr>
            <p:cNvSpPr/>
            <p:nvPr/>
          </p:nvSpPr>
          <p:spPr>
            <a:xfrm>
              <a:off x="5097240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EAC656D-0BA9-3F42-AC7D-B8DF43540DE0}"/>
                </a:ext>
              </a:extLst>
            </p:cNvPr>
            <p:cNvSpPr/>
            <p:nvPr/>
          </p:nvSpPr>
          <p:spPr>
            <a:xfrm>
              <a:off x="5298120" y="25117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8" name="Group 37" descr="28§display§s_7§svg§600§FALSE" title="TexMaths">
            <a:extLst>
              <a:ext uri="{FF2B5EF4-FFF2-40B4-BE49-F238E27FC236}">
                <a16:creationId xmlns:a16="http://schemas.microsoft.com/office/drawing/2014/main" id="{551F0979-F747-F846-BBDA-9A486898BCF8}"/>
              </a:ext>
            </a:extLst>
          </p:cNvPr>
          <p:cNvGrpSpPr/>
          <p:nvPr/>
        </p:nvGrpSpPr>
        <p:grpSpPr>
          <a:xfrm>
            <a:off x="5897160" y="2790874"/>
            <a:ext cx="383760" cy="268920"/>
            <a:chOff x="5897160" y="2455200"/>
            <a:chExt cx="383760" cy="26892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8540686-BC33-FB43-A145-CA787AAD362E}"/>
                </a:ext>
              </a:extLst>
            </p:cNvPr>
            <p:cNvSpPr/>
            <p:nvPr/>
          </p:nvSpPr>
          <p:spPr>
            <a:xfrm>
              <a:off x="5897160" y="24613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144B5F1-7EC7-6244-834F-161FA43E5663}"/>
                </a:ext>
              </a:extLst>
            </p:cNvPr>
            <p:cNvSpPr/>
            <p:nvPr/>
          </p:nvSpPr>
          <p:spPr>
            <a:xfrm>
              <a:off x="5920199" y="2455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C16694-D512-ED4A-A437-E65C33F0838D}"/>
                </a:ext>
              </a:extLst>
            </p:cNvPr>
            <p:cNvSpPr/>
            <p:nvPr/>
          </p:nvSpPr>
          <p:spPr>
            <a:xfrm>
              <a:off x="6126120" y="25077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8§svg§600§FALSE" title="TexMaths">
            <a:extLst>
              <a:ext uri="{FF2B5EF4-FFF2-40B4-BE49-F238E27FC236}">
                <a16:creationId xmlns:a16="http://schemas.microsoft.com/office/drawing/2014/main" id="{D6108701-D795-D946-84DC-07384A0A2900}"/>
              </a:ext>
            </a:extLst>
          </p:cNvPr>
          <p:cNvGrpSpPr/>
          <p:nvPr/>
        </p:nvGrpSpPr>
        <p:grpSpPr>
          <a:xfrm>
            <a:off x="3409920" y="3613834"/>
            <a:ext cx="383760" cy="268920"/>
            <a:chOff x="3409920" y="3278160"/>
            <a:chExt cx="383760" cy="26892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E464476-17C1-7B47-9EFA-01D5E2FA481A}"/>
                </a:ext>
              </a:extLst>
            </p:cNvPr>
            <p:cNvSpPr/>
            <p:nvPr/>
          </p:nvSpPr>
          <p:spPr>
            <a:xfrm>
              <a:off x="340992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0DB602B-8F86-5749-9E63-DC568BAEAC2E}"/>
                </a:ext>
              </a:extLst>
            </p:cNvPr>
            <p:cNvSpPr/>
            <p:nvPr/>
          </p:nvSpPr>
          <p:spPr>
            <a:xfrm>
              <a:off x="343296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C0EBD83-5D80-1B43-A5AF-5256785A4C07}"/>
                </a:ext>
              </a:extLst>
            </p:cNvPr>
            <p:cNvSpPr/>
            <p:nvPr/>
          </p:nvSpPr>
          <p:spPr>
            <a:xfrm>
              <a:off x="363384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9§svg§600§FALSE" title="TexMaths">
            <a:extLst>
              <a:ext uri="{FF2B5EF4-FFF2-40B4-BE49-F238E27FC236}">
                <a16:creationId xmlns:a16="http://schemas.microsoft.com/office/drawing/2014/main" id="{A4A8E6F1-1F3D-7C47-94A4-DC0D1649E9E7}"/>
              </a:ext>
            </a:extLst>
          </p:cNvPr>
          <p:cNvGrpSpPr/>
          <p:nvPr/>
        </p:nvGrpSpPr>
        <p:grpSpPr>
          <a:xfrm>
            <a:off x="4232880" y="3613834"/>
            <a:ext cx="383760" cy="268920"/>
            <a:chOff x="4232880" y="3278160"/>
            <a:chExt cx="383760" cy="26892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82429EA-349F-D34E-A63F-C3AA72F1ED20}"/>
                </a:ext>
              </a:extLst>
            </p:cNvPr>
            <p:cNvSpPr/>
            <p:nvPr/>
          </p:nvSpPr>
          <p:spPr>
            <a:xfrm>
              <a:off x="4232880" y="328427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5413FDF-A3E6-A340-8BEF-5E9B574748B1}"/>
                </a:ext>
              </a:extLst>
            </p:cNvPr>
            <p:cNvSpPr/>
            <p:nvPr/>
          </p:nvSpPr>
          <p:spPr>
            <a:xfrm>
              <a:off x="425592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53D1B16-793A-3B42-BD81-EF999FE97929}"/>
                </a:ext>
              </a:extLst>
            </p:cNvPr>
            <p:cNvSpPr/>
            <p:nvPr/>
          </p:nvSpPr>
          <p:spPr>
            <a:xfrm>
              <a:off x="4456800" y="33346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{10}§svg§600§FALSE" title="TexMaths">
            <a:extLst>
              <a:ext uri="{FF2B5EF4-FFF2-40B4-BE49-F238E27FC236}">
                <a16:creationId xmlns:a16="http://schemas.microsoft.com/office/drawing/2014/main" id="{32621108-46C0-444A-A970-94007B82CACD}"/>
              </a:ext>
            </a:extLst>
          </p:cNvPr>
          <p:cNvGrpSpPr/>
          <p:nvPr/>
        </p:nvGrpSpPr>
        <p:grpSpPr>
          <a:xfrm>
            <a:off x="5055840" y="3613834"/>
            <a:ext cx="559080" cy="268920"/>
            <a:chOff x="5055840" y="3278160"/>
            <a:chExt cx="559080" cy="268920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72CCA18-6C90-8243-9365-A5EEC89FC633}"/>
                </a:ext>
              </a:extLst>
            </p:cNvPr>
            <p:cNvSpPr/>
            <p:nvPr/>
          </p:nvSpPr>
          <p:spPr>
            <a:xfrm>
              <a:off x="505584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7203AC7-2260-594E-AFB4-3A2111C27692}"/>
                </a:ext>
              </a:extLst>
            </p:cNvPr>
            <p:cNvSpPr/>
            <p:nvPr/>
          </p:nvSpPr>
          <p:spPr>
            <a:xfrm>
              <a:off x="507888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110ECA0-EDA4-1044-B05A-5C95C71E4A29}"/>
                </a:ext>
              </a:extLst>
            </p:cNvPr>
            <p:cNvSpPr/>
            <p:nvPr/>
          </p:nvSpPr>
          <p:spPr>
            <a:xfrm>
              <a:off x="529668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466ED2-9874-DC43-BE7E-A605CD8C42A4}"/>
                </a:ext>
              </a:extLst>
            </p:cNvPr>
            <p:cNvSpPr/>
            <p:nvPr/>
          </p:nvSpPr>
          <p:spPr>
            <a:xfrm>
              <a:off x="5455080" y="333468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5" name="Group 54" descr="28§display§s_{11}§svg§600§FALSE" title="TexMaths">
            <a:extLst>
              <a:ext uri="{FF2B5EF4-FFF2-40B4-BE49-F238E27FC236}">
                <a16:creationId xmlns:a16="http://schemas.microsoft.com/office/drawing/2014/main" id="{86147621-A143-A043-BE15-F96C3408D69E}"/>
              </a:ext>
            </a:extLst>
          </p:cNvPr>
          <p:cNvGrpSpPr/>
          <p:nvPr/>
        </p:nvGrpSpPr>
        <p:grpSpPr>
          <a:xfrm>
            <a:off x="5878800" y="3613834"/>
            <a:ext cx="559080" cy="262800"/>
            <a:chOff x="5878800" y="3278160"/>
            <a:chExt cx="559080" cy="26280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FF8D9746-4B51-3943-AD9D-7DBCF8BF78F3}"/>
                </a:ext>
              </a:extLst>
            </p:cNvPr>
            <p:cNvSpPr/>
            <p:nvPr/>
          </p:nvSpPr>
          <p:spPr>
            <a:xfrm>
              <a:off x="5878800" y="3284279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BFA5E90-8FFB-6640-95A3-437E1BA2FB6E}"/>
                </a:ext>
              </a:extLst>
            </p:cNvPr>
            <p:cNvSpPr/>
            <p:nvPr/>
          </p:nvSpPr>
          <p:spPr>
            <a:xfrm>
              <a:off x="5901840" y="32781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90128E8A-FC11-EC42-BE38-AB174B88DB83}"/>
                </a:ext>
              </a:extLst>
            </p:cNvPr>
            <p:cNvSpPr/>
            <p:nvPr/>
          </p:nvSpPr>
          <p:spPr>
            <a:xfrm>
              <a:off x="6119640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4F7E525-9311-8D40-AAF7-36EB460565C8}"/>
                </a:ext>
              </a:extLst>
            </p:cNvPr>
            <p:cNvSpPr/>
            <p:nvPr/>
          </p:nvSpPr>
          <p:spPr>
            <a:xfrm>
              <a:off x="6294959" y="33346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7405FDF-16CC-4647-9F92-0F194ACB2495}"/>
              </a:ext>
            </a:extLst>
          </p:cNvPr>
          <p:cNvSpPr txBox="1"/>
          <p:nvPr/>
        </p:nvSpPr>
        <p:spPr>
          <a:xfrm>
            <a:off x="1720080" y="4724794"/>
            <a:ext cx="2277719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</p:txBody>
      </p:sp>
      <p:sp>
        <p:nvSpPr>
          <p:cNvPr id="62" name="Straight Connector 61">
            <a:extLst>
              <a:ext uri="{FF2B5EF4-FFF2-40B4-BE49-F238E27FC236}">
                <a16:creationId xmlns:a16="http://schemas.microsoft.com/office/drawing/2014/main" id="{A3A2AEAA-4C76-2644-8553-52A4EDD7CDD0}"/>
              </a:ext>
            </a:extLst>
          </p:cNvPr>
          <p:cNvSpPr/>
          <p:nvPr/>
        </p:nvSpPr>
        <p:spPr>
          <a:xfrm flipH="1" flipV="1">
            <a:off x="6281279" y="3054034"/>
            <a:ext cx="713160" cy="2854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3" name="Straight Connector 62">
            <a:extLst>
              <a:ext uri="{FF2B5EF4-FFF2-40B4-BE49-F238E27FC236}">
                <a16:creationId xmlns:a16="http://schemas.microsoft.com/office/drawing/2014/main" id="{C3F51722-2206-274A-A004-F46CE62825E9}"/>
              </a:ext>
            </a:extLst>
          </p:cNvPr>
          <p:cNvSpPr/>
          <p:nvPr/>
        </p:nvSpPr>
        <p:spPr>
          <a:xfrm flipH="1">
            <a:off x="6262920" y="1785034"/>
            <a:ext cx="822960" cy="2361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64" name="Group 63" descr="28§display§r(s_4,\cdot)=-1§svg§600§FALSE" title="TexMaths">
            <a:extLst>
              <a:ext uri="{FF2B5EF4-FFF2-40B4-BE49-F238E27FC236}">
                <a16:creationId xmlns:a16="http://schemas.microsoft.com/office/drawing/2014/main" id="{54286053-5A80-C94F-9F02-2933B5C24711}"/>
              </a:ext>
            </a:extLst>
          </p:cNvPr>
          <p:cNvGrpSpPr/>
          <p:nvPr/>
        </p:nvGrpSpPr>
        <p:grpSpPr>
          <a:xfrm>
            <a:off x="7214040" y="1432954"/>
            <a:ext cx="2431800" cy="443160"/>
            <a:chOff x="7214040" y="1097280"/>
            <a:chExt cx="2431800" cy="443160"/>
          </a:xfrm>
        </p:grpSpPr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9CF8BAA-128B-0F4F-B1CC-0649494F14BB}"/>
                </a:ext>
              </a:extLst>
            </p:cNvPr>
            <p:cNvSpPr/>
            <p:nvPr/>
          </p:nvSpPr>
          <p:spPr>
            <a:xfrm>
              <a:off x="7214040" y="1098360"/>
              <a:ext cx="24318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6" h="1229">
                  <a:moveTo>
                    <a:pt x="33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6756" y="0"/>
                  </a:lnTo>
                  <a:lnTo>
                    <a:pt x="675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2F1CD8B-BD70-6940-B75A-2DEBF8607FD1}"/>
                </a:ext>
              </a:extLst>
            </p:cNvPr>
            <p:cNvSpPr/>
            <p:nvPr/>
          </p:nvSpPr>
          <p:spPr>
            <a:xfrm>
              <a:off x="7227000" y="123336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9F1FCC6-3D28-5E47-BAED-DC226517688F}"/>
                </a:ext>
              </a:extLst>
            </p:cNvPr>
            <p:cNvSpPr/>
            <p:nvPr/>
          </p:nvSpPr>
          <p:spPr>
            <a:xfrm>
              <a:off x="746892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A7FA4038-0A6E-9144-A937-6C343ADBA522}"/>
                </a:ext>
              </a:extLst>
            </p:cNvPr>
            <p:cNvSpPr/>
            <p:nvPr/>
          </p:nvSpPr>
          <p:spPr>
            <a:xfrm>
              <a:off x="762012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CF3EC95-71FF-0145-BD36-6A58F54C8B40}"/>
                </a:ext>
              </a:extLst>
            </p:cNvPr>
            <p:cNvSpPr/>
            <p:nvPr/>
          </p:nvSpPr>
          <p:spPr>
            <a:xfrm>
              <a:off x="781596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3F4511AE-E6DC-F04B-ADCD-371D3436785A}"/>
                </a:ext>
              </a:extLst>
            </p:cNvPr>
            <p:cNvSpPr/>
            <p:nvPr/>
          </p:nvSpPr>
          <p:spPr>
            <a:xfrm>
              <a:off x="804060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0135DC-88A1-8C4A-8738-8686E257C638}"/>
                </a:ext>
              </a:extLst>
            </p:cNvPr>
            <p:cNvSpPr/>
            <p:nvPr/>
          </p:nvSpPr>
          <p:spPr>
            <a:xfrm>
              <a:off x="823716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AB8D884-964F-F648-B996-5BA7E4AD41CE}"/>
                </a:ext>
              </a:extLst>
            </p:cNvPr>
            <p:cNvSpPr/>
            <p:nvPr/>
          </p:nvSpPr>
          <p:spPr>
            <a:xfrm>
              <a:off x="834696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D2B7798-4CB0-904B-ADE6-0FD8728812AB}"/>
                </a:ext>
              </a:extLst>
            </p:cNvPr>
            <p:cNvSpPr/>
            <p:nvPr/>
          </p:nvSpPr>
          <p:spPr>
            <a:xfrm>
              <a:off x="864036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5D86E342-F0FB-0F4D-AF63-838027C0104A}"/>
                </a:ext>
              </a:extLst>
            </p:cNvPr>
            <p:cNvSpPr/>
            <p:nvPr/>
          </p:nvSpPr>
          <p:spPr>
            <a:xfrm>
              <a:off x="911916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E53D8B1-8E27-1644-9644-7DB241436195}"/>
                </a:ext>
              </a:extLst>
            </p:cNvPr>
            <p:cNvSpPr/>
            <p:nvPr/>
          </p:nvSpPr>
          <p:spPr>
            <a:xfrm>
              <a:off x="946476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6" name="Group 75" descr="28§display§R(s_4,\cdot)=-1§svg§600§FALSE" title="TexMaths">
            <a:extLst>
              <a:ext uri="{FF2B5EF4-FFF2-40B4-BE49-F238E27FC236}">
                <a16:creationId xmlns:a16="http://schemas.microsoft.com/office/drawing/2014/main" id="{0228A4C9-A3F4-4E42-BEEE-DC9895477EE1}"/>
              </a:ext>
            </a:extLst>
          </p:cNvPr>
          <p:cNvGrpSpPr/>
          <p:nvPr/>
        </p:nvGrpSpPr>
        <p:grpSpPr>
          <a:xfrm>
            <a:off x="7214040" y="1432954"/>
            <a:ext cx="2559960" cy="443160"/>
            <a:chOff x="7214040" y="1097280"/>
            <a:chExt cx="2559960" cy="443160"/>
          </a:xfrm>
        </p:grpSpPr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930E983E-6E56-164C-8384-600AEE230179}"/>
                </a:ext>
              </a:extLst>
            </p:cNvPr>
            <p:cNvSpPr/>
            <p:nvPr/>
          </p:nvSpPr>
          <p:spPr>
            <a:xfrm>
              <a:off x="7214040" y="109836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4FC697E-74AD-2C4C-9B62-EF829646040C}"/>
                </a:ext>
              </a:extLst>
            </p:cNvPr>
            <p:cNvSpPr/>
            <p:nvPr/>
          </p:nvSpPr>
          <p:spPr>
            <a:xfrm>
              <a:off x="7232039" y="1126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9BB4B07-BF7E-E74B-93AA-F4840FF2F3F8}"/>
                </a:ext>
              </a:extLst>
            </p:cNvPr>
            <p:cNvSpPr/>
            <p:nvPr/>
          </p:nvSpPr>
          <p:spPr>
            <a:xfrm>
              <a:off x="759600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60FC91E-7640-1540-AB20-D25B8E94439F}"/>
                </a:ext>
              </a:extLst>
            </p:cNvPr>
            <p:cNvSpPr/>
            <p:nvPr/>
          </p:nvSpPr>
          <p:spPr>
            <a:xfrm>
              <a:off x="7747200" y="123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A0FC5A12-98B6-5C48-B60B-26B991E218B8}"/>
                </a:ext>
              </a:extLst>
            </p:cNvPr>
            <p:cNvSpPr/>
            <p:nvPr/>
          </p:nvSpPr>
          <p:spPr>
            <a:xfrm>
              <a:off x="7942680" y="128664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39320BA-E29E-6740-B94B-0946D1B0CF89}"/>
                </a:ext>
              </a:extLst>
            </p:cNvPr>
            <p:cNvSpPr/>
            <p:nvPr/>
          </p:nvSpPr>
          <p:spPr>
            <a:xfrm>
              <a:off x="8167680" y="1382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4F37877-0FB4-5244-8E44-898D3DF6BD8D}"/>
                </a:ext>
              </a:extLst>
            </p:cNvPr>
            <p:cNvSpPr/>
            <p:nvPr/>
          </p:nvSpPr>
          <p:spPr>
            <a:xfrm>
              <a:off x="8364240" y="1294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84FBD82-BC58-0447-B359-185A889BB786}"/>
                </a:ext>
              </a:extLst>
            </p:cNvPr>
            <p:cNvSpPr/>
            <p:nvPr/>
          </p:nvSpPr>
          <p:spPr>
            <a:xfrm>
              <a:off x="8474040" y="109728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8CC78BE-707C-574F-A9F9-2E8F41CB7447}"/>
                </a:ext>
              </a:extLst>
            </p:cNvPr>
            <p:cNvSpPr/>
            <p:nvPr/>
          </p:nvSpPr>
          <p:spPr>
            <a:xfrm>
              <a:off x="8767440" y="1266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0D44D9E-85CF-EE4D-A19F-663323FD7448}"/>
                </a:ext>
              </a:extLst>
            </p:cNvPr>
            <p:cNvSpPr/>
            <p:nvPr/>
          </p:nvSpPr>
          <p:spPr>
            <a:xfrm>
              <a:off x="9246240" y="131004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638611B7-E3DB-4942-ADA8-565CC2BCDD17}"/>
                </a:ext>
              </a:extLst>
            </p:cNvPr>
            <p:cNvSpPr/>
            <p:nvPr/>
          </p:nvSpPr>
          <p:spPr>
            <a:xfrm>
              <a:off x="9591840" y="11347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8" name="Group 87" descr="28§display§R(s_7,\cdot)=+1§svg§600§FALSE" title="TexMaths">
            <a:extLst>
              <a:ext uri="{FF2B5EF4-FFF2-40B4-BE49-F238E27FC236}">
                <a16:creationId xmlns:a16="http://schemas.microsoft.com/office/drawing/2014/main" id="{782DFF38-3555-7940-A275-4D0E20C7781A}"/>
              </a:ext>
            </a:extLst>
          </p:cNvPr>
          <p:cNvGrpSpPr/>
          <p:nvPr/>
        </p:nvGrpSpPr>
        <p:grpSpPr>
          <a:xfrm>
            <a:off x="7085880" y="3156634"/>
            <a:ext cx="2559960" cy="443160"/>
            <a:chOff x="7085880" y="2820960"/>
            <a:chExt cx="2559960" cy="443160"/>
          </a:xfrm>
        </p:grpSpPr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A62C942-AA4D-1546-BC09-703B4AD3E6E5}"/>
                </a:ext>
              </a:extLst>
            </p:cNvPr>
            <p:cNvSpPr/>
            <p:nvPr/>
          </p:nvSpPr>
          <p:spPr>
            <a:xfrm>
              <a:off x="7085880" y="282204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AF386ED-7D95-A641-B0E1-95227E211A82}"/>
                </a:ext>
              </a:extLst>
            </p:cNvPr>
            <p:cNvSpPr/>
            <p:nvPr/>
          </p:nvSpPr>
          <p:spPr>
            <a:xfrm>
              <a:off x="7103880" y="285012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D2D3F16-6707-534C-8012-EB9181A1FBF5}"/>
                </a:ext>
              </a:extLst>
            </p:cNvPr>
            <p:cNvSpPr/>
            <p:nvPr/>
          </p:nvSpPr>
          <p:spPr>
            <a:xfrm>
              <a:off x="746784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C77F290-B426-424B-9AA9-C1B58B03A0EC}"/>
                </a:ext>
              </a:extLst>
            </p:cNvPr>
            <p:cNvSpPr/>
            <p:nvPr/>
          </p:nvSpPr>
          <p:spPr>
            <a:xfrm>
              <a:off x="7619040" y="29570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87D84A2-98BD-0A4E-8B5E-882AFDB1AD2F}"/>
                </a:ext>
              </a:extLst>
            </p:cNvPr>
            <p:cNvSpPr/>
            <p:nvPr/>
          </p:nvSpPr>
          <p:spPr>
            <a:xfrm>
              <a:off x="7824600" y="30096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CA3930E-169A-B844-B2C9-1058ADF771E4}"/>
                </a:ext>
              </a:extLst>
            </p:cNvPr>
            <p:cNvSpPr/>
            <p:nvPr/>
          </p:nvSpPr>
          <p:spPr>
            <a:xfrm>
              <a:off x="8039520" y="310607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CA4BD44B-57C5-884B-B28D-668B764D1F0E}"/>
                </a:ext>
              </a:extLst>
            </p:cNvPr>
            <p:cNvSpPr/>
            <p:nvPr/>
          </p:nvSpPr>
          <p:spPr>
            <a:xfrm>
              <a:off x="8236080" y="301860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3AE9DA64-9E63-CB4A-9D6D-70C2F3542298}"/>
                </a:ext>
              </a:extLst>
            </p:cNvPr>
            <p:cNvSpPr/>
            <p:nvPr/>
          </p:nvSpPr>
          <p:spPr>
            <a:xfrm>
              <a:off x="8345880" y="282096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224EA6A-5284-D04B-843F-7DFB618C0394}"/>
                </a:ext>
              </a:extLst>
            </p:cNvPr>
            <p:cNvSpPr/>
            <p:nvPr/>
          </p:nvSpPr>
          <p:spPr>
            <a:xfrm>
              <a:off x="8639280" y="29901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560C509-2073-BC4B-9C34-4920CD57C8E5}"/>
                </a:ext>
              </a:extLst>
            </p:cNvPr>
            <p:cNvSpPr/>
            <p:nvPr/>
          </p:nvSpPr>
          <p:spPr>
            <a:xfrm>
              <a:off x="9105840" y="2894399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BD7681AD-43E1-7543-8912-AB5D417106CE}"/>
                </a:ext>
              </a:extLst>
            </p:cNvPr>
            <p:cNvSpPr/>
            <p:nvPr/>
          </p:nvSpPr>
          <p:spPr>
            <a:xfrm>
              <a:off x="9463679" y="285840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0" name="Group 99" descr="28§display§R(s_4,\cdot)=-1§svg§600§FALSE" title="TexMaths">
            <a:extLst>
              <a:ext uri="{FF2B5EF4-FFF2-40B4-BE49-F238E27FC236}">
                <a16:creationId xmlns:a16="http://schemas.microsoft.com/office/drawing/2014/main" id="{6ECF6C2A-14C1-2142-9084-4111CA3BE070}"/>
              </a:ext>
            </a:extLst>
          </p:cNvPr>
          <p:cNvGrpSpPr/>
          <p:nvPr/>
        </p:nvGrpSpPr>
        <p:grpSpPr>
          <a:xfrm>
            <a:off x="4142520" y="4738473"/>
            <a:ext cx="2559960" cy="443161"/>
            <a:chOff x="4142520" y="4402799"/>
            <a:chExt cx="2559960" cy="443161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29120FD-03E2-1A4D-AC8E-982C2F70D74F}"/>
                </a:ext>
              </a:extLst>
            </p:cNvPr>
            <p:cNvSpPr/>
            <p:nvPr/>
          </p:nvSpPr>
          <p:spPr>
            <a:xfrm>
              <a:off x="4142520" y="440388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969A49C-6027-8A4F-A179-0B65C0321726}"/>
                </a:ext>
              </a:extLst>
            </p:cNvPr>
            <p:cNvSpPr/>
            <p:nvPr/>
          </p:nvSpPr>
          <p:spPr>
            <a:xfrm>
              <a:off x="4160520" y="443196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61C7C8E-02D5-E642-B401-C3D4370B6455}"/>
                </a:ext>
              </a:extLst>
            </p:cNvPr>
            <p:cNvSpPr/>
            <p:nvPr/>
          </p:nvSpPr>
          <p:spPr>
            <a:xfrm>
              <a:off x="452448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0B0BA6D-8FB4-E244-A184-4B78340A2746}"/>
                </a:ext>
              </a:extLst>
            </p:cNvPr>
            <p:cNvSpPr/>
            <p:nvPr/>
          </p:nvSpPr>
          <p:spPr>
            <a:xfrm>
              <a:off x="4675680" y="4538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ED99B4F5-43B0-C140-B67F-570B7DFBF33E}"/>
                </a:ext>
              </a:extLst>
            </p:cNvPr>
            <p:cNvSpPr/>
            <p:nvPr/>
          </p:nvSpPr>
          <p:spPr>
            <a:xfrm>
              <a:off x="4871160" y="4592160"/>
              <a:ext cx="153000" cy="20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2">
                  <a:moveTo>
                    <a:pt x="426" y="442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2"/>
                  </a:lnTo>
                  <a:lnTo>
                    <a:pt x="255" y="442"/>
                  </a:lnTo>
                  <a:lnTo>
                    <a:pt x="255" y="512"/>
                  </a:lnTo>
                  <a:cubicBezTo>
                    <a:pt x="255" y="540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2"/>
                  </a:lnTo>
                  <a:cubicBezTo>
                    <a:pt x="204" y="582"/>
                    <a:pt x="260" y="580"/>
                    <a:pt x="291" y="580"/>
                  </a:cubicBezTo>
                  <a:cubicBezTo>
                    <a:pt x="322" y="580"/>
                    <a:pt x="378" y="582"/>
                    <a:pt x="423" y="582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0"/>
                    <a:pt x="328" y="512"/>
                  </a:cubicBezTo>
                  <a:lnTo>
                    <a:pt x="328" y="442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B39A6E3-68C3-144A-AA92-22F8B0CA33BD}"/>
                </a:ext>
              </a:extLst>
            </p:cNvPr>
            <p:cNvSpPr/>
            <p:nvPr/>
          </p:nvSpPr>
          <p:spPr>
            <a:xfrm>
              <a:off x="5096160" y="46879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C05142E-00C9-F845-9E8E-20D888BBA27E}"/>
                </a:ext>
              </a:extLst>
            </p:cNvPr>
            <p:cNvSpPr/>
            <p:nvPr/>
          </p:nvSpPr>
          <p:spPr>
            <a:xfrm>
              <a:off x="5292720" y="46004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E0BC51C9-69AC-4845-A16F-C3E723C78F74}"/>
                </a:ext>
              </a:extLst>
            </p:cNvPr>
            <p:cNvSpPr/>
            <p:nvPr/>
          </p:nvSpPr>
          <p:spPr>
            <a:xfrm>
              <a:off x="5402520" y="440279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2526108-E03E-5F4D-B0F7-4147A5E39509}"/>
                </a:ext>
              </a:extLst>
            </p:cNvPr>
            <p:cNvSpPr/>
            <p:nvPr/>
          </p:nvSpPr>
          <p:spPr>
            <a:xfrm>
              <a:off x="5695920" y="45720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A999C41-D427-F947-BD28-04C8D85DE5EE}"/>
                </a:ext>
              </a:extLst>
            </p:cNvPr>
            <p:cNvSpPr/>
            <p:nvPr/>
          </p:nvSpPr>
          <p:spPr>
            <a:xfrm>
              <a:off x="6174720" y="461556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FA3B3D-9493-5247-B475-0CDDB721DCE1}"/>
                </a:ext>
              </a:extLst>
            </p:cNvPr>
            <p:cNvSpPr/>
            <p:nvPr/>
          </p:nvSpPr>
          <p:spPr>
            <a:xfrm>
              <a:off x="6520320" y="444024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2" name="Group 111" descr="28§display§R(s_7,\cdot)=+1§svg§600§FALSE" title="TexMaths">
            <a:extLst>
              <a:ext uri="{FF2B5EF4-FFF2-40B4-BE49-F238E27FC236}">
                <a16:creationId xmlns:a16="http://schemas.microsoft.com/office/drawing/2014/main" id="{69697DB1-2F57-A74C-8689-F6EA780B9BC3}"/>
              </a:ext>
            </a:extLst>
          </p:cNvPr>
          <p:cNvGrpSpPr/>
          <p:nvPr/>
        </p:nvGrpSpPr>
        <p:grpSpPr>
          <a:xfrm>
            <a:off x="4142520" y="5287114"/>
            <a:ext cx="2559960" cy="443160"/>
            <a:chOff x="4142520" y="4951440"/>
            <a:chExt cx="2559960" cy="44316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77E47B5-2489-B748-9E1E-81B21D64B4CD}"/>
                </a:ext>
              </a:extLst>
            </p:cNvPr>
            <p:cNvSpPr/>
            <p:nvPr/>
          </p:nvSpPr>
          <p:spPr>
            <a:xfrm>
              <a:off x="4142520" y="4952520"/>
              <a:ext cx="2559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2" h="1229">
                  <a:moveTo>
                    <a:pt x="355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7112" y="0"/>
                  </a:lnTo>
                  <a:lnTo>
                    <a:pt x="711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32666C8-66A4-3546-B675-1DD26F832FEE}"/>
                </a:ext>
              </a:extLst>
            </p:cNvPr>
            <p:cNvSpPr/>
            <p:nvPr/>
          </p:nvSpPr>
          <p:spPr>
            <a:xfrm>
              <a:off x="4160520" y="498060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280CD82-94E6-754A-98E6-194A71CFC976}"/>
                </a:ext>
              </a:extLst>
            </p:cNvPr>
            <p:cNvSpPr/>
            <p:nvPr/>
          </p:nvSpPr>
          <p:spPr>
            <a:xfrm>
              <a:off x="452448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F07DEB2-678A-3541-8BFC-BB9E24F5E326}"/>
                </a:ext>
              </a:extLst>
            </p:cNvPr>
            <p:cNvSpPr/>
            <p:nvPr/>
          </p:nvSpPr>
          <p:spPr>
            <a:xfrm>
              <a:off x="4675680" y="50875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AFCE6C4-26C4-2F4C-B408-BEB509527411}"/>
                </a:ext>
              </a:extLst>
            </p:cNvPr>
            <p:cNvSpPr/>
            <p:nvPr/>
          </p:nvSpPr>
          <p:spPr>
            <a:xfrm>
              <a:off x="4881240" y="5140079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0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742997F-B154-8343-9E1A-07B7FC33168D}"/>
                </a:ext>
              </a:extLst>
            </p:cNvPr>
            <p:cNvSpPr/>
            <p:nvPr/>
          </p:nvSpPr>
          <p:spPr>
            <a:xfrm>
              <a:off x="5096160" y="5236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B16C60-81E8-2C4A-806A-3A5E7DE939F6}"/>
                </a:ext>
              </a:extLst>
            </p:cNvPr>
            <p:cNvSpPr/>
            <p:nvPr/>
          </p:nvSpPr>
          <p:spPr>
            <a:xfrm>
              <a:off x="5292720" y="514908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B4CECD7-D516-EE47-8F2F-CBDD1A00FCBF}"/>
                </a:ext>
              </a:extLst>
            </p:cNvPr>
            <p:cNvSpPr/>
            <p:nvPr/>
          </p:nvSpPr>
          <p:spPr>
            <a:xfrm>
              <a:off x="5402520" y="49514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3245A85F-F118-874E-BE36-89EF98B57CE0}"/>
                </a:ext>
              </a:extLst>
            </p:cNvPr>
            <p:cNvSpPr/>
            <p:nvPr/>
          </p:nvSpPr>
          <p:spPr>
            <a:xfrm>
              <a:off x="5695920" y="512063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CC6D0F7-D5EB-694B-8101-95E60CF86A67}"/>
                </a:ext>
              </a:extLst>
            </p:cNvPr>
            <p:cNvSpPr/>
            <p:nvPr/>
          </p:nvSpPr>
          <p:spPr>
            <a:xfrm>
              <a:off x="6162480" y="502488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1C29B90-0260-0E45-8092-FA52D798BE01}"/>
                </a:ext>
              </a:extLst>
            </p:cNvPr>
            <p:cNvSpPr/>
            <p:nvPr/>
          </p:nvSpPr>
          <p:spPr>
            <a:xfrm>
              <a:off x="6520320" y="498888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4" name="Group 123" descr="28§display§R(s,\cdot)=0§svg§600§FALSE" title="TexMaths">
            <a:extLst>
              <a:ext uri="{FF2B5EF4-FFF2-40B4-BE49-F238E27FC236}">
                <a16:creationId xmlns:a16="http://schemas.microsoft.com/office/drawing/2014/main" id="{23B42454-E05C-B545-9F54-C3D2352A9FDC}"/>
              </a:ext>
            </a:extLst>
          </p:cNvPr>
          <p:cNvGrpSpPr/>
          <p:nvPr/>
        </p:nvGrpSpPr>
        <p:grpSpPr>
          <a:xfrm>
            <a:off x="5781960" y="6004953"/>
            <a:ext cx="2017799" cy="443161"/>
            <a:chOff x="5781960" y="5669279"/>
            <a:chExt cx="2017799" cy="443161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77570AD8-BE9C-D944-A328-36BC8925756F}"/>
                </a:ext>
              </a:extLst>
            </p:cNvPr>
            <p:cNvSpPr/>
            <p:nvPr/>
          </p:nvSpPr>
          <p:spPr>
            <a:xfrm>
              <a:off x="5781960" y="5670360"/>
              <a:ext cx="201779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6" h="1229">
                  <a:moveTo>
                    <a:pt x="2803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5606" y="0"/>
                  </a:lnTo>
                  <a:lnTo>
                    <a:pt x="560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9F44709-3B3A-9B46-B85E-EABCE8611A15}"/>
                </a:ext>
              </a:extLst>
            </p:cNvPr>
            <p:cNvSpPr/>
            <p:nvPr/>
          </p:nvSpPr>
          <p:spPr>
            <a:xfrm>
              <a:off x="5799960" y="569844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E549204B-9B44-6649-B500-2F31F0849B91}"/>
                </a:ext>
              </a:extLst>
            </p:cNvPr>
            <p:cNvSpPr/>
            <p:nvPr/>
          </p:nvSpPr>
          <p:spPr>
            <a:xfrm>
              <a:off x="61639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268A0A1-8AEE-2D40-9221-54A0AC385A70}"/>
                </a:ext>
              </a:extLst>
            </p:cNvPr>
            <p:cNvSpPr/>
            <p:nvPr/>
          </p:nvSpPr>
          <p:spPr>
            <a:xfrm>
              <a:off x="6315119" y="5805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074A8FB1-CC45-3141-8185-50678629D841}"/>
                </a:ext>
              </a:extLst>
            </p:cNvPr>
            <p:cNvSpPr/>
            <p:nvPr/>
          </p:nvSpPr>
          <p:spPr>
            <a:xfrm>
              <a:off x="6536880" y="59544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BB58ABA-B1E2-4A47-B35F-A0D3D862E1F0}"/>
                </a:ext>
              </a:extLst>
            </p:cNvPr>
            <p:cNvSpPr/>
            <p:nvPr/>
          </p:nvSpPr>
          <p:spPr>
            <a:xfrm>
              <a:off x="6733440" y="586692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7C2E54-2D1C-2346-BF32-D7A62A881187}"/>
                </a:ext>
              </a:extLst>
            </p:cNvPr>
            <p:cNvSpPr/>
            <p:nvPr/>
          </p:nvSpPr>
          <p:spPr>
            <a:xfrm>
              <a:off x="6842520" y="56692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A73C6B35-E7E6-2A49-AA6A-ACECDD8447D0}"/>
                </a:ext>
              </a:extLst>
            </p:cNvPr>
            <p:cNvSpPr/>
            <p:nvPr/>
          </p:nvSpPr>
          <p:spPr>
            <a:xfrm>
              <a:off x="7136640" y="583848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07FEF2D9-990C-6A41-BA73-2044B7AED676}"/>
                </a:ext>
              </a:extLst>
            </p:cNvPr>
            <p:cNvSpPr/>
            <p:nvPr/>
          </p:nvSpPr>
          <p:spPr>
            <a:xfrm>
              <a:off x="7595640" y="570672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6"/>
                  </a:cubicBezTo>
                  <a:cubicBezTo>
                    <a:pt x="515" y="622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4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E95BCCE5-EB41-FA44-909D-5F33FF2F69EC}"/>
              </a:ext>
            </a:extLst>
          </p:cNvPr>
          <p:cNvSpPr txBox="1"/>
          <p:nvPr/>
        </p:nvSpPr>
        <p:spPr>
          <a:xfrm>
            <a:off x="4142520" y="5967874"/>
            <a:ext cx="151560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Otherwise: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B407CE9-50E8-8F4B-8EAB-55D1421EFBAE}"/>
              </a:ext>
            </a:extLst>
          </p:cNvPr>
          <p:cNvSpPr txBox="1"/>
          <p:nvPr/>
        </p:nvSpPr>
        <p:spPr>
          <a:xfrm>
            <a:off x="1776240" y="6790834"/>
            <a:ext cx="150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In general:</a:t>
            </a:r>
          </a:p>
        </p:txBody>
      </p:sp>
      <p:grpSp>
        <p:nvGrpSpPr>
          <p:cNvPr id="136" name="Group 135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5047910B-EE1E-954E-942B-70F0F1297D30}"/>
              </a:ext>
            </a:extLst>
          </p:cNvPr>
          <p:cNvGrpSpPr/>
          <p:nvPr/>
        </p:nvGrpSpPr>
        <p:grpSpPr>
          <a:xfrm>
            <a:off x="3749040" y="6779314"/>
            <a:ext cx="5939640" cy="443159"/>
            <a:chOff x="3749040" y="6443640"/>
            <a:chExt cx="5939640" cy="443159"/>
          </a:xfrm>
        </p:grpSpPr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79DEE5CC-6D8E-424E-A1B6-AE07E5522345}"/>
                </a:ext>
              </a:extLst>
            </p:cNvPr>
            <p:cNvSpPr/>
            <p:nvPr/>
          </p:nvSpPr>
          <p:spPr>
            <a:xfrm>
              <a:off x="3749040" y="6444719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17F9DB0A-1C92-B146-9B8D-B01648B91B4B}"/>
                </a:ext>
              </a:extLst>
            </p:cNvPr>
            <p:cNvSpPr/>
            <p:nvPr/>
          </p:nvSpPr>
          <p:spPr>
            <a:xfrm>
              <a:off x="3767040" y="6472799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6C4AE77-7B79-E140-88F8-FF57464FD63A}"/>
                </a:ext>
              </a:extLst>
            </p:cNvPr>
            <p:cNvSpPr/>
            <p:nvPr/>
          </p:nvSpPr>
          <p:spPr>
            <a:xfrm>
              <a:off x="4131000" y="64436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8E3C199F-4771-AF4B-8DB5-28111EA95D14}"/>
                </a:ext>
              </a:extLst>
            </p:cNvPr>
            <p:cNvSpPr/>
            <p:nvPr/>
          </p:nvSpPr>
          <p:spPr>
            <a:xfrm>
              <a:off x="428220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D7D07C4B-57F5-C145-A5BC-871883BD5A7D}"/>
                </a:ext>
              </a:extLst>
            </p:cNvPr>
            <p:cNvSpPr/>
            <p:nvPr/>
          </p:nvSpPr>
          <p:spPr>
            <a:xfrm>
              <a:off x="4503960" y="67287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46A9EEF4-E611-3D4B-9EC4-B403555ACFAE}"/>
                </a:ext>
              </a:extLst>
            </p:cNvPr>
            <p:cNvSpPr/>
            <p:nvPr/>
          </p:nvSpPr>
          <p:spPr>
            <a:xfrm>
              <a:off x="467928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C251875B-E440-CE40-BA9D-BE6034456DA4}"/>
                </a:ext>
              </a:extLst>
            </p:cNvPr>
            <p:cNvSpPr/>
            <p:nvPr/>
          </p:nvSpPr>
          <p:spPr>
            <a:xfrm>
              <a:off x="4920480" y="644364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2AACC3D7-C3AE-3A44-962A-0D40BDAC948A}"/>
                </a:ext>
              </a:extLst>
            </p:cNvPr>
            <p:cNvSpPr/>
            <p:nvPr/>
          </p:nvSpPr>
          <p:spPr>
            <a:xfrm>
              <a:off x="521460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8AB8506D-F278-554B-8FF9-F457013E69FF}"/>
                </a:ext>
              </a:extLst>
            </p:cNvPr>
            <p:cNvSpPr/>
            <p:nvPr/>
          </p:nvSpPr>
          <p:spPr>
            <a:xfrm>
              <a:off x="5662079" y="647172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2467A054-AAD6-584A-A1D6-53D63F09006A}"/>
                </a:ext>
              </a:extLst>
            </p:cNvPr>
            <p:cNvSpPr/>
            <p:nvPr/>
          </p:nvSpPr>
          <p:spPr>
            <a:xfrm>
              <a:off x="6003000" y="644364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F604F0B-E943-B84B-9BD0-B6750D174BED}"/>
                </a:ext>
              </a:extLst>
            </p:cNvPr>
            <p:cNvSpPr/>
            <p:nvPr/>
          </p:nvSpPr>
          <p:spPr>
            <a:xfrm>
              <a:off x="6085440" y="65797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A705EEDE-D52B-F445-A1D1-2DFA867A2C22}"/>
                </a:ext>
              </a:extLst>
            </p:cNvPr>
            <p:cNvSpPr/>
            <p:nvPr/>
          </p:nvSpPr>
          <p:spPr>
            <a:xfrm>
              <a:off x="628524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CA65E00-87D7-ED43-B7C2-F483D1E76486}"/>
                </a:ext>
              </a:extLst>
            </p:cNvPr>
            <p:cNvSpPr/>
            <p:nvPr/>
          </p:nvSpPr>
          <p:spPr>
            <a:xfrm>
              <a:off x="6427080" y="665028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24E04A4E-011D-F94D-93A3-2AC890F0AC5C}"/>
                </a:ext>
              </a:extLst>
            </p:cNvPr>
            <p:cNvSpPr/>
            <p:nvPr/>
          </p:nvSpPr>
          <p:spPr>
            <a:xfrm>
              <a:off x="6709320" y="66362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0BF41C6-C908-FD4E-8CBC-BBF51D567404}"/>
                </a:ext>
              </a:extLst>
            </p:cNvPr>
            <p:cNvSpPr/>
            <p:nvPr/>
          </p:nvSpPr>
          <p:spPr>
            <a:xfrm>
              <a:off x="6929279" y="644364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9F91DEB7-9496-A14C-BAE7-D64642B990F5}"/>
                </a:ext>
              </a:extLst>
            </p:cNvPr>
            <p:cNvSpPr/>
            <p:nvPr/>
          </p:nvSpPr>
          <p:spPr>
            <a:xfrm>
              <a:off x="702180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E71DEF6-B41A-304C-A3ED-06A8A9611516}"/>
                </a:ext>
              </a:extLst>
            </p:cNvPr>
            <p:cNvSpPr/>
            <p:nvPr/>
          </p:nvSpPr>
          <p:spPr>
            <a:xfrm>
              <a:off x="721836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4ACCFC3-F611-524B-825B-17248E5400F4}"/>
                </a:ext>
              </a:extLst>
            </p:cNvPr>
            <p:cNvSpPr/>
            <p:nvPr/>
          </p:nvSpPr>
          <p:spPr>
            <a:xfrm>
              <a:off x="750888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4AC547D-08BE-0945-8141-B5A8AE81074E}"/>
                </a:ext>
              </a:extLst>
            </p:cNvPr>
            <p:cNvSpPr/>
            <p:nvPr/>
          </p:nvSpPr>
          <p:spPr>
            <a:xfrm>
              <a:off x="7973640" y="65797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554501E3-1E80-D242-A36D-47A862B93450}"/>
                </a:ext>
              </a:extLst>
            </p:cNvPr>
            <p:cNvSpPr/>
            <p:nvPr/>
          </p:nvSpPr>
          <p:spPr>
            <a:xfrm>
              <a:off x="8195399" y="67287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FDD2E44-28FA-DA46-ADEB-D3FCF2F424C3}"/>
                </a:ext>
              </a:extLst>
            </p:cNvPr>
            <p:cNvSpPr/>
            <p:nvPr/>
          </p:nvSpPr>
          <p:spPr>
            <a:xfrm>
              <a:off x="837144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585CC97F-15EE-8B42-8D16-FC12D8F5DEBC}"/>
                </a:ext>
              </a:extLst>
            </p:cNvPr>
            <p:cNvSpPr/>
            <p:nvPr/>
          </p:nvSpPr>
          <p:spPr>
            <a:xfrm>
              <a:off x="8599320" y="66481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50E8406-D2B0-2144-91AF-859356EC7F14}"/>
                </a:ext>
              </a:extLst>
            </p:cNvPr>
            <p:cNvSpPr/>
            <p:nvPr/>
          </p:nvSpPr>
          <p:spPr>
            <a:xfrm>
              <a:off x="8890560" y="661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05EC2E2-DF32-1B4D-8187-35D8C36C388B}"/>
                </a:ext>
              </a:extLst>
            </p:cNvPr>
            <p:cNvSpPr/>
            <p:nvPr/>
          </p:nvSpPr>
          <p:spPr>
            <a:xfrm>
              <a:off x="9349200" y="657972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C6FA69-0229-D841-A8B2-99FA4ECF18F7}"/>
                </a:ext>
              </a:extLst>
            </p:cNvPr>
            <p:cNvSpPr/>
            <p:nvPr/>
          </p:nvSpPr>
          <p:spPr>
            <a:xfrm>
              <a:off x="9575280" y="644364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2" name="Title 161">
            <a:extLst>
              <a:ext uri="{FF2B5EF4-FFF2-40B4-BE49-F238E27FC236}">
                <a16:creationId xmlns:a16="http://schemas.microsoft.com/office/drawing/2014/main" id="{258B39F9-E1F8-A845-B9E3-054DB782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function</a:t>
            </a:r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A24E0445-68EA-5543-8322-68F2FAA00C9B}"/>
              </a:ext>
            </a:extLst>
          </p:cNvPr>
          <p:cNvSpPr/>
          <p:nvPr/>
        </p:nvSpPr>
        <p:spPr>
          <a:xfrm>
            <a:off x="3400919" y="3120432"/>
            <a:ext cx="5760720" cy="1097280"/>
          </a:xfrm>
          <a:custGeom>
            <a:avLst>
              <a:gd name="f0" fmla="val 9114"/>
              <a:gd name="f1" fmla="val 6895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Expected reward on this time step given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that agent takes action    from state</a:t>
            </a:r>
          </a:p>
        </p:txBody>
      </p:sp>
      <p:grpSp>
        <p:nvGrpSpPr>
          <p:cNvPr id="165" name="Group 164" descr="28§display§a§svg§600§FALSE" title="TexMaths">
            <a:extLst>
              <a:ext uri="{FF2B5EF4-FFF2-40B4-BE49-F238E27FC236}">
                <a16:creationId xmlns:a16="http://schemas.microsoft.com/office/drawing/2014/main" id="{66AC726A-621B-3A4F-AAD5-BDB2145A2802}"/>
              </a:ext>
            </a:extLst>
          </p:cNvPr>
          <p:cNvGrpSpPr/>
          <p:nvPr/>
        </p:nvGrpSpPr>
        <p:grpSpPr>
          <a:xfrm>
            <a:off x="7006014" y="3753727"/>
            <a:ext cx="233640" cy="201240"/>
            <a:chOff x="7183440" y="3456000"/>
            <a:chExt cx="233640" cy="201240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E2497FF-6037-8B42-BA46-242AF8B44B79}"/>
                </a:ext>
              </a:extLst>
            </p:cNvPr>
            <p:cNvSpPr/>
            <p:nvPr/>
          </p:nvSpPr>
          <p:spPr>
            <a:xfrm>
              <a:off x="7183440" y="3462119"/>
              <a:ext cx="23364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0" h="529">
                  <a:moveTo>
                    <a:pt x="325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650" y="0"/>
                  </a:lnTo>
                  <a:lnTo>
                    <a:pt x="650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D8DBA17A-E6D0-B944-AB61-771E07C13ECF}"/>
                </a:ext>
              </a:extLst>
            </p:cNvPr>
            <p:cNvSpPr/>
            <p:nvPr/>
          </p:nvSpPr>
          <p:spPr>
            <a:xfrm>
              <a:off x="7201440" y="3456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1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30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5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3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9" y="64"/>
                    <a:pt x="499" y="64"/>
                    <a:pt x="499" y="59"/>
                  </a:cubicBezTo>
                  <a:cubicBezTo>
                    <a:pt x="499" y="36"/>
                    <a:pt x="485" y="25"/>
                    <a:pt x="465" y="25"/>
                  </a:cubicBezTo>
                  <a:cubicBezTo>
                    <a:pt x="434" y="25"/>
                    <a:pt x="415" y="53"/>
                    <a:pt x="412" y="78"/>
                  </a:cubicBezTo>
                  <a:close/>
                  <a:moveTo>
                    <a:pt x="331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68" name="Group 167" descr="28§display§s§svg§600§FALSE" title="TexMaths">
            <a:extLst>
              <a:ext uri="{FF2B5EF4-FFF2-40B4-BE49-F238E27FC236}">
                <a16:creationId xmlns:a16="http://schemas.microsoft.com/office/drawing/2014/main" id="{5971CE4A-AAFD-6C4E-9F52-C74685654BD2}"/>
              </a:ext>
            </a:extLst>
          </p:cNvPr>
          <p:cNvGrpSpPr/>
          <p:nvPr/>
        </p:nvGrpSpPr>
        <p:grpSpPr>
          <a:xfrm>
            <a:off x="8707635" y="3762569"/>
            <a:ext cx="207360" cy="201240"/>
            <a:chOff x="8869680" y="3456000"/>
            <a:chExt cx="207360" cy="201240"/>
          </a:xfrm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FCCA1392-D126-AB4D-B860-97EA64B33E3A}"/>
                </a:ext>
              </a:extLst>
            </p:cNvPr>
            <p:cNvSpPr/>
            <p:nvPr/>
          </p:nvSpPr>
          <p:spPr>
            <a:xfrm>
              <a:off x="8869680" y="3462119"/>
              <a:ext cx="207360" cy="19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" h="529">
                  <a:moveTo>
                    <a:pt x="289" y="529"/>
                  </a:moveTo>
                  <a:lnTo>
                    <a:pt x="0" y="529"/>
                  </a:lnTo>
                  <a:lnTo>
                    <a:pt x="0" y="0"/>
                  </a:lnTo>
                  <a:lnTo>
                    <a:pt x="577" y="0"/>
                  </a:lnTo>
                  <a:lnTo>
                    <a:pt x="577" y="5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670836BF-D803-BA42-B97B-B67E0BA74C7D}"/>
                </a:ext>
              </a:extLst>
            </p:cNvPr>
            <p:cNvSpPr/>
            <p:nvPr/>
          </p:nvSpPr>
          <p:spPr>
            <a:xfrm>
              <a:off x="8892720" y="3456000"/>
              <a:ext cx="16416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3" y="176"/>
                    <a:pt x="398" y="176"/>
                  </a:cubicBezTo>
                  <a:cubicBezTo>
                    <a:pt x="426" y="176"/>
                    <a:pt x="457" y="154"/>
                    <a:pt x="457" y="106"/>
                  </a:cubicBezTo>
                  <a:cubicBezTo>
                    <a:pt x="457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7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1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57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ABB0C404-BA42-834E-8D41-B18617661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F0202847-D867-8041-89ED-DAED10228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560638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994EE07A-A2CA-2448-83DD-F52A635AC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3E1AD983-4F89-814F-9785-8C770463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29C60170-226D-CA4F-853C-3EEBA2DB4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382963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6">
            <a:extLst>
              <a:ext uri="{FF2B5EF4-FFF2-40B4-BE49-F238E27FC236}">
                <a16:creationId xmlns:a16="http://schemas.microsoft.com/office/drawing/2014/main" id="{F2FFA4E4-891E-4E49-96DB-E2D028707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823" name="Group 7">
            <a:extLst>
              <a:ext uri="{FF2B5EF4-FFF2-40B4-BE49-F238E27FC236}">
                <a16:creationId xmlns:a16="http://schemas.microsoft.com/office/drawing/2014/main" id="{088BFDE4-4420-5C40-9F04-5D96D3DF25CA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11550"/>
            <a:ext cx="363538" cy="509588"/>
            <a:chOff x="1152" y="2212"/>
            <a:chExt cx="229" cy="321"/>
          </a:xfrm>
        </p:grpSpPr>
        <p:sp>
          <p:nvSpPr>
            <p:cNvPr id="34824" name="Freeform 8">
              <a:extLst>
                <a:ext uri="{FF2B5EF4-FFF2-40B4-BE49-F238E27FC236}">
                  <a16:creationId xmlns:a16="http://schemas.microsoft.com/office/drawing/2014/main" id="{23F39464-A335-A84D-B54F-92AB7E0E1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16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Oval 9">
              <a:extLst>
                <a:ext uri="{FF2B5EF4-FFF2-40B4-BE49-F238E27FC236}">
                  <a16:creationId xmlns:a16="http://schemas.microsoft.com/office/drawing/2014/main" id="{12103A0A-46CB-584D-A0F6-96F81840B5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81" y="248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6" name="Line 10">
              <a:extLst>
                <a:ext uri="{FF2B5EF4-FFF2-40B4-BE49-F238E27FC236}">
                  <a16:creationId xmlns:a16="http://schemas.microsoft.com/office/drawing/2014/main" id="{947F9E4C-0C52-2D43-8810-EFF1538E6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" y="247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7" name="Line 11">
              <a:extLst>
                <a:ext uri="{FF2B5EF4-FFF2-40B4-BE49-F238E27FC236}">
                  <a16:creationId xmlns:a16="http://schemas.microsoft.com/office/drawing/2014/main" id="{9537412B-BA71-6C46-AB4C-8BF47DD95D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7" y="237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Line 12">
              <a:extLst>
                <a:ext uri="{FF2B5EF4-FFF2-40B4-BE49-F238E27FC236}">
                  <a16:creationId xmlns:a16="http://schemas.microsoft.com/office/drawing/2014/main" id="{CE5D6DD0-E0F6-334F-BDBD-9697F203F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3" y="235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9" name="Line 13">
              <a:extLst>
                <a:ext uri="{FF2B5EF4-FFF2-40B4-BE49-F238E27FC236}">
                  <a16:creationId xmlns:a16="http://schemas.microsoft.com/office/drawing/2014/main" id="{F2AB8981-9EEC-9C42-A064-70C7DCE3E5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36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Oval 14">
              <a:extLst>
                <a:ext uri="{FF2B5EF4-FFF2-40B4-BE49-F238E27FC236}">
                  <a16:creationId xmlns:a16="http://schemas.microsoft.com/office/drawing/2014/main" id="{F56965E3-67ED-6347-AA0F-579817D8A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19" y="229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31" name="Group 15">
              <a:extLst>
                <a:ext uri="{FF2B5EF4-FFF2-40B4-BE49-F238E27FC236}">
                  <a16:creationId xmlns:a16="http://schemas.microsoft.com/office/drawing/2014/main" id="{261830A5-3470-A242-9849-01044B6A41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377"/>
              <a:ext cx="91" cy="25"/>
              <a:chOff x="1152" y="2377"/>
              <a:chExt cx="91" cy="25"/>
            </a:xfrm>
          </p:grpSpPr>
          <p:sp>
            <p:nvSpPr>
              <p:cNvPr id="34832" name="Line 16">
                <a:extLst>
                  <a:ext uri="{FF2B5EF4-FFF2-40B4-BE49-F238E27FC236}">
                    <a16:creationId xmlns:a16="http://schemas.microsoft.com/office/drawing/2014/main" id="{9555C390-99A0-B442-A35B-A90E5B4F8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66" y="238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3" name="Line 17">
                <a:extLst>
                  <a:ext uri="{FF2B5EF4-FFF2-40B4-BE49-F238E27FC236}">
                    <a16:creationId xmlns:a16="http://schemas.microsoft.com/office/drawing/2014/main" id="{10C34BDC-8009-CF43-A263-0AF7A90C7D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7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4" name="Line 18">
                <a:extLst>
                  <a:ext uri="{FF2B5EF4-FFF2-40B4-BE49-F238E27FC236}">
                    <a16:creationId xmlns:a16="http://schemas.microsoft.com/office/drawing/2014/main" id="{0A9AD834-BB8F-844B-9DFB-3B07F5494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238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4835" name="Rectangle 19">
            <a:extLst>
              <a:ext uri="{FF2B5EF4-FFF2-40B4-BE49-F238E27FC236}">
                <a16:creationId xmlns:a16="http://schemas.microsoft.com/office/drawing/2014/main" id="{1F169CC5-A19D-2F4B-BABA-22B690C5A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Rectangle 20">
            <a:extLst>
              <a:ext uri="{FF2B5EF4-FFF2-40B4-BE49-F238E27FC236}">
                <a16:creationId xmlns:a16="http://schemas.microsoft.com/office/drawing/2014/main" id="{2BA52FCC-DC5B-CD40-9BA6-021DA14DD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1736725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Rectangle 21">
            <a:extLst>
              <a:ext uri="{FF2B5EF4-FFF2-40B4-BE49-F238E27FC236}">
                <a16:creationId xmlns:a16="http://schemas.microsoft.com/office/drawing/2014/main" id="{B7686A6C-1AEF-C64B-9667-F6471CB6E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Rectangle 22">
            <a:extLst>
              <a:ext uri="{FF2B5EF4-FFF2-40B4-BE49-F238E27FC236}">
                <a16:creationId xmlns:a16="http://schemas.microsoft.com/office/drawing/2014/main" id="{CF98D283-52D0-7048-8405-B9328D44D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Rectangle 23">
            <a:extLst>
              <a:ext uri="{FF2B5EF4-FFF2-40B4-BE49-F238E27FC236}">
                <a16:creationId xmlns:a16="http://schemas.microsoft.com/office/drawing/2014/main" id="{55409022-B245-B144-B2BD-0A0EB53C0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Rectangle 24">
            <a:extLst>
              <a:ext uri="{FF2B5EF4-FFF2-40B4-BE49-F238E27FC236}">
                <a16:creationId xmlns:a16="http://schemas.microsoft.com/office/drawing/2014/main" id="{1F420A31-D2A5-8E44-9675-6C7761C38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Text Box 25">
            <a:extLst>
              <a:ext uri="{FF2B5EF4-FFF2-40B4-BE49-F238E27FC236}">
                <a16:creationId xmlns:a16="http://schemas.microsoft.com/office/drawing/2014/main" id="{50CBF0B3-F48B-314A-9355-4D2C5126D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011363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34842" name="Text Box 26">
            <a:extLst>
              <a:ext uri="{FF2B5EF4-FFF2-40B4-BE49-F238E27FC236}">
                <a16:creationId xmlns:a16="http://schemas.microsoft.com/office/drawing/2014/main" id="{D40376B9-C787-8C41-A4AA-BDAC2639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835275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4843" name="Text Box 27">
            <a:extLst>
              <a:ext uri="{FF2B5EF4-FFF2-40B4-BE49-F238E27FC236}">
                <a16:creationId xmlns:a16="http://schemas.microsoft.com/office/drawing/2014/main" id="{FD35BC0D-BE27-FA4F-BAD0-DB47DC77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4754563"/>
            <a:ext cx="5668962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Actions</a:t>
            </a:r>
            <a:r>
              <a:rPr lang="en-US" altLang="en-US" sz="2000"/>
              <a:t> A: Left, right, up, down</a:t>
            </a:r>
          </a:p>
          <a:p>
            <a:r>
              <a:rPr lang="en-US" altLang="en-US" sz="2000"/>
              <a:t>– Take one action per time step</a:t>
            </a:r>
          </a:p>
          <a:p>
            <a:endParaRPr lang="en-US" altLang="en-US" sz="2000"/>
          </a:p>
          <a:p>
            <a:r>
              <a:rPr lang="en-US" altLang="en-US" sz="2000" u="sng"/>
              <a:t>Transition function</a:t>
            </a:r>
            <a:r>
              <a:rPr lang="en-US" altLang="en-US" sz="2000"/>
              <a:t> T(s, a, s') = P(s' | s, a):</a:t>
            </a:r>
          </a:p>
          <a:p>
            <a:r>
              <a:rPr lang="en-US" altLang="en-US" sz="2000"/>
              <a:t>– Actions are stochastic:</a:t>
            </a:r>
            <a:br>
              <a:rPr lang="en-US" altLang="en-US" sz="2000"/>
            </a:br>
            <a:r>
              <a:rPr lang="en-US" altLang="en-US" sz="2000"/>
              <a:t>Only goes in intended direction 80% of the time</a:t>
            </a:r>
            <a:br>
              <a:rPr lang="en-US" altLang="en-US" sz="2000"/>
            </a:br>
            <a:r>
              <a:rPr lang="en-US" altLang="en-US" sz="2000"/>
              <a:t>(10% of time goes in perpendicular direction)</a:t>
            </a:r>
          </a:p>
          <a:p>
            <a:r>
              <a:rPr lang="en-US" altLang="en-US" sz="2000"/>
              <a:t>– If hit a wall, no move happens</a:t>
            </a:r>
          </a:p>
        </p:txBody>
      </p:sp>
      <p:sp>
        <p:nvSpPr>
          <p:cNvPr id="34844" name="Text Box 28">
            <a:extLst>
              <a:ext uri="{FF2B5EF4-FFF2-40B4-BE49-F238E27FC236}">
                <a16:creationId xmlns:a16="http://schemas.microsoft.com/office/drawing/2014/main" id="{DBD688A2-DFC0-1F4D-A7D3-193C9B584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5211763"/>
            <a:ext cx="25146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States</a:t>
            </a:r>
            <a:r>
              <a:rPr lang="en-US" altLang="en-US" sz="2000"/>
              <a:t> S:</a:t>
            </a:r>
          </a:p>
          <a:p>
            <a:r>
              <a:rPr lang="en-US" altLang="en-US" sz="2000"/>
              <a:t>– Each cell is a state</a:t>
            </a:r>
          </a:p>
        </p:txBody>
      </p:sp>
      <p:sp>
        <p:nvSpPr>
          <p:cNvPr id="34845" name="Line 29">
            <a:extLst>
              <a:ext uri="{FF2B5EF4-FFF2-40B4-BE49-F238E27FC236}">
                <a16:creationId xmlns:a16="http://schemas.microsoft.com/office/drawing/2014/main" id="{E88CEC7A-6926-084C-B5D2-1089CFA29A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7363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6" name="Line 30">
            <a:extLst>
              <a:ext uri="{FF2B5EF4-FFF2-40B4-BE49-F238E27FC236}">
                <a16:creationId xmlns:a16="http://schemas.microsoft.com/office/drawing/2014/main" id="{4869F5D4-70EB-2142-AE60-B6959CF4DC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639762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7" name="Line 31">
            <a:extLst>
              <a:ext uri="{FF2B5EF4-FFF2-40B4-BE49-F238E27FC236}">
                <a16:creationId xmlns:a16="http://schemas.microsoft.com/office/drawing/2014/main" id="{DDA5129D-3881-4D44-AD6B-37F023D0BF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1463675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itle 35">
            <a:extLst>
              <a:ext uri="{FF2B5EF4-FFF2-40B4-BE49-F238E27FC236}">
                <a16:creationId xmlns:a16="http://schemas.microsoft.com/office/drawing/2014/main" id="{49749F08-9950-EF4B-8CE6-24EAFDA50B8E}"/>
              </a:ext>
            </a:extLst>
          </p:cNvPr>
          <p:cNvSpPr txBox="1">
            <a:spLocks/>
          </p:cNvSpPr>
          <p:nvPr/>
        </p:nvSpPr>
        <p:spPr>
          <a:xfrm>
            <a:off x="693043" y="402483"/>
            <a:ext cx="8694539" cy="70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1">
            <a:extLst>
              <a:ext uri="{FF2B5EF4-FFF2-40B4-BE49-F238E27FC236}">
                <a16:creationId xmlns:a16="http://schemas.microsoft.com/office/drawing/2014/main" id="{28BEB51F-E3F9-F94D-8AEF-B2D77F9FC825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2011363"/>
            <a:ext cx="2559050" cy="1644650"/>
            <a:chOff x="518" y="1267"/>
            <a:chExt cx="1612" cy="1036"/>
          </a:xfrm>
        </p:grpSpPr>
        <p:sp>
          <p:nvSpPr>
            <p:cNvPr id="35842" name="Rectangle 2">
              <a:extLst>
                <a:ext uri="{FF2B5EF4-FFF2-40B4-BE49-F238E27FC236}">
                  <a16:creationId xmlns:a16="http://schemas.microsoft.com/office/drawing/2014/main" id="{16A2B6FD-CE74-144E-A0ED-FD37F5A0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26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3" name="Rectangle 3">
              <a:extLst>
                <a:ext uri="{FF2B5EF4-FFF2-40B4-BE49-F238E27FC236}">
                  <a16:creationId xmlns:a16="http://schemas.microsoft.com/office/drawing/2014/main" id="{1B9EDD07-ADAB-684A-8BB1-E16833B5F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267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4" name="Rectangle 4">
              <a:extLst>
                <a:ext uri="{FF2B5EF4-FFF2-40B4-BE49-F238E27FC236}">
                  <a16:creationId xmlns:a16="http://schemas.microsoft.com/office/drawing/2014/main" id="{BFA62B1C-B048-6F49-B172-6F8571ABE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126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5" name="Rectangle 5">
              <a:extLst>
                <a:ext uri="{FF2B5EF4-FFF2-40B4-BE49-F238E27FC236}">
                  <a16:creationId xmlns:a16="http://schemas.microsoft.com/office/drawing/2014/main" id="{4693A8EB-EFE4-474F-8DDF-6E9D95E6B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786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Rectangle 6">
              <a:extLst>
                <a:ext uri="{FF2B5EF4-FFF2-40B4-BE49-F238E27FC236}">
                  <a16:creationId xmlns:a16="http://schemas.microsoft.com/office/drawing/2014/main" id="{C46A6C50-1823-3E46-BBC3-5B63F9548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86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7" name="Rectangle 7">
              <a:extLst>
                <a:ext uri="{FF2B5EF4-FFF2-40B4-BE49-F238E27FC236}">
                  <a16:creationId xmlns:a16="http://schemas.microsoft.com/office/drawing/2014/main" id="{D6B4F4F0-8352-8A4A-A2AC-A5878B7F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1786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8" name="Group 8">
            <a:extLst>
              <a:ext uri="{FF2B5EF4-FFF2-40B4-BE49-F238E27FC236}">
                <a16:creationId xmlns:a16="http://schemas.microsoft.com/office/drawing/2014/main" id="{AC820F1D-BAF0-CC40-A132-550BFCD3DF57}"/>
              </a:ext>
            </a:extLst>
          </p:cNvPr>
          <p:cNvGrpSpPr>
            <a:grpSpLocks/>
          </p:cNvGrpSpPr>
          <p:nvPr/>
        </p:nvGrpSpPr>
        <p:grpSpPr bwMode="auto">
          <a:xfrm>
            <a:off x="1920875" y="2193925"/>
            <a:ext cx="363538" cy="509588"/>
            <a:chOff x="1210" y="1382"/>
            <a:chExt cx="229" cy="321"/>
          </a:xfrm>
        </p:grpSpPr>
        <p:sp>
          <p:nvSpPr>
            <p:cNvPr id="35849" name="Freeform 9">
              <a:extLst>
                <a:ext uri="{FF2B5EF4-FFF2-40B4-BE49-F238E27FC236}">
                  <a16:creationId xmlns:a16="http://schemas.microsoft.com/office/drawing/2014/main" id="{411227A0-3B70-654D-B9A7-89EEBC28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" y="1339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Oval 10">
              <a:extLst>
                <a:ext uri="{FF2B5EF4-FFF2-40B4-BE49-F238E27FC236}">
                  <a16:creationId xmlns:a16="http://schemas.microsoft.com/office/drawing/2014/main" id="{3C2D0676-28B9-9744-BBA1-1172D79C6B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339" y="165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Line 11">
              <a:extLst>
                <a:ext uri="{FF2B5EF4-FFF2-40B4-BE49-F238E27FC236}">
                  <a16:creationId xmlns:a16="http://schemas.microsoft.com/office/drawing/2014/main" id="{5B9199ED-AA10-654D-92BD-FB3A9FA33D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5" y="164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Line 12">
              <a:extLst>
                <a:ext uri="{FF2B5EF4-FFF2-40B4-BE49-F238E27FC236}">
                  <a16:creationId xmlns:a16="http://schemas.microsoft.com/office/drawing/2014/main" id="{FC49DFD4-B08A-D84D-A956-C62DA6F72F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4" y="154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3" name="Line 13">
              <a:extLst>
                <a:ext uri="{FF2B5EF4-FFF2-40B4-BE49-F238E27FC236}">
                  <a16:creationId xmlns:a16="http://schemas.microsoft.com/office/drawing/2014/main" id="{05EC11BD-F240-DF40-B89B-75808127F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1" y="1528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14">
              <a:extLst>
                <a:ext uri="{FF2B5EF4-FFF2-40B4-BE49-F238E27FC236}">
                  <a16:creationId xmlns:a16="http://schemas.microsoft.com/office/drawing/2014/main" id="{CE5A67F2-2DE5-E24B-B404-2AD76D85E5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3" y="153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5" name="Oval 15">
              <a:extLst>
                <a:ext uri="{FF2B5EF4-FFF2-40B4-BE49-F238E27FC236}">
                  <a16:creationId xmlns:a16="http://schemas.microsoft.com/office/drawing/2014/main" id="{5EB426E8-A27F-7D47-B407-AC3D1BFC2D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77" y="146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56" name="Group 16">
              <a:extLst>
                <a:ext uri="{FF2B5EF4-FFF2-40B4-BE49-F238E27FC236}">
                  <a16:creationId xmlns:a16="http://schemas.microsoft.com/office/drawing/2014/main" id="{41D7DD97-43AA-7747-A2CB-2A94F0568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0" y="1548"/>
              <a:ext cx="91" cy="25"/>
              <a:chOff x="1210" y="1548"/>
              <a:chExt cx="91" cy="25"/>
            </a:xfrm>
          </p:grpSpPr>
          <p:sp>
            <p:nvSpPr>
              <p:cNvPr id="35857" name="Line 17">
                <a:extLst>
                  <a:ext uri="{FF2B5EF4-FFF2-40B4-BE49-F238E27FC236}">
                    <a16:creationId xmlns:a16="http://schemas.microsoft.com/office/drawing/2014/main" id="{BE75A534-C100-3D4E-AD30-E8936D6E2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4" y="155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8" name="Line 18">
                <a:extLst>
                  <a:ext uri="{FF2B5EF4-FFF2-40B4-BE49-F238E27FC236}">
                    <a16:creationId xmlns:a16="http://schemas.microsoft.com/office/drawing/2014/main" id="{8A02F013-1180-134F-B11A-BD8BB7865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0" y="1548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9" name="Line 19">
                <a:extLst>
                  <a:ext uri="{FF2B5EF4-FFF2-40B4-BE49-F238E27FC236}">
                    <a16:creationId xmlns:a16="http://schemas.microsoft.com/office/drawing/2014/main" id="{21B5B9CC-4424-D74E-A6FF-24D556731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5" y="155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860" name="AutoShape 20">
            <a:extLst>
              <a:ext uri="{FF2B5EF4-FFF2-40B4-BE49-F238E27FC236}">
                <a16:creationId xmlns:a16="http://schemas.microsoft.com/office/drawing/2014/main" id="{CFE3D37C-A800-8F46-BC83-5A930072B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5" y="2743200"/>
            <a:ext cx="365125" cy="274638"/>
          </a:xfrm>
          <a:prstGeom prst="downArrow">
            <a:avLst>
              <a:gd name="adj1" fmla="val 31176"/>
              <a:gd name="adj2" fmla="val 36778"/>
            </a:avLst>
          </a:prstGeom>
          <a:solidFill>
            <a:srgbClr val="729FC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861" name="Group 21">
            <a:extLst>
              <a:ext uri="{FF2B5EF4-FFF2-40B4-BE49-F238E27FC236}">
                <a16:creationId xmlns:a16="http://schemas.microsoft.com/office/drawing/2014/main" id="{5A45B127-AF2F-C241-BDBD-2AE7D0813A1D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5394325"/>
            <a:ext cx="2559050" cy="1644650"/>
            <a:chOff x="518" y="3398"/>
            <a:chExt cx="1612" cy="1036"/>
          </a:xfrm>
        </p:grpSpPr>
        <p:sp>
          <p:nvSpPr>
            <p:cNvPr id="35862" name="Rectangle 22">
              <a:extLst>
                <a:ext uri="{FF2B5EF4-FFF2-40B4-BE49-F238E27FC236}">
                  <a16:creationId xmlns:a16="http://schemas.microsoft.com/office/drawing/2014/main" id="{369A033D-EF5C-0145-A788-D58D29A60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398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Rectangle 23">
              <a:extLst>
                <a:ext uri="{FF2B5EF4-FFF2-40B4-BE49-F238E27FC236}">
                  <a16:creationId xmlns:a16="http://schemas.microsoft.com/office/drawing/2014/main" id="{9802357F-8913-1642-A36A-D04B63DBF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398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Rectangle 24">
              <a:extLst>
                <a:ext uri="{FF2B5EF4-FFF2-40B4-BE49-F238E27FC236}">
                  <a16:creationId xmlns:a16="http://schemas.microsoft.com/office/drawing/2014/main" id="{E01EA9AF-858A-B943-B17A-5D13D86E5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3398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Rectangle 25">
              <a:extLst>
                <a:ext uri="{FF2B5EF4-FFF2-40B4-BE49-F238E27FC236}">
                  <a16:creationId xmlns:a16="http://schemas.microsoft.com/office/drawing/2014/main" id="{10188DD9-7F2B-6549-9023-A80507399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91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Rectangle 26">
              <a:extLst>
                <a:ext uri="{FF2B5EF4-FFF2-40B4-BE49-F238E27FC236}">
                  <a16:creationId xmlns:a16="http://schemas.microsoft.com/office/drawing/2014/main" id="{165B6248-021F-2344-8080-6C8B04141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917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7" name="Rectangle 27">
              <a:extLst>
                <a:ext uri="{FF2B5EF4-FFF2-40B4-BE49-F238E27FC236}">
                  <a16:creationId xmlns:a16="http://schemas.microsoft.com/office/drawing/2014/main" id="{C58B4818-E2CD-A040-BA7A-866A23AB1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391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68" name="Group 28">
            <a:extLst>
              <a:ext uri="{FF2B5EF4-FFF2-40B4-BE49-F238E27FC236}">
                <a16:creationId xmlns:a16="http://schemas.microsoft.com/office/drawing/2014/main" id="{080C209E-C307-B94D-BFD8-D4758F21E948}"/>
              </a:ext>
            </a:extLst>
          </p:cNvPr>
          <p:cNvGrpSpPr>
            <a:grpSpLocks/>
          </p:cNvGrpSpPr>
          <p:nvPr/>
        </p:nvGrpSpPr>
        <p:grpSpPr bwMode="auto">
          <a:xfrm>
            <a:off x="1920875" y="6346825"/>
            <a:ext cx="363538" cy="509588"/>
            <a:chOff x="1210" y="3998"/>
            <a:chExt cx="229" cy="321"/>
          </a:xfrm>
        </p:grpSpPr>
        <p:sp>
          <p:nvSpPr>
            <p:cNvPr id="35869" name="Freeform 29">
              <a:extLst>
                <a:ext uri="{FF2B5EF4-FFF2-40B4-BE49-F238E27FC236}">
                  <a16:creationId xmlns:a16="http://schemas.microsoft.com/office/drawing/2014/main" id="{589CEF96-62AA-6E46-AED6-4D1DD0CD1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" y="3954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Oval 30">
              <a:extLst>
                <a:ext uri="{FF2B5EF4-FFF2-40B4-BE49-F238E27FC236}">
                  <a16:creationId xmlns:a16="http://schemas.microsoft.com/office/drawing/2014/main" id="{8BF09B16-FF79-154A-8A18-7AEC9FF9DE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339" y="4274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31">
              <a:extLst>
                <a:ext uri="{FF2B5EF4-FFF2-40B4-BE49-F238E27FC236}">
                  <a16:creationId xmlns:a16="http://schemas.microsoft.com/office/drawing/2014/main" id="{1F5DC4C0-AE2E-874B-9D44-7F777EAA5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5" y="4257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32">
              <a:extLst>
                <a:ext uri="{FF2B5EF4-FFF2-40B4-BE49-F238E27FC236}">
                  <a16:creationId xmlns:a16="http://schemas.microsoft.com/office/drawing/2014/main" id="{36A15D37-4B2D-9849-A89A-0ADA2A02D6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24" y="4156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33">
              <a:extLst>
                <a:ext uri="{FF2B5EF4-FFF2-40B4-BE49-F238E27FC236}">
                  <a16:creationId xmlns:a16="http://schemas.microsoft.com/office/drawing/2014/main" id="{DAC45FC5-46EE-BC42-87B3-569DA6AEC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1" y="4143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34">
              <a:extLst>
                <a:ext uri="{FF2B5EF4-FFF2-40B4-BE49-F238E27FC236}">
                  <a16:creationId xmlns:a16="http://schemas.microsoft.com/office/drawing/2014/main" id="{2B976CBC-787E-5C43-9E16-31E7A4C40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3" y="4154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Oval 35">
              <a:extLst>
                <a:ext uri="{FF2B5EF4-FFF2-40B4-BE49-F238E27FC236}">
                  <a16:creationId xmlns:a16="http://schemas.microsoft.com/office/drawing/2014/main" id="{71B552AD-FC1D-7343-89CD-5872948212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77" y="4075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76" name="Group 36">
              <a:extLst>
                <a:ext uri="{FF2B5EF4-FFF2-40B4-BE49-F238E27FC236}">
                  <a16:creationId xmlns:a16="http://schemas.microsoft.com/office/drawing/2014/main" id="{3E8EA99A-EE27-8746-9296-47A5CFFDC0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0" y="4163"/>
              <a:ext cx="91" cy="25"/>
              <a:chOff x="1210" y="4163"/>
              <a:chExt cx="91" cy="25"/>
            </a:xfrm>
          </p:grpSpPr>
          <p:sp>
            <p:nvSpPr>
              <p:cNvPr id="35877" name="Line 37">
                <a:extLst>
                  <a:ext uri="{FF2B5EF4-FFF2-40B4-BE49-F238E27FC236}">
                    <a16:creationId xmlns:a16="http://schemas.microsoft.com/office/drawing/2014/main" id="{92CFAD67-3830-8A4D-817D-21FC91A92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24" y="4166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Line 38">
                <a:extLst>
                  <a:ext uri="{FF2B5EF4-FFF2-40B4-BE49-F238E27FC236}">
                    <a16:creationId xmlns:a16="http://schemas.microsoft.com/office/drawing/2014/main" id="{E5A9DCE7-44DC-C64E-9831-0A898AC646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0" y="4163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9" name="Line 39">
                <a:extLst>
                  <a:ext uri="{FF2B5EF4-FFF2-40B4-BE49-F238E27FC236}">
                    <a16:creationId xmlns:a16="http://schemas.microsoft.com/office/drawing/2014/main" id="{81787F63-735F-1F41-B535-054D330E2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5" y="4173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880" name="Line 40">
            <a:extLst>
              <a:ext uri="{FF2B5EF4-FFF2-40B4-BE49-F238E27FC236}">
                <a16:creationId xmlns:a16="http://schemas.microsoft.com/office/drawing/2014/main" id="{1ADBE5D8-5AA0-A84D-90D0-AB1373F61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3438" y="3840163"/>
            <a:ext cx="1587" cy="1279525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881" name="Group 41">
            <a:extLst>
              <a:ext uri="{FF2B5EF4-FFF2-40B4-BE49-F238E27FC236}">
                <a16:creationId xmlns:a16="http://schemas.microsoft.com/office/drawing/2014/main" id="{0789F60E-67B7-4941-ADA6-FA8C5FC2E7C2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011363"/>
            <a:ext cx="2559050" cy="1644650"/>
            <a:chOff x="3744" y="1267"/>
            <a:chExt cx="1612" cy="1036"/>
          </a:xfrm>
        </p:grpSpPr>
        <p:sp>
          <p:nvSpPr>
            <p:cNvPr id="35882" name="Rectangle 42">
              <a:extLst>
                <a:ext uri="{FF2B5EF4-FFF2-40B4-BE49-F238E27FC236}">
                  <a16:creationId xmlns:a16="http://schemas.microsoft.com/office/drawing/2014/main" id="{53931DDF-822D-2944-AB09-2B5D25DBF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6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Rectangle 43">
              <a:extLst>
                <a:ext uri="{FF2B5EF4-FFF2-40B4-BE49-F238E27FC236}">
                  <a16:creationId xmlns:a16="http://schemas.microsoft.com/office/drawing/2014/main" id="{21B99658-FF84-774F-8063-6552E39E0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" y="1267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4" name="Rectangle 44">
              <a:extLst>
                <a:ext uri="{FF2B5EF4-FFF2-40B4-BE49-F238E27FC236}">
                  <a16:creationId xmlns:a16="http://schemas.microsoft.com/office/drawing/2014/main" id="{D0325B23-FEAC-7746-8C8B-74633CC9A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" y="1267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5" name="Rectangle 45">
              <a:extLst>
                <a:ext uri="{FF2B5EF4-FFF2-40B4-BE49-F238E27FC236}">
                  <a16:creationId xmlns:a16="http://schemas.microsoft.com/office/drawing/2014/main" id="{B9C6758E-C6F2-7849-826C-8C7D4437F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786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Rectangle 46">
              <a:extLst>
                <a:ext uri="{FF2B5EF4-FFF2-40B4-BE49-F238E27FC236}">
                  <a16:creationId xmlns:a16="http://schemas.microsoft.com/office/drawing/2014/main" id="{40D5BC52-FFD2-BE4A-B48E-D29535986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2" y="1786"/>
              <a:ext cx="536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Rectangle 47">
              <a:extLst>
                <a:ext uri="{FF2B5EF4-FFF2-40B4-BE49-F238E27FC236}">
                  <a16:creationId xmlns:a16="http://schemas.microsoft.com/office/drawing/2014/main" id="{BE42FAAD-BFE5-624A-858A-BCBF15A31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" y="1786"/>
              <a:ext cx="537" cy="51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88" name="Group 48">
            <a:extLst>
              <a:ext uri="{FF2B5EF4-FFF2-40B4-BE49-F238E27FC236}">
                <a16:creationId xmlns:a16="http://schemas.microsoft.com/office/drawing/2014/main" id="{7F72CF16-A5BD-5440-A262-D9C8AA62EBE2}"/>
              </a:ext>
            </a:extLst>
          </p:cNvPr>
          <p:cNvGrpSpPr>
            <a:grpSpLocks/>
          </p:cNvGrpSpPr>
          <p:nvPr/>
        </p:nvGrpSpPr>
        <p:grpSpPr bwMode="auto">
          <a:xfrm>
            <a:off x="7040563" y="2193925"/>
            <a:ext cx="363537" cy="509588"/>
            <a:chOff x="4435" y="1382"/>
            <a:chExt cx="229" cy="321"/>
          </a:xfrm>
        </p:grpSpPr>
        <p:sp>
          <p:nvSpPr>
            <p:cNvPr id="35889" name="Freeform 49">
              <a:extLst>
                <a:ext uri="{FF2B5EF4-FFF2-40B4-BE49-F238E27FC236}">
                  <a16:creationId xmlns:a16="http://schemas.microsoft.com/office/drawing/2014/main" id="{6A22A556-CDA3-F64C-9D30-E7152C7F8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5" y="1339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0" name="Oval 50">
              <a:extLst>
                <a:ext uri="{FF2B5EF4-FFF2-40B4-BE49-F238E27FC236}">
                  <a16:creationId xmlns:a16="http://schemas.microsoft.com/office/drawing/2014/main" id="{6799EDBF-5E47-1247-9A31-A99A19A7EC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64" y="165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1" name="Line 51">
              <a:extLst>
                <a:ext uri="{FF2B5EF4-FFF2-40B4-BE49-F238E27FC236}">
                  <a16:creationId xmlns:a16="http://schemas.microsoft.com/office/drawing/2014/main" id="{C7CE90F0-3DE4-1342-9112-EC4DABA59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" y="164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2" name="Line 52">
              <a:extLst>
                <a:ext uri="{FF2B5EF4-FFF2-40B4-BE49-F238E27FC236}">
                  <a16:creationId xmlns:a16="http://schemas.microsoft.com/office/drawing/2014/main" id="{35C93057-1167-9C46-8171-865DD777AD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0" y="154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3" name="Line 53">
              <a:extLst>
                <a:ext uri="{FF2B5EF4-FFF2-40B4-BE49-F238E27FC236}">
                  <a16:creationId xmlns:a16="http://schemas.microsoft.com/office/drawing/2014/main" id="{4884C467-9266-4D45-8DC7-E7541C19E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7" y="1528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4" name="Line 54">
              <a:extLst>
                <a:ext uri="{FF2B5EF4-FFF2-40B4-BE49-F238E27FC236}">
                  <a16:creationId xmlns:a16="http://schemas.microsoft.com/office/drawing/2014/main" id="{535F546C-DF6F-D84D-AB55-A4AA5CCD05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9" y="153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5" name="Oval 55">
              <a:extLst>
                <a:ext uri="{FF2B5EF4-FFF2-40B4-BE49-F238E27FC236}">
                  <a16:creationId xmlns:a16="http://schemas.microsoft.com/office/drawing/2014/main" id="{801A7D8A-0C46-8E4E-A96C-57891490AE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02" y="146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96" name="Group 56">
              <a:extLst>
                <a:ext uri="{FF2B5EF4-FFF2-40B4-BE49-F238E27FC236}">
                  <a16:creationId xmlns:a16="http://schemas.microsoft.com/office/drawing/2014/main" id="{E07E0807-0AED-4B41-A641-684215C994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5" y="1548"/>
              <a:ext cx="91" cy="25"/>
              <a:chOff x="4435" y="1548"/>
              <a:chExt cx="91" cy="25"/>
            </a:xfrm>
          </p:grpSpPr>
          <p:sp>
            <p:nvSpPr>
              <p:cNvPr id="35897" name="Line 57">
                <a:extLst>
                  <a:ext uri="{FF2B5EF4-FFF2-40B4-BE49-F238E27FC236}">
                    <a16:creationId xmlns:a16="http://schemas.microsoft.com/office/drawing/2014/main" id="{E361CBD9-FE35-E244-A0A1-896C8A829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9" y="155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58">
                <a:extLst>
                  <a:ext uri="{FF2B5EF4-FFF2-40B4-BE49-F238E27FC236}">
                    <a16:creationId xmlns:a16="http://schemas.microsoft.com/office/drawing/2014/main" id="{12A3D88A-F968-8149-8556-39CF89110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5" y="1548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59">
                <a:extLst>
                  <a:ext uri="{FF2B5EF4-FFF2-40B4-BE49-F238E27FC236}">
                    <a16:creationId xmlns:a16="http://schemas.microsoft.com/office/drawing/2014/main" id="{E9BD089C-0DAC-8942-9333-916278ED1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1" y="155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00" name="AutoShape 60">
            <a:extLst>
              <a:ext uri="{FF2B5EF4-FFF2-40B4-BE49-F238E27FC236}">
                <a16:creationId xmlns:a16="http://schemas.microsoft.com/office/drawing/2014/main" id="{3092B4AF-99E3-0644-B4F8-02FA2A04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563" y="2743200"/>
            <a:ext cx="365125" cy="274638"/>
          </a:xfrm>
          <a:prstGeom prst="downArrow">
            <a:avLst>
              <a:gd name="adj1" fmla="val 31176"/>
              <a:gd name="adj2" fmla="val 36778"/>
            </a:avLst>
          </a:prstGeom>
          <a:solidFill>
            <a:srgbClr val="729FC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01" name="Group 61">
            <a:extLst>
              <a:ext uri="{FF2B5EF4-FFF2-40B4-BE49-F238E27FC236}">
                <a16:creationId xmlns:a16="http://schemas.microsoft.com/office/drawing/2014/main" id="{5BCCA341-E28A-6B4E-8E45-E53D9BF73D6A}"/>
              </a:ext>
            </a:extLst>
          </p:cNvPr>
          <p:cNvGrpSpPr>
            <a:grpSpLocks/>
          </p:cNvGrpSpPr>
          <p:nvPr/>
        </p:nvGrpSpPr>
        <p:grpSpPr bwMode="auto">
          <a:xfrm>
            <a:off x="4479925" y="5761038"/>
            <a:ext cx="1644650" cy="1095375"/>
            <a:chOff x="2822" y="3629"/>
            <a:chExt cx="1036" cy="690"/>
          </a:xfrm>
        </p:grpSpPr>
        <p:sp>
          <p:nvSpPr>
            <p:cNvPr id="35902" name="Rectangle 62">
              <a:extLst>
                <a:ext uri="{FF2B5EF4-FFF2-40B4-BE49-F238E27FC236}">
                  <a16:creationId xmlns:a16="http://schemas.microsoft.com/office/drawing/2014/main" id="{2FB3466F-D91F-EB43-93A1-69B409FF6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3" name="Rectangle 63">
              <a:extLst>
                <a:ext uri="{FF2B5EF4-FFF2-40B4-BE49-F238E27FC236}">
                  <a16:creationId xmlns:a16="http://schemas.microsoft.com/office/drawing/2014/main" id="{4D010333-D015-084D-968E-66906F77B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4" name="Rectangle 64">
              <a:extLst>
                <a:ext uri="{FF2B5EF4-FFF2-40B4-BE49-F238E27FC236}">
                  <a16:creationId xmlns:a16="http://schemas.microsoft.com/office/drawing/2014/main" id="{C120CE03-7A3F-DE47-9E9C-68FE8B739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Rectangle 65">
              <a:extLst>
                <a:ext uri="{FF2B5EF4-FFF2-40B4-BE49-F238E27FC236}">
                  <a16:creationId xmlns:a16="http://schemas.microsoft.com/office/drawing/2014/main" id="{77977A28-46F4-9D48-BDCD-D5EDB5E0E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Rectangle 66">
              <a:extLst>
                <a:ext uri="{FF2B5EF4-FFF2-40B4-BE49-F238E27FC236}">
                  <a16:creationId xmlns:a16="http://schemas.microsoft.com/office/drawing/2014/main" id="{9BC3EBA5-BE71-1D46-A261-ECE63A66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Rectangle 67">
              <a:extLst>
                <a:ext uri="{FF2B5EF4-FFF2-40B4-BE49-F238E27FC236}">
                  <a16:creationId xmlns:a16="http://schemas.microsoft.com/office/drawing/2014/main" id="{A4377BFD-7645-C347-B076-A6011A79A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908" name="Group 68">
            <a:extLst>
              <a:ext uri="{FF2B5EF4-FFF2-40B4-BE49-F238E27FC236}">
                <a16:creationId xmlns:a16="http://schemas.microsoft.com/office/drawing/2014/main" id="{2F49E1E4-76A7-544C-BCA8-744251E2DFEF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5797550"/>
            <a:ext cx="363538" cy="509588"/>
            <a:chOff x="2880" y="3652"/>
            <a:chExt cx="229" cy="321"/>
          </a:xfrm>
        </p:grpSpPr>
        <p:sp>
          <p:nvSpPr>
            <p:cNvPr id="35909" name="Freeform 69">
              <a:extLst>
                <a:ext uri="{FF2B5EF4-FFF2-40B4-BE49-F238E27FC236}">
                  <a16:creationId xmlns:a16="http://schemas.microsoft.com/office/drawing/2014/main" id="{4515F0E0-91CC-A84C-B935-E7B68EC82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360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0" name="Oval 70">
              <a:extLst>
                <a:ext uri="{FF2B5EF4-FFF2-40B4-BE49-F238E27FC236}">
                  <a16:creationId xmlns:a16="http://schemas.microsoft.com/office/drawing/2014/main" id="{EA2AE4CD-ADBF-AC4B-96C6-57728C22B5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3009" y="392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11" name="Line 71">
              <a:extLst>
                <a:ext uri="{FF2B5EF4-FFF2-40B4-BE49-F238E27FC236}">
                  <a16:creationId xmlns:a16="http://schemas.microsoft.com/office/drawing/2014/main" id="{C219DD1E-53C7-5043-AC1B-DADAD09FD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6" y="391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2" name="Line 72">
              <a:extLst>
                <a:ext uri="{FF2B5EF4-FFF2-40B4-BE49-F238E27FC236}">
                  <a16:creationId xmlns:a16="http://schemas.microsoft.com/office/drawing/2014/main" id="{DDBA55C1-DA72-C249-AB70-241D5451D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5" y="381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3" name="Line 73">
              <a:extLst>
                <a:ext uri="{FF2B5EF4-FFF2-40B4-BE49-F238E27FC236}">
                  <a16:creationId xmlns:a16="http://schemas.microsoft.com/office/drawing/2014/main" id="{3F56521B-1653-2C44-B473-3DBC46ED6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1" y="379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4" name="Line 74">
              <a:extLst>
                <a:ext uri="{FF2B5EF4-FFF2-40B4-BE49-F238E27FC236}">
                  <a16:creationId xmlns:a16="http://schemas.microsoft.com/office/drawing/2014/main" id="{2AD39BD5-9D86-054E-8994-C6A763EFF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4" y="380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5" name="Oval 75">
              <a:extLst>
                <a:ext uri="{FF2B5EF4-FFF2-40B4-BE49-F238E27FC236}">
                  <a16:creationId xmlns:a16="http://schemas.microsoft.com/office/drawing/2014/main" id="{4FF012C0-C10B-D04C-BB75-8687F64EFD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2947" y="373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16" name="Group 76">
              <a:extLst>
                <a:ext uri="{FF2B5EF4-FFF2-40B4-BE49-F238E27FC236}">
                  <a16:creationId xmlns:a16="http://schemas.microsoft.com/office/drawing/2014/main" id="{17C6B26E-BBDB-2242-B709-EDC5D76FDE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0" y="3817"/>
              <a:ext cx="91" cy="25"/>
              <a:chOff x="2880" y="3817"/>
              <a:chExt cx="91" cy="25"/>
            </a:xfrm>
          </p:grpSpPr>
          <p:sp>
            <p:nvSpPr>
              <p:cNvPr id="35917" name="Line 77">
                <a:extLst>
                  <a:ext uri="{FF2B5EF4-FFF2-40B4-BE49-F238E27FC236}">
                    <a16:creationId xmlns:a16="http://schemas.microsoft.com/office/drawing/2014/main" id="{6E0B5A20-AF19-D54E-BF0C-F4D5D5D8C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94" y="382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8" name="Line 78">
                <a:extLst>
                  <a:ext uri="{FF2B5EF4-FFF2-40B4-BE49-F238E27FC236}">
                    <a16:creationId xmlns:a16="http://schemas.microsoft.com/office/drawing/2014/main" id="{942F9A79-1C19-0241-882C-CDC06E1909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381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9" name="Line 79">
                <a:extLst>
                  <a:ext uri="{FF2B5EF4-FFF2-40B4-BE49-F238E27FC236}">
                    <a16:creationId xmlns:a16="http://schemas.microsoft.com/office/drawing/2014/main" id="{E0E95B9E-B909-6347-9DDE-FBF2ABA61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6" y="382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20" name="Line 80">
            <a:extLst>
              <a:ext uri="{FF2B5EF4-FFF2-40B4-BE49-F238E27FC236}">
                <a16:creationId xmlns:a16="http://schemas.microsoft.com/office/drawing/2014/main" id="{0FEB10D1-AECB-9F48-9691-B688F31AE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3125" y="3840163"/>
            <a:ext cx="1588" cy="164623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921" name="Group 81">
            <a:extLst>
              <a:ext uri="{FF2B5EF4-FFF2-40B4-BE49-F238E27FC236}">
                <a16:creationId xmlns:a16="http://schemas.microsoft.com/office/drawing/2014/main" id="{EEBBFC59-1DFF-6645-83F4-61F2C747E516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5761038"/>
            <a:ext cx="1644650" cy="1095375"/>
            <a:chOff x="4032" y="3629"/>
            <a:chExt cx="1036" cy="690"/>
          </a:xfrm>
        </p:grpSpPr>
        <p:sp>
          <p:nvSpPr>
            <p:cNvPr id="35922" name="Rectangle 82">
              <a:extLst>
                <a:ext uri="{FF2B5EF4-FFF2-40B4-BE49-F238E27FC236}">
                  <a16:creationId xmlns:a16="http://schemas.microsoft.com/office/drawing/2014/main" id="{C115D04A-8CB9-4844-A529-F1D7BCEF8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3" name="Rectangle 83">
              <a:extLst>
                <a:ext uri="{FF2B5EF4-FFF2-40B4-BE49-F238E27FC236}">
                  <a16:creationId xmlns:a16="http://schemas.microsoft.com/office/drawing/2014/main" id="{833FE42E-C524-9547-AEE6-DC657BA93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4" name="Rectangle 84">
              <a:extLst>
                <a:ext uri="{FF2B5EF4-FFF2-40B4-BE49-F238E27FC236}">
                  <a16:creationId xmlns:a16="http://schemas.microsoft.com/office/drawing/2014/main" id="{6C6B5E68-1C3C-D24A-8963-5A4F72564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5" name="Rectangle 85">
              <a:extLst>
                <a:ext uri="{FF2B5EF4-FFF2-40B4-BE49-F238E27FC236}">
                  <a16:creationId xmlns:a16="http://schemas.microsoft.com/office/drawing/2014/main" id="{A9D3BB7C-A5B6-D844-A345-A5FFA73D3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6" name="Rectangle 86">
              <a:extLst>
                <a:ext uri="{FF2B5EF4-FFF2-40B4-BE49-F238E27FC236}">
                  <a16:creationId xmlns:a16="http://schemas.microsoft.com/office/drawing/2014/main" id="{6CAAD72C-94AF-D847-AA47-F1D3E1FBA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27" name="Rectangle 87">
              <a:extLst>
                <a:ext uri="{FF2B5EF4-FFF2-40B4-BE49-F238E27FC236}">
                  <a16:creationId xmlns:a16="http://schemas.microsoft.com/office/drawing/2014/main" id="{3AAEF5B4-5EB6-E448-A55D-263A0B504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928" name="Group 88">
            <a:extLst>
              <a:ext uri="{FF2B5EF4-FFF2-40B4-BE49-F238E27FC236}">
                <a16:creationId xmlns:a16="http://schemas.microsoft.com/office/drawing/2014/main" id="{08DFBCF4-97D2-204B-B9E6-A4700ED962E4}"/>
              </a:ext>
            </a:extLst>
          </p:cNvPr>
          <p:cNvGrpSpPr>
            <a:grpSpLocks/>
          </p:cNvGrpSpPr>
          <p:nvPr/>
        </p:nvGrpSpPr>
        <p:grpSpPr bwMode="auto">
          <a:xfrm>
            <a:off x="7040563" y="6346825"/>
            <a:ext cx="363537" cy="509588"/>
            <a:chOff x="4435" y="3998"/>
            <a:chExt cx="229" cy="321"/>
          </a:xfrm>
        </p:grpSpPr>
        <p:sp>
          <p:nvSpPr>
            <p:cNvPr id="35929" name="Freeform 89">
              <a:extLst>
                <a:ext uri="{FF2B5EF4-FFF2-40B4-BE49-F238E27FC236}">
                  <a16:creationId xmlns:a16="http://schemas.microsoft.com/office/drawing/2014/main" id="{1CEA9BA7-D0F8-6740-923F-4F3E74FE9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5" y="3954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30" name="Oval 90">
              <a:extLst>
                <a:ext uri="{FF2B5EF4-FFF2-40B4-BE49-F238E27FC236}">
                  <a16:creationId xmlns:a16="http://schemas.microsoft.com/office/drawing/2014/main" id="{684B750E-46E3-5F48-9DE5-C1FCE9DDF6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64" y="4274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31" name="Line 91">
              <a:extLst>
                <a:ext uri="{FF2B5EF4-FFF2-40B4-BE49-F238E27FC236}">
                  <a16:creationId xmlns:a16="http://schemas.microsoft.com/office/drawing/2014/main" id="{4481EDE4-3DF0-984D-868F-AAC0F188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1" y="4257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2" name="Line 92">
              <a:extLst>
                <a:ext uri="{FF2B5EF4-FFF2-40B4-BE49-F238E27FC236}">
                  <a16:creationId xmlns:a16="http://schemas.microsoft.com/office/drawing/2014/main" id="{1E1A4C47-6DA9-0F40-8950-23AFF0DE31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0" y="4156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3" name="Line 93">
              <a:extLst>
                <a:ext uri="{FF2B5EF4-FFF2-40B4-BE49-F238E27FC236}">
                  <a16:creationId xmlns:a16="http://schemas.microsoft.com/office/drawing/2014/main" id="{6CD19407-D6F6-0E4B-B812-E420F53D7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7" y="4143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4" name="Line 94">
              <a:extLst>
                <a:ext uri="{FF2B5EF4-FFF2-40B4-BE49-F238E27FC236}">
                  <a16:creationId xmlns:a16="http://schemas.microsoft.com/office/drawing/2014/main" id="{4C0305AD-DE9B-DA48-B650-4E71AC05F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9" y="4154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5" name="Oval 95">
              <a:extLst>
                <a:ext uri="{FF2B5EF4-FFF2-40B4-BE49-F238E27FC236}">
                  <a16:creationId xmlns:a16="http://schemas.microsoft.com/office/drawing/2014/main" id="{D0720D9D-3BAF-FF41-B883-5A6BB8C3A5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02" y="4075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36" name="Group 96">
              <a:extLst>
                <a:ext uri="{FF2B5EF4-FFF2-40B4-BE49-F238E27FC236}">
                  <a16:creationId xmlns:a16="http://schemas.microsoft.com/office/drawing/2014/main" id="{08299116-EB4E-734A-BD8F-D477A4D4E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5" y="4163"/>
              <a:ext cx="91" cy="25"/>
              <a:chOff x="4435" y="4163"/>
              <a:chExt cx="91" cy="25"/>
            </a:xfrm>
          </p:grpSpPr>
          <p:sp>
            <p:nvSpPr>
              <p:cNvPr id="35937" name="Line 97">
                <a:extLst>
                  <a:ext uri="{FF2B5EF4-FFF2-40B4-BE49-F238E27FC236}">
                    <a16:creationId xmlns:a16="http://schemas.microsoft.com/office/drawing/2014/main" id="{B20650EA-87F3-A647-9B2F-24FD9DF20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49" y="4166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Line 98">
                <a:extLst>
                  <a:ext uri="{FF2B5EF4-FFF2-40B4-BE49-F238E27FC236}">
                    <a16:creationId xmlns:a16="http://schemas.microsoft.com/office/drawing/2014/main" id="{C187AB17-ABC4-FA4E-B108-4B82428B2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35" y="4163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9" name="Line 99">
                <a:extLst>
                  <a:ext uri="{FF2B5EF4-FFF2-40B4-BE49-F238E27FC236}">
                    <a16:creationId xmlns:a16="http://schemas.microsoft.com/office/drawing/2014/main" id="{6460D90B-38D5-4547-81D4-61E42BD75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1" y="4173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5940" name="Group 100">
            <a:extLst>
              <a:ext uri="{FF2B5EF4-FFF2-40B4-BE49-F238E27FC236}">
                <a16:creationId xmlns:a16="http://schemas.microsoft.com/office/drawing/2014/main" id="{57A84313-9228-0145-9330-8818D698D23F}"/>
              </a:ext>
            </a:extLst>
          </p:cNvPr>
          <p:cNvGrpSpPr>
            <a:grpSpLocks/>
          </p:cNvGrpSpPr>
          <p:nvPr/>
        </p:nvGrpSpPr>
        <p:grpSpPr bwMode="auto">
          <a:xfrm>
            <a:off x="8321675" y="5761038"/>
            <a:ext cx="1644650" cy="1095375"/>
            <a:chOff x="5242" y="3629"/>
            <a:chExt cx="1036" cy="690"/>
          </a:xfrm>
        </p:grpSpPr>
        <p:sp>
          <p:nvSpPr>
            <p:cNvPr id="35941" name="Rectangle 101">
              <a:extLst>
                <a:ext uri="{FF2B5EF4-FFF2-40B4-BE49-F238E27FC236}">
                  <a16:creationId xmlns:a16="http://schemas.microsoft.com/office/drawing/2014/main" id="{5147E45C-E399-A54F-B29F-664A6AAFF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2" name="Rectangle 102">
              <a:extLst>
                <a:ext uri="{FF2B5EF4-FFF2-40B4-BE49-F238E27FC236}">
                  <a16:creationId xmlns:a16="http://schemas.microsoft.com/office/drawing/2014/main" id="{B91212DF-EEA5-4643-A918-BABBFEE76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3" name="Rectangle 103">
              <a:extLst>
                <a:ext uri="{FF2B5EF4-FFF2-40B4-BE49-F238E27FC236}">
                  <a16:creationId xmlns:a16="http://schemas.microsoft.com/office/drawing/2014/main" id="{0D1AFEF9-7BA8-5343-8044-1D8B67E8A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" y="3629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Rectangle 104">
              <a:extLst>
                <a:ext uri="{FF2B5EF4-FFF2-40B4-BE49-F238E27FC236}">
                  <a16:creationId xmlns:a16="http://schemas.microsoft.com/office/drawing/2014/main" id="{3FC6DF20-14CC-4544-8A73-DB0FDEFE2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5" name="Rectangle 105">
              <a:extLst>
                <a:ext uri="{FF2B5EF4-FFF2-40B4-BE49-F238E27FC236}">
                  <a16:creationId xmlns:a16="http://schemas.microsoft.com/office/drawing/2014/main" id="{D87C21EE-431C-4E4F-ADD5-383A1CD6F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7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6" name="Rectangle 106">
              <a:extLst>
                <a:ext uri="{FF2B5EF4-FFF2-40B4-BE49-F238E27FC236}">
                  <a16:creationId xmlns:a16="http://schemas.microsoft.com/office/drawing/2014/main" id="{611E7E3D-661C-DB49-B01A-1569DE6C7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3" y="3974"/>
              <a:ext cx="345" cy="345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947" name="Group 107">
            <a:extLst>
              <a:ext uri="{FF2B5EF4-FFF2-40B4-BE49-F238E27FC236}">
                <a16:creationId xmlns:a16="http://schemas.microsoft.com/office/drawing/2014/main" id="{DF49CA67-4953-2F47-9695-3153C061EA7C}"/>
              </a:ext>
            </a:extLst>
          </p:cNvPr>
          <p:cNvGrpSpPr>
            <a:grpSpLocks/>
          </p:cNvGrpSpPr>
          <p:nvPr/>
        </p:nvGrpSpPr>
        <p:grpSpPr bwMode="auto">
          <a:xfrm>
            <a:off x="9509125" y="5797550"/>
            <a:ext cx="363538" cy="509588"/>
            <a:chOff x="5990" y="3652"/>
            <a:chExt cx="229" cy="321"/>
          </a:xfrm>
        </p:grpSpPr>
        <p:sp>
          <p:nvSpPr>
            <p:cNvPr id="35948" name="Freeform 108">
              <a:extLst>
                <a:ext uri="{FF2B5EF4-FFF2-40B4-BE49-F238E27FC236}">
                  <a16:creationId xmlns:a16="http://schemas.microsoft.com/office/drawing/2014/main" id="{6E15C2DF-8271-D64A-969C-39771FDC8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0" y="360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9" name="Oval 109">
              <a:extLst>
                <a:ext uri="{FF2B5EF4-FFF2-40B4-BE49-F238E27FC236}">
                  <a16:creationId xmlns:a16="http://schemas.microsoft.com/office/drawing/2014/main" id="{81F9355D-A7E3-4E40-B02D-7F7809FE4D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6119" y="392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50" name="Line 110">
              <a:extLst>
                <a:ext uri="{FF2B5EF4-FFF2-40B4-BE49-F238E27FC236}">
                  <a16:creationId xmlns:a16="http://schemas.microsoft.com/office/drawing/2014/main" id="{833174EF-D6AA-9344-A7F5-8E60350AD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6" y="391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1" name="Line 111">
              <a:extLst>
                <a:ext uri="{FF2B5EF4-FFF2-40B4-BE49-F238E27FC236}">
                  <a16:creationId xmlns:a16="http://schemas.microsoft.com/office/drawing/2014/main" id="{BFD571E0-0C63-6743-A945-75B65E08D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05" y="381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2" name="Line 112">
              <a:extLst>
                <a:ext uri="{FF2B5EF4-FFF2-40B4-BE49-F238E27FC236}">
                  <a16:creationId xmlns:a16="http://schemas.microsoft.com/office/drawing/2014/main" id="{0875AD1F-BA50-904B-A1E2-DDB27EFE4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2" y="379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Line 113">
              <a:extLst>
                <a:ext uri="{FF2B5EF4-FFF2-40B4-BE49-F238E27FC236}">
                  <a16:creationId xmlns:a16="http://schemas.microsoft.com/office/drawing/2014/main" id="{1012EED4-93C9-B740-82C5-3D5CA89EF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94" y="380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Oval 114">
              <a:extLst>
                <a:ext uri="{FF2B5EF4-FFF2-40B4-BE49-F238E27FC236}">
                  <a16:creationId xmlns:a16="http://schemas.microsoft.com/office/drawing/2014/main" id="{5F13ED7F-8A1C-0C49-8141-73F9379792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6057" y="373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55" name="Group 115">
              <a:extLst>
                <a:ext uri="{FF2B5EF4-FFF2-40B4-BE49-F238E27FC236}">
                  <a16:creationId xmlns:a16="http://schemas.microsoft.com/office/drawing/2014/main" id="{23A3BB9F-50A8-0C4E-90CC-34518C0CA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0" y="3817"/>
              <a:ext cx="91" cy="25"/>
              <a:chOff x="5990" y="3817"/>
              <a:chExt cx="91" cy="25"/>
            </a:xfrm>
          </p:grpSpPr>
          <p:sp>
            <p:nvSpPr>
              <p:cNvPr id="35956" name="Line 116">
                <a:extLst>
                  <a:ext uri="{FF2B5EF4-FFF2-40B4-BE49-F238E27FC236}">
                    <a16:creationId xmlns:a16="http://schemas.microsoft.com/office/drawing/2014/main" id="{E8326C58-9DE2-9A40-B0E9-85C50A0BB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04" y="382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7" name="Line 117">
                <a:extLst>
                  <a:ext uri="{FF2B5EF4-FFF2-40B4-BE49-F238E27FC236}">
                    <a16:creationId xmlns:a16="http://schemas.microsoft.com/office/drawing/2014/main" id="{8067AE2E-6922-3947-9600-A81CCEF0A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0" y="381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8" name="Line 118">
                <a:extLst>
                  <a:ext uri="{FF2B5EF4-FFF2-40B4-BE49-F238E27FC236}">
                    <a16:creationId xmlns:a16="http://schemas.microsoft.com/office/drawing/2014/main" id="{616DC0E2-CCAB-D548-81D0-C9709D10D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6" y="382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59" name="Line 119">
            <a:extLst>
              <a:ext uri="{FF2B5EF4-FFF2-40B4-BE49-F238E27FC236}">
                <a16:creationId xmlns:a16="http://schemas.microsoft.com/office/drawing/2014/main" id="{8DC903D4-0C4D-124E-AA5D-44BBB685CA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75300" y="3835400"/>
            <a:ext cx="1649413" cy="165100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60" name="Line 120">
            <a:extLst>
              <a:ext uri="{FF2B5EF4-FFF2-40B4-BE49-F238E27FC236}">
                <a16:creationId xmlns:a16="http://schemas.microsoft.com/office/drawing/2014/main" id="{5F1B442C-670F-9040-B044-080793898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888" y="3832225"/>
            <a:ext cx="1641475" cy="1654175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961" name="Text Box 121">
            <a:extLst>
              <a:ext uri="{FF2B5EF4-FFF2-40B4-BE49-F238E27FC236}">
                <a16:creationId xmlns:a16="http://schemas.microsoft.com/office/drawing/2014/main" id="{6FC43035-0F2C-5E40-AE48-423160AA0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135063"/>
            <a:ext cx="4398963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u="sng"/>
              <a:t>Deterministic</a:t>
            </a:r>
          </a:p>
          <a:p>
            <a:r>
              <a:rPr lang="en-US" altLang="en-US"/>
              <a:t>– Same action always has same outcome</a:t>
            </a:r>
          </a:p>
        </p:txBody>
      </p:sp>
      <p:sp>
        <p:nvSpPr>
          <p:cNvPr id="35962" name="Text Box 122">
            <a:extLst>
              <a:ext uri="{FF2B5EF4-FFF2-40B4-BE49-F238E27FC236}">
                <a16:creationId xmlns:a16="http://schemas.microsoft.com/office/drawing/2014/main" id="{C9DA1024-F372-AE41-8D2C-D66C6B5EA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1135063"/>
            <a:ext cx="47561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u="sng"/>
              <a:t>Stochastic</a:t>
            </a:r>
          </a:p>
          <a:p>
            <a:r>
              <a:rPr lang="en-US" altLang="en-US"/>
              <a:t>– Same action could have different outcomes</a:t>
            </a:r>
          </a:p>
        </p:txBody>
      </p:sp>
      <p:sp>
        <p:nvSpPr>
          <p:cNvPr id="35963" name="Text Box 123">
            <a:extLst>
              <a:ext uri="{FF2B5EF4-FFF2-40B4-BE49-F238E27FC236}">
                <a16:creationId xmlns:a16="http://schemas.microsoft.com/office/drawing/2014/main" id="{0B79B42E-46F8-9D44-8495-378F9887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4297363"/>
            <a:ext cx="5000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1.0</a:t>
            </a:r>
          </a:p>
        </p:txBody>
      </p:sp>
      <p:sp>
        <p:nvSpPr>
          <p:cNvPr id="35964" name="Text Box 124">
            <a:extLst>
              <a:ext uri="{FF2B5EF4-FFF2-40B4-BE49-F238E27FC236}">
                <a16:creationId xmlns:a16="http://schemas.microsoft.com/office/drawing/2014/main" id="{63452FB2-793D-514F-9958-47F913E13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4408488"/>
            <a:ext cx="5000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0.1</a:t>
            </a:r>
          </a:p>
        </p:txBody>
      </p:sp>
      <p:sp>
        <p:nvSpPr>
          <p:cNvPr id="35965" name="Text Box 125">
            <a:extLst>
              <a:ext uri="{FF2B5EF4-FFF2-40B4-BE49-F238E27FC236}">
                <a16:creationId xmlns:a16="http://schemas.microsoft.com/office/drawing/2014/main" id="{9385C436-2B66-4C40-B440-E7711CB90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4773613"/>
            <a:ext cx="5000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0.8</a:t>
            </a:r>
          </a:p>
        </p:txBody>
      </p:sp>
      <p:sp>
        <p:nvSpPr>
          <p:cNvPr id="35966" name="Text Box 126">
            <a:extLst>
              <a:ext uri="{FF2B5EF4-FFF2-40B4-BE49-F238E27FC236}">
                <a16:creationId xmlns:a16="http://schemas.microsoft.com/office/drawing/2014/main" id="{4B483411-90E1-FE48-99CB-983FB548A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7838" y="4408488"/>
            <a:ext cx="5000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0.1</a:t>
            </a:r>
          </a:p>
        </p:txBody>
      </p:sp>
      <p:sp>
        <p:nvSpPr>
          <p:cNvPr id="129" name="Title 35">
            <a:extLst>
              <a:ext uri="{FF2B5EF4-FFF2-40B4-BE49-F238E27FC236}">
                <a16:creationId xmlns:a16="http://schemas.microsoft.com/office/drawing/2014/main" id="{EA0AE66C-8D63-E84D-922D-2EB457154209}"/>
              </a:ext>
            </a:extLst>
          </p:cNvPr>
          <p:cNvSpPr txBox="1">
            <a:spLocks/>
          </p:cNvSpPr>
          <p:nvPr/>
        </p:nvSpPr>
        <p:spPr>
          <a:xfrm>
            <a:off x="693043" y="402483"/>
            <a:ext cx="8694539" cy="705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1">
            <a:extLst>
              <a:ext uri="{FF2B5EF4-FFF2-40B4-BE49-F238E27FC236}">
                <a16:creationId xmlns:a16="http://schemas.microsoft.com/office/drawing/2014/main" id="{A2809960-EBBB-4D4A-8370-82E21BC5AF30}"/>
              </a:ext>
            </a:extLst>
          </p:cNvPr>
          <p:cNvGrpSpPr>
            <a:grpSpLocks/>
          </p:cNvGrpSpPr>
          <p:nvPr/>
        </p:nvGrpSpPr>
        <p:grpSpPr bwMode="auto">
          <a:xfrm>
            <a:off x="1498600" y="1539875"/>
            <a:ext cx="2005013" cy="1370013"/>
            <a:chOff x="944" y="970"/>
            <a:chExt cx="1263" cy="863"/>
          </a:xfrm>
        </p:grpSpPr>
        <p:sp>
          <p:nvSpPr>
            <p:cNvPr id="36866" name="Rectangle 2">
              <a:extLst>
                <a:ext uri="{FF2B5EF4-FFF2-40B4-BE49-F238E27FC236}">
                  <a16:creationId xmlns:a16="http://schemas.microsoft.com/office/drawing/2014/main" id="{EF792A37-CCC7-9B44-AF89-D7B94044B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970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7" name="Rectangle 3">
              <a:extLst>
                <a:ext uri="{FF2B5EF4-FFF2-40B4-BE49-F238E27FC236}">
                  <a16:creationId xmlns:a16="http://schemas.microsoft.com/office/drawing/2014/main" id="{5F488646-11B4-2944-A3B5-E7C9F6F48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970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8" name="Rectangle 4">
              <a:extLst>
                <a:ext uri="{FF2B5EF4-FFF2-40B4-BE49-F238E27FC236}">
                  <a16:creationId xmlns:a16="http://schemas.microsoft.com/office/drawing/2014/main" id="{2013619F-6E3E-4748-9582-9FC46C49E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" y="970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Rectangle 5">
              <a:extLst>
                <a:ext uri="{FF2B5EF4-FFF2-40B4-BE49-F238E27FC236}">
                  <a16:creationId xmlns:a16="http://schemas.microsoft.com/office/drawing/2014/main" id="{0119F8D8-34F6-134B-A08B-02F0CFBE2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" y="1402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0" name="Rectangle 6">
              <a:extLst>
                <a:ext uri="{FF2B5EF4-FFF2-40B4-BE49-F238E27FC236}">
                  <a16:creationId xmlns:a16="http://schemas.microsoft.com/office/drawing/2014/main" id="{E8C2A9EB-FD7F-FC4D-9DCA-352EF446E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" y="1402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1" name="Rectangle 7">
              <a:extLst>
                <a:ext uri="{FF2B5EF4-FFF2-40B4-BE49-F238E27FC236}">
                  <a16:creationId xmlns:a16="http://schemas.microsoft.com/office/drawing/2014/main" id="{87B946AB-9BDB-8144-A329-06A24DE60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" y="1402"/>
              <a:ext cx="420" cy="431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72" name="AutoShape 8">
            <a:extLst>
              <a:ext uri="{FF2B5EF4-FFF2-40B4-BE49-F238E27FC236}">
                <a16:creationId xmlns:a16="http://schemas.microsoft.com/office/drawing/2014/main" id="{62CD8C76-1AFA-5740-978A-361218411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2149475"/>
            <a:ext cx="287338" cy="228600"/>
          </a:xfrm>
          <a:prstGeom prst="downArrow">
            <a:avLst>
              <a:gd name="adj1" fmla="val 31176"/>
              <a:gd name="adj2" fmla="val 36778"/>
            </a:avLst>
          </a:prstGeom>
          <a:solidFill>
            <a:srgbClr val="729FC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6873" name="Group 9">
            <a:extLst>
              <a:ext uri="{FF2B5EF4-FFF2-40B4-BE49-F238E27FC236}">
                <a16:creationId xmlns:a16="http://schemas.microsoft.com/office/drawing/2014/main" id="{90360739-E15D-764E-BDBF-B0A1BD43EDC2}"/>
              </a:ext>
            </a:extLst>
          </p:cNvPr>
          <p:cNvGrpSpPr>
            <a:grpSpLocks/>
          </p:cNvGrpSpPr>
          <p:nvPr/>
        </p:nvGrpSpPr>
        <p:grpSpPr bwMode="auto">
          <a:xfrm>
            <a:off x="352425" y="4664075"/>
            <a:ext cx="1287463" cy="912813"/>
            <a:chOff x="222" y="2938"/>
            <a:chExt cx="811" cy="575"/>
          </a:xfrm>
        </p:grpSpPr>
        <p:sp>
          <p:nvSpPr>
            <p:cNvPr id="36874" name="Rectangle 10">
              <a:extLst>
                <a:ext uri="{FF2B5EF4-FFF2-40B4-BE49-F238E27FC236}">
                  <a16:creationId xmlns:a16="http://schemas.microsoft.com/office/drawing/2014/main" id="{93E31619-0904-8445-B9B8-515752929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Rectangle 11">
              <a:extLst>
                <a:ext uri="{FF2B5EF4-FFF2-40B4-BE49-F238E27FC236}">
                  <a16:creationId xmlns:a16="http://schemas.microsoft.com/office/drawing/2014/main" id="{BAE11564-7223-8046-86AB-D8A9A11B6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Rectangle 12">
              <a:extLst>
                <a:ext uri="{FF2B5EF4-FFF2-40B4-BE49-F238E27FC236}">
                  <a16:creationId xmlns:a16="http://schemas.microsoft.com/office/drawing/2014/main" id="{585C4ACE-1DC4-9E43-8B39-2B2E9153A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Rectangle 13">
              <a:extLst>
                <a:ext uri="{FF2B5EF4-FFF2-40B4-BE49-F238E27FC236}">
                  <a16:creationId xmlns:a16="http://schemas.microsoft.com/office/drawing/2014/main" id="{4D4690DF-7ED9-734A-8C5F-B06DD3919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Rectangle 14">
              <a:extLst>
                <a:ext uri="{FF2B5EF4-FFF2-40B4-BE49-F238E27FC236}">
                  <a16:creationId xmlns:a16="http://schemas.microsoft.com/office/drawing/2014/main" id="{90B79D4A-F3A6-5C47-BAA7-FEEFCEB32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15">
              <a:extLst>
                <a:ext uri="{FF2B5EF4-FFF2-40B4-BE49-F238E27FC236}">
                  <a16:creationId xmlns:a16="http://schemas.microsoft.com/office/drawing/2014/main" id="{39B0A12D-037B-604B-8D95-BF86B89B5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80" name="Line 16">
            <a:extLst>
              <a:ext uri="{FF2B5EF4-FFF2-40B4-BE49-F238E27FC236}">
                <a16:creationId xmlns:a16="http://schemas.microsoft.com/office/drawing/2014/main" id="{FDFF7838-9D4C-064B-BAB7-6D7C5AACB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1900" y="3063875"/>
            <a:ext cx="1588" cy="137160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6881" name="Group 17">
            <a:extLst>
              <a:ext uri="{FF2B5EF4-FFF2-40B4-BE49-F238E27FC236}">
                <a16:creationId xmlns:a16="http://schemas.microsoft.com/office/drawing/2014/main" id="{5D5BBF27-09E2-D44C-9287-D4687A6EBC67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4664075"/>
            <a:ext cx="1287463" cy="912813"/>
            <a:chOff x="1170" y="2938"/>
            <a:chExt cx="811" cy="575"/>
          </a:xfrm>
        </p:grpSpPr>
        <p:sp>
          <p:nvSpPr>
            <p:cNvPr id="36882" name="Rectangle 18">
              <a:extLst>
                <a:ext uri="{FF2B5EF4-FFF2-40B4-BE49-F238E27FC236}">
                  <a16:creationId xmlns:a16="http://schemas.microsoft.com/office/drawing/2014/main" id="{39E1AA32-ADD4-4D48-B32C-959DAD3E4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3" name="Rectangle 19">
              <a:extLst>
                <a:ext uri="{FF2B5EF4-FFF2-40B4-BE49-F238E27FC236}">
                  <a16:creationId xmlns:a16="http://schemas.microsoft.com/office/drawing/2014/main" id="{E6557483-1FA9-3548-B74B-8DA8BA64A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4" name="Rectangle 20">
              <a:extLst>
                <a:ext uri="{FF2B5EF4-FFF2-40B4-BE49-F238E27FC236}">
                  <a16:creationId xmlns:a16="http://schemas.microsoft.com/office/drawing/2014/main" id="{DB5C1304-A34F-BE4A-A9B1-51B114035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5" name="Rectangle 21">
              <a:extLst>
                <a:ext uri="{FF2B5EF4-FFF2-40B4-BE49-F238E27FC236}">
                  <a16:creationId xmlns:a16="http://schemas.microsoft.com/office/drawing/2014/main" id="{783C13E7-5ECD-9040-BE1E-8C1834BCF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0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6" name="Rectangle 22">
              <a:extLst>
                <a:ext uri="{FF2B5EF4-FFF2-40B4-BE49-F238E27FC236}">
                  <a16:creationId xmlns:a16="http://schemas.microsoft.com/office/drawing/2014/main" id="{1A600C62-8AF0-6740-B09B-9EE47E6B4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87" name="Rectangle 23">
              <a:extLst>
                <a:ext uri="{FF2B5EF4-FFF2-40B4-BE49-F238E27FC236}">
                  <a16:creationId xmlns:a16="http://schemas.microsoft.com/office/drawing/2014/main" id="{29DA2D78-56F8-5045-9469-DEE88271B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888" name="Group 24">
            <a:extLst>
              <a:ext uri="{FF2B5EF4-FFF2-40B4-BE49-F238E27FC236}">
                <a16:creationId xmlns:a16="http://schemas.microsoft.com/office/drawing/2014/main" id="{B920A80B-BEA6-E64D-A6BB-223155F17AE2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664075"/>
            <a:ext cx="1287462" cy="912813"/>
            <a:chOff x="2117" y="2938"/>
            <a:chExt cx="811" cy="575"/>
          </a:xfrm>
        </p:grpSpPr>
        <p:sp>
          <p:nvSpPr>
            <p:cNvPr id="36889" name="Rectangle 25">
              <a:extLst>
                <a:ext uri="{FF2B5EF4-FFF2-40B4-BE49-F238E27FC236}">
                  <a16:creationId xmlns:a16="http://schemas.microsoft.com/office/drawing/2014/main" id="{26B0D917-C057-8347-87E4-A101B98FE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Rectangle 26">
              <a:extLst>
                <a:ext uri="{FF2B5EF4-FFF2-40B4-BE49-F238E27FC236}">
                  <a16:creationId xmlns:a16="http://schemas.microsoft.com/office/drawing/2014/main" id="{5B21E067-9A88-0349-85F5-1C3E3E0ED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1" name="Rectangle 27">
              <a:extLst>
                <a:ext uri="{FF2B5EF4-FFF2-40B4-BE49-F238E27FC236}">
                  <a16:creationId xmlns:a16="http://schemas.microsoft.com/office/drawing/2014/main" id="{0661A3CC-09E0-A14F-AB9F-DFA824F12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9" y="2938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2" name="Rectangle 28">
              <a:extLst>
                <a:ext uri="{FF2B5EF4-FFF2-40B4-BE49-F238E27FC236}">
                  <a16:creationId xmlns:a16="http://schemas.microsoft.com/office/drawing/2014/main" id="{5A63FC65-1814-5943-A8B3-786665F31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3" name="Rectangle 29">
              <a:extLst>
                <a:ext uri="{FF2B5EF4-FFF2-40B4-BE49-F238E27FC236}">
                  <a16:creationId xmlns:a16="http://schemas.microsoft.com/office/drawing/2014/main" id="{64825514-7616-624B-BBA7-ACA311866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8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4" name="Rectangle 30">
              <a:extLst>
                <a:ext uri="{FF2B5EF4-FFF2-40B4-BE49-F238E27FC236}">
                  <a16:creationId xmlns:a16="http://schemas.microsoft.com/office/drawing/2014/main" id="{4EAECA30-AD7C-DB46-A480-4DD868A2D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9" y="3226"/>
              <a:ext cx="270" cy="287"/>
            </a:xfrm>
            <a:prstGeom prst="rect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95" name="Line 31">
            <a:extLst>
              <a:ext uri="{FF2B5EF4-FFF2-40B4-BE49-F238E27FC236}">
                <a16:creationId xmlns:a16="http://schemas.microsoft.com/office/drawing/2014/main" id="{7B027583-4857-8248-A76A-F1AB875B1A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1263" y="3059113"/>
            <a:ext cx="1292225" cy="1374775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6" name="Line 32">
            <a:extLst>
              <a:ext uri="{FF2B5EF4-FFF2-40B4-BE49-F238E27FC236}">
                <a16:creationId xmlns:a16="http://schemas.microsoft.com/office/drawing/2014/main" id="{AC693953-98FE-7946-8B18-F19B455BD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075" y="3055938"/>
            <a:ext cx="1285875" cy="137953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7" name="Text Box 33">
            <a:extLst>
              <a:ext uri="{FF2B5EF4-FFF2-40B4-BE49-F238E27FC236}">
                <a16:creationId xmlns:a16="http://schemas.microsoft.com/office/drawing/2014/main" id="{78DD913D-FB4F-C148-B7EB-6E77BAF61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1088543"/>
            <a:ext cx="4703763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Same action could have different outcomes:</a:t>
            </a:r>
          </a:p>
        </p:txBody>
      </p:sp>
      <p:sp>
        <p:nvSpPr>
          <p:cNvPr id="36898" name="Text Box 34">
            <a:extLst>
              <a:ext uri="{FF2B5EF4-FFF2-40B4-BE49-F238E27FC236}">
                <a16:creationId xmlns:a16="http://schemas.microsoft.com/office/drawing/2014/main" id="{F0555A38-B046-0645-9748-3B4C15B97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413" y="3536950"/>
            <a:ext cx="4984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0.1</a:t>
            </a:r>
          </a:p>
        </p:txBody>
      </p:sp>
      <p:sp>
        <p:nvSpPr>
          <p:cNvPr id="36899" name="Text Box 35">
            <a:extLst>
              <a:ext uri="{FF2B5EF4-FFF2-40B4-BE49-F238E27FC236}">
                <a16:creationId xmlns:a16="http://schemas.microsoft.com/office/drawing/2014/main" id="{F1353D5F-C68D-B64E-A674-9C8933F84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3841750"/>
            <a:ext cx="4984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0.8</a:t>
            </a:r>
          </a:p>
        </p:txBody>
      </p:sp>
      <p:sp>
        <p:nvSpPr>
          <p:cNvPr id="36900" name="Text Box 36">
            <a:extLst>
              <a:ext uri="{FF2B5EF4-FFF2-40B4-BE49-F238E27FC236}">
                <a16:creationId xmlns:a16="http://schemas.microsoft.com/office/drawing/2014/main" id="{C8C95EDC-6A9E-384C-8705-FCAEC8AE8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3" y="3536950"/>
            <a:ext cx="4984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0.1</a:t>
            </a:r>
          </a:p>
        </p:txBody>
      </p:sp>
      <p:grpSp>
        <p:nvGrpSpPr>
          <p:cNvPr id="36901" name="Group 37">
            <a:extLst>
              <a:ext uri="{FF2B5EF4-FFF2-40B4-BE49-F238E27FC236}">
                <a16:creationId xmlns:a16="http://schemas.microsoft.com/office/drawing/2014/main" id="{BFA30243-E763-E649-957B-77EC271FD0D9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768475"/>
            <a:ext cx="239713" cy="174625"/>
            <a:chOff x="1514" y="1114"/>
            <a:chExt cx="151" cy="110"/>
          </a:xfrm>
        </p:grpSpPr>
        <p:sp>
          <p:nvSpPr>
            <p:cNvPr id="36902" name="Freeform 38">
              <a:extLst>
                <a:ext uri="{FF2B5EF4-FFF2-40B4-BE49-F238E27FC236}">
                  <a16:creationId xmlns:a16="http://schemas.microsoft.com/office/drawing/2014/main" id="{E3A3200E-328C-0245-A92C-75659695C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" y="1116"/>
              <a:ext cx="151" cy="108"/>
            </a:xfrm>
            <a:custGeom>
              <a:avLst/>
              <a:gdLst>
                <a:gd name="T0" fmla="*/ 336 w 672"/>
                <a:gd name="T1" fmla="*/ 478 h 479"/>
                <a:gd name="T2" fmla="*/ 0 w 672"/>
                <a:gd name="T3" fmla="*/ 478 h 479"/>
                <a:gd name="T4" fmla="*/ 0 w 672"/>
                <a:gd name="T5" fmla="*/ 0 h 479"/>
                <a:gd name="T6" fmla="*/ 671 w 672"/>
                <a:gd name="T7" fmla="*/ 0 h 479"/>
                <a:gd name="T8" fmla="*/ 671 w 672"/>
                <a:gd name="T9" fmla="*/ 478 h 479"/>
                <a:gd name="T10" fmla="*/ 336 w 672"/>
                <a:gd name="T11" fmla="*/ 478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479">
                  <a:moveTo>
                    <a:pt x="336" y="478"/>
                  </a:moveTo>
                  <a:lnTo>
                    <a:pt x="0" y="478"/>
                  </a:lnTo>
                  <a:lnTo>
                    <a:pt x="0" y="0"/>
                  </a:lnTo>
                  <a:lnTo>
                    <a:pt x="671" y="0"/>
                  </a:lnTo>
                  <a:lnTo>
                    <a:pt x="671" y="478"/>
                  </a:lnTo>
                  <a:lnTo>
                    <a:pt x="336" y="4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3" name="Freeform 39">
              <a:extLst>
                <a:ext uri="{FF2B5EF4-FFF2-40B4-BE49-F238E27FC236}">
                  <a16:creationId xmlns:a16="http://schemas.microsoft.com/office/drawing/2014/main" id="{7201DF1C-498F-CE4F-90F6-867F46380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3" y="1114"/>
              <a:ext cx="64" cy="84"/>
            </a:xfrm>
            <a:custGeom>
              <a:avLst/>
              <a:gdLst>
                <a:gd name="T0" fmla="*/ 263 w 286"/>
                <a:gd name="T1" fmla="*/ 56 h 374"/>
                <a:gd name="T2" fmla="*/ 226 w 286"/>
                <a:gd name="T3" fmla="*/ 93 h 374"/>
                <a:gd name="T4" fmla="*/ 250 w 286"/>
                <a:gd name="T5" fmla="*/ 117 h 374"/>
                <a:gd name="T6" fmla="*/ 285 w 286"/>
                <a:gd name="T7" fmla="*/ 70 h 374"/>
                <a:gd name="T8" fmla="*/ 193 w 286"/>
                <a:gd name="T9" fmla="*/ 0 h 374"/>
                <a:gd name="T10" fmla="*/ 61 w 286"/>
                <a:gd name="T11" fmla="*/ 121 h 374"/>
                <a:gd name="T12" fmla="*/ 143 w 286"/>
                <a:gd name="T13" fmla="*/ 203 h 374"/>
                <a:gd name="T14" fmla="*/ 224 w 286"/>
                <a:gd name="T15" fmla="*/ 266 h 374"/>
                <a:gd name="T16" fmla="*/ 112 w 286"/>
                <a:gd name="T17" fmla="*/ 355 h 374"/>
                <a:gd name="T18" fmla="*/ 24 w 286"/>
                <a:gd name="T19" fmla="*/ 313 h 374"/>
                <a:gd name="T20" fmla="*/ 72 w 286"/>
                <a:gd name="T21" fmla="*/ 268 h 374"/>
                <a:gd name="T22" fmla="*/ 44 w 286"/>
                <a:gd name="T23" fmla="*/ 240 h 374"/>
                <a:gd name="T24" fmla="*/ 0 w 286"/>
                <a:gd name="T25" fmla="*/ 294 h 374"/>
                <a:gd name="T26" fmla="*/ 112 w 286"/>
                <a:gd name="T27" fmla="*/ 373 h 374"/>
                <a:gd name="T28" fmla="*/ 268 w 286"/>
                <a:gd name="T29" fmla="*/ 238 h 374"/>
                <a:gd name="T30" fmla="*/ 244 w 286"/>
                <a:gd name="T31" fmla="*/ 177 h 374"/>
                <a:gd name="T32" fmla="*/ 165 w 286"/>
                <a:gd name="T33" fmla="*/ 142 h 374"/>
                <a:gd name="T34" fmla="*/ 107 w 286"/>
                <a:gd name="T35" fmla="*/ 93 h 374"/>
                <a:gd name="T36" fmla="*/ 193 w 286"/>
                <a:gd name="T37" fmla="*/ 19 h 374"/>
                <a:gd name="T38" fmla="*/ 263 w 286"/>
                <a:gd name="T39" fmla="*/ 5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374">
                  <a:moveTo>
                    <a:pt x="263" y="56"/>
                  </a:moveTo>
                  <a:cubicBezTo>
                    <a:pt x="241" y="56"/>
                    <a:pt x="226" y="75"/>
                    <a:pt x="226" y="93"/>
                  </a:cubicBezTo>
                  <a:cubicBezTo>
                    <a:pt x="226" y="105"/>
                    <a:pt x="233" y="117"/>
                    <a:pt x="250" y="117"/>
                  </a:cubicBezTo>
                  <a:cubicBezTo>
                    <a:pt x="268" y="117"/>
                    <a:pt x="285" y="103"/>
                    <a:pt x="285" y="70"/>
                  </a:cubicBezTo>
                  <a:cubicBezTo>
                    <a:pt x="285" y="35"/>
                    <a:pt x="252" y="0"/>
                    <a:pt x="193" y="0"/>
                  </a:cubicBezTo>
                  <a:cubicBezTo>
                    <a:pt x="90" y="0"/>
                    <a:pt x="61" y="84"/>
                    <a:pt x="61" y="121"/>
                  </a:cubicBezTo>
                  <a:cubicBezTo>
                    <a:pt x="61" y="184"/>
                    <a:pt x="121" y="198"/>
                    <a:pt x="143" y="203"/>
                  </a:cubicBezTo>
                  <a:cubicBezTo>
                    <a:pt x="182" y="210"/>
                    <a:pt x="224" y="219"/>
                    <a:pt x="224" y="266"/>
                  </a:cubicBezTo>
                  <a:cubicBezTo>
                    <a:pt x="224" y="287"/>
                    <a:pt x="206" y="355"/>
                    <a:pt x="112" y="355"/>
                  </a:cubicBezTo>
                  <a:cubicBezTo>
                    <a:pt x="101" y="355"/>
                    <a:pt x="42" y="355"/>
                    <a:pt x="24" y="313"/>
                  </a:cubicBezTo>
                  <a:cubicBezTo>
                    <a:pt x="53" y="315"/>
                    <a:pt x="72" y="292"/>
                    <a:pt x="72" y="268"/>
                  </a:cubicBezTo>
                  <a:cubicBezTo>
                    <a:pt x="72" y="250"/>
                    <a:pt x="59" y="240"/>
                    <a:pt x="44" y="240"/>
                  </a:cubicBezTo>
                  <a:cubicBezTo>
                    <a:pt x="24" y="240"/>
                    <a:pt x="0" y="257"/>
                    <a:pt x="0" y="294"/>
                  </a:cubicBezTo>
                  <a:cubicBezTo>
                    <a:pt x="0" y="341"/>
                    <a:pt x="44" y="373"/>
                    <a:pt x="112" y="373"/>
                  </a:cubicBezTo>
                  <a:cubicBezTo>
                    <a:pt x="237" y="373"/>
                    <a:pt x="268" y="273"/>
                    <a:pt x="268" y="238"/>
                  </a:cubicBezTo>
                  <a:cubicBezTo>
                    <a:pt x="268" y="208"/>
                    <a:pt x="252" y="187"/>
                    <a:pt x="244" y="177"/>
                  </a:cubicBezTo>
                  <a:cubicBezTo>
                    <a:pt x="222" y="154"/>
                    <a:pt x="200" y="149"/>
                    <a:pt x="165" y="142"/>
                  </a:cubicBezTo>
                  <a:cubicBezTo>
                    <a:pt x="138" y="135"/>
                    <a:pt x="107" y="131"/>
                    <a:pt x="107" y="93"/>
                  </a:cubicBezTo>
                  <a:cubicBezTo>
                    <a:pt x="107" y="68"/>
                    <a:pt x="125" y="19"/>
                    <a:pt x="193" y="19"/>
                  </a:cubicBezTo>
                  <a:cubicBezTo>
                    <a:pt x="213" y="19"/>
                    <a:pt x="252" y="23"/>
                    <a:pt x="263" y="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4" name="Freeform 40">
              <a:extLst>
                <a:ext uri="{FF2B5EF4-FFF2-40B4-BE49-F238E27FC236}">
                  <a16:creationId xmlns:a16="http://schemas.microsoft.com/office/drawing/2014/main" id="{8F1AFF84-4549-164D-A391-945EC83A3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9" y="1137"/>
              <a:ext cx="45" cy="86"/>
            </a:xfrm>
            <a:custGeom>
              <a:avLst/>
              <a:gdLst>
                <a:gd name="T0" fmla="*/ 123 w 201"/>
                <a:gd name="T1" fmla="*/ 16 h 384"/>
                <a:gd name="T2" fmla="*/ 107 w 201"/>
                <a:gd name="T3" fmla="*/ 0 h 384"/>
                <a:gd name="T4" fmla="*/ 0 w 201"/>
                <a:gd name="T5" fmla="*/ 37 h 384"/>
                <a:gd name="T6" fmla="*/ 0 w 201"/>
                <a:gd name="T7" fmla="*/ 58 h 384"/>
                <a:gd name="T8" fmla="*/ 79 w 201"/>
                <a:gd name="T9" fmla="*/ 42 h 384"/>
                <a:gd name="T10" fmla="*/ 79 w 201"/>
                <a:gd name="T11" fmla="*/ 336 h 384"/>
                <a:gd name="T12" fmla="*/ 24 w 201"/>
                <a:gd name="T13" fmla="*/ 362 h 384"/>
                <a:gd name="T14" fmla="*/ 4 w 201"/>
                <a:gd name="T15" fmla="*/ 362 h 384"/>
                <a:gd name="T16" fmla="*/ 4 w 201"/>
                <a:gd name="T17" fmla="*/ 383 h 384"/>
                <a:gd name="T18" fmla="*/ 101 w 201"/>
                <a:gd name="T19" fmla="*/ 380 h 384"/>
                <a:gd name="T20" fmla="*/ 200 w 201"/>
                <a:gd name="T21" fmla="*/ 383 h 384"/>
                <a:gd name="T22" fmla="*/ 200 w 201"/>
                <a:gd name="T23" fmla="*/ 362 h 384"/>
                <a:gd name="T24" fmla="*/ 178 w 201"/>
                <a:gd name="T25" fmla="*/ 362 h 384"/>
                <a:gd name="T26" fmla="*/ 123 w 201"/>
                <a:gd name="T27" fmla="*/ 336 h 384"/>
                <a:gd name="T28" fmla="*/ 123 w 201"/>
                <a:gd name="T29" fmla="*/ 1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384">
                  <a:moveTo>
                    <a:pt x="123" y="16"/>
                  </a:moveTo>
                  <a:cubicBezTo>
                    <a:pt x="123" y="0"/>
                    <a:pt x="123" y="0"/>
                    <a:pt x="107" y="0"/>
                  </a:cubicBezTo>
                  <a:cubicBezTo>
                    <a:pt x="72" y="37"/>
                    <a:pt x="22" y="37"/>
                    <a:pt x="0" y="37"/>
                  </a:cubicBezTo>
                  <a:lnTo>
                    <a:pt x="0" y="58"/>
                  </a:lnTo>
                  <a:cubicBezTo>
                    <a:pt x="13" y="58"/>
                    <a:pt x="48" y="58"/>
                    <a:pt x="79" y="42"/>
                  </a:cubicBezTo>
                  <a:lnTo>
                    <a:pt x="79" y="336"/>
                  </a:lnTo>
                  <a:cubicBezTo>
                    <a:pt x="79" y="355"/>
                    <a:pt x="79" y="362"/>
                    <a:pt x="24" y="362"/>
                  </a:cubicBezTo>
                  <a:lnTo>
                    <a:pt x="4" y="362"/>
                  </a:lnTo>
                  <a:lnTo>
                    <a:pt x="4" y="383"/>
                  </a:lnTo>
                  <a:cubicBezTo>
                    <a:pt x="13" y="383"/>
                    <a:pt x="81" y="380"/>
                    <a:pt x="101" y="380"/>
                  </a:cubicBezTo>
                  <a:cubicBezTo>
                    <a:pt x="118" y="380"/>
                    <a:pt x="186" y="383"/>
                    <a:pt x="200" y="383"/>
                  </a:cubicBezTo>
                  <a:lnTo>
                    <a:pt x="200" y="362"/>
                  </a:lnTo>
                  <a:lnTo>
                    <a:pt x="178" y="362"/>
                  </a:lnTo>
                  <a:cubicBezTo>
                    <a:pt x="123" y="362"/>
                    <a:pt x="123" y="355"/>
                    <a:pt x="123" y="336"/>
                  </a:cubicBezTo>
                  <a:lnTo>
                    <a:pt x="123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905" name="Group 41">
            <a:extLst>
              <a:ext uri="{FF2B5EF4-FFF2-40B4-BE49-F238E27FC236}">
                <a16:creationId xmlns:a16="http://schemas.microsoft.com/office/drawing/2014/main" id="{F433FBC2-E4C1-7840-AE51-2802C7FA097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827588"/>
            <a:ext cx="239713" cy="174625"/>
            <a:chOff x="288" y="3041"/>
            <a:chExt cx="151" cy="110"/>
          </a:xfrm>
        </p:grpSpPr>
        <p:sp>
          <p:nvSpPr>
            <p:cNvPr id="36906" name="Freeform 42">
              <a:extLst>
                <a:ext uri="{FF2B5EF4-FFF2-40B4-BE49-F238E27FC236}">
                  <a16:creationId xmlns:a16="http://schemas.microsoft.com/office/drawing/2014/main" id="{7BDF9FD9-AAD6-A844-9942-CA5A6142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043"/>
              <a:ext cx="151" cy="108"/>
            </a:xfrm>
            <a:custGeom>
              <a:avLst/>
              <a:gdLst>
                <a:gd name="T0" fmla="*/ 336 w 672"/>
                <a:gd name="T1" fmla="*/ 478 h 479"/>
                <a:gd name="T2" fmla="*/ 0 w 672"/>
                <a:gd name="T3" fmla="*/ 478 h 479"/>
                <a:gd name="T4" fmla="*/ 0 w 672"/>
                <a:gd name="T5" fmla="*/ 0 h 479"/>
                <a:gd name="T6" fmla="*/ 671 w 672"/>
                <a:gd name="T7" fmla="*/ 0 h 479"/>
                <a:gd name="T8" fmla="*/ 671 w 672"/>
                <a:gd name="T9" fmla="*/ 478 h 479"/>
                <a:gd name="T10" fmla="*/ 336 w 672"/>
                <a:gd name="T11" fmla="*/ 478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479">
                  <a:moveTo>
                    <a:pt x="336" y="478"/>
                  </a:moveTo>
                  <a:lnTo>
                    <a:pt x="0" y="478"/>
                  </a:lnTo>
                  <a:lnTo>
                    <a:pt x="0" y="0"/>
                  </a:lnTo>
                  <a:lnTo>
                    <a:pt x="671" y="0"/>
                  </a:lnTo>
                  <a:lnTo>
                    <a:pt x="671" y="478"/>
                  </a:lnTo>
                  <a:lnTo>
                    <a:pt x="336" y="4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7" name="Freeform 43">
              <a:extLst>
                <a:ext uri="{FF2B5EF4-FFF2-40B4-BE49-F238E27FC236}">
                  <a16:creationId xmlns:a16="http://schemas.microsoft.com/office/drawing/2014/main" id="{77C7FE22-63B7-3F4D-9970-97B1FDF60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3041"/>
              <a:ext cx="64" cy="84"/>
            </a:xfrm>
            <a:custGeom>
              <a:avLst/>
              <a:gdLst>
                <a:gd name="T0" fmla="*/ 263 w 286"/>
                <a:gd name="T1" fmla="*/ 56 h 374"/>
                <a:gd name="T2" fmla="*/ 226 w 286"/>
                <a:gd name="T3" fmla="*/ 93 h 374"/>
                <a:gd name="T4" fmla="*/ 250 w 286"/>
                <a:gd name="T5" fmla="*/ 117 h 374"/>
                <a:gd name="T6" fmla="*/ 285 w 286"/>
                <a:gd name="T7" fmla="*/ 70 h 374"/>
                <a:gd name="T8" fmla="*/ 193 w 286"/>
                <a:gd name="T9" fmla="*/ 0 h 374"/>
                <a:gd name="T10" fmla="*/ 61 w 286"/>
                <a:gd name="T11" fmla="*/ 121 h 374"/>
                <a:gd name="T12" fmla="*/ 143 w 286"/>
                <a:gd name="T13" fmla="*/ 203 h 374"/>
                <a:gd name="T14" fmla="*/ 224 w 286"/>
                <a:gd name="T15" fmla="*/ 266 h 374"/>
                <a:gd name="T16" fmla="*/ 112 w 286"/>
                <a:gd name="T17" fmla="*/ 355 h 374"/>
                <a:gd name="T18" fmla="*/ 24 w 286"/>
                <a:gd name="T19" fmla="*/ 313 h 374"/>
                <a:gd name="T20" fmla="*/ 72 w 286"/>
                <a:gd name="T21" fmla="*/ 268 h 374"/>
                <a:gd name="T22" fmla="*/ 44 w 286"/>
                <a:gd name="T23" fmla="*/ 240 h 374"/>
                <a:gd name="T24" fmla="*/ 0 w 286"/>
                <a:gd name="T25" fmla="*/ 294 h 374"/>
                <a:gd name="T26" fmla="*/ 112 w 286"/>
                <a:gd name="T27" fmla="*/ 373 h 374"/>
                <a:gd name="T28" fmla="*/ 268 w 286"/>
                <a:gd name="T29" fmla="*/ 238 h 374"/>
                <a:gd name="T30" fmla="*/ 244 w 286"/>
                <a:gd name="T31" fmla="*/ 177 h 374"/>
                <a:gd name="T32" fmla="*/ 165 w 286"/>
                <a:gd name="T33" fmla="*/ 142 h 374"/>
                <a:gd name="T34" fmla="*/ 107 w 286"/>
                <a:gd name="T35" fmla="*/ 93 h 374"/>
                <a:gd name="T36" fmla="*/ 193 w 286"/>
                <a:gd name="T37" fmla="*/ 19 h 374"/>
                <a:gd name="T38" fmla="*/ 263 w 286"/>
                <a:gd name="T39" fmla="*/ 5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374">
                  <a:moveTo>
                    <a:pt x="263" y="56"/>
                  </a:moveTo>
                  <a:cubicBezTo>
                    <a:pt x="241" y="56"/>
                    <a:pt x="226" y="75"/>
                    <a:pt x="226" y="93"/>
                  </a:cubicBezTo>
                  <a:cubicBezTo>
                    <a:pt x="226" y="105"/>
                    <a:pt x="233" y="117"/>
                    <a:pt x="250" y="117"/>
                  </a:cubicBezTo>
                  <a:cubicBezTo>
                    <a:pt x="268" y="117"/>
                    <a:pt x="285" y="103"/>
                    <a:pt x="285" y="70"/>
                  </a:cubicBezTo>
                  <a:cubicBezTo>
                    <a:pt x="285" y="35"/>
                    <a:pt x="252" y="0"/>
                    <a:pt x="193" y="0"/>
                  </a:cubicBezTo>
                  <a:cubicBezTo>
                    <a:pt x="90" y="0"/>
                    <a:pt x="61" y="84"/>
                    <a:pt x="61" y="121"/>
                  </a:cubicBezTo>
                  <a:cubicBezTo>
                    <a:pt x="61" y="184"/>
                    <a:pt x="121" y="198"/>
                    <a:pt x="143" y="203"/>
                  </a:cubicBezTo>
                  <a:cubicBezTo>
                    <a:pt x="182" y="210"/>
                    <a:pt x="224" y="219"/>
                    <a:pt x="224" y="266"/>
                  </a:cubicBezTo>
                  <a:cubicBezTo>
                    <a:pt x="224" y="287"/>
                    <a:pt x="206" y="355"/>
                    <a:pt x="112" y="355"/>
                  </a:cubicBezTo>
                  <a:cubicBezTo>
                    <a:pt x="101" y="355"/>
                    <a:pt x="42" y="355"/>
                    <a:pt x="24" y="313"/>
                  </a:cubicBezTo>
                  <a:cubicBezTo>
                    <a:pt x="53" y="315"/>
                    <a:pt x="72" y="292"/>
                    <a:pt x="72" y="268"/>
                  </a:cubicBezTo>
                  <a:cubicBezTo>
                    <a:pt x="72" y="250"/>
                    <a:pt x="59" y="240"/>
                    <a:pt x="44" y="240"/>
                  </a:cubicBezTo>
                  <a:cubicBezTo>
                    <a:pt x="24" y="240"/>
                    <a:pt x="0" y="257"/>
                    <a:pt x="0" y="294"/>
                  </a:cubicBezTo>
                  <a:cubicBezTo>
                    <a:pt x="0" y="341"/>
                    <a:pt x="44" y="373"/>
                    <a:pt x="112" y="373"/>
                  </a:cubicBezTo>
                  <a:cubicBezTo>
                    <a:pt x="237" y="373"/>
                    <a:pt x="268" y="273"/>
                    <a:pt x="268" y="238"/>
                  </a:cubicBezTo>
                  <a:cubicBezTo>
                    <a:pt x="268" y="208"/>
                    <a:pt x="252" y="187"/>
                    <a:pt x="244" y="177"/>
                  </a:cubicBezTo>
                  <a:cubicBezTo>
                    <a:pt x="222" y="154"/>
                    <a:pt x="200" y="149"/>
                    <a:pt x="165" y="142"/>
                  </a:cubicBezTo>
                  <a:cubicBezTo>
                    <a:pt x="138" y="135"/>
                    <a:pt x="107" y="131"/>
                    <a:pt x="107" y="93"/>
                  </a:cubicBezTo>
                  <a:cubicBezTo>
                    <a:pt x="107" y="68"/>
                    <a:pt x="125" y="19"/>
                    <a:pt x="193" y="19"/>
                  </a:cubicBezTo>
                  <a:cubicBezTo>
                    <a:pt x="213" y="19"/>
                    <a:pt x="252" y="23"/>
                    <a:pt x="263" y="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08" name="Freeform 44">
              <a:extLst>
                <a:ext uri="{FF2B5EF4-FFF2-40B4-BE49-F238E27FC236}">
                  <a16:creationId xmlns:a16="http://schemas.microsoft.com/office/drawing/2014/main" id="{A6AB54B8-0B51-D24C-8524-C26D7B01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3064"/>
              <a:ext cx="54" cy="86"/>
            </a:xfrm>
            <a:custGeom>
              <a:avLst/>
              <a:gdLst>
                <a:gd name="T0" fmla="*/ 241 w 242"/>
                <a:gd name="T1" fmla="*/ 278 h 384"/>
                <a:gd name="T2" fmla="*/ 222 w 242"/>
                <a:gd name="T3" fmla="*/ 278 h 384"/>
                <a:gd name="T4" fmla="*/ 208 w 242"/>
                <a:gd name="T5" fmla="*/ 331 h 384"/>
                <a:gd name="T6" fmla="*/ 154 w 242"/>
                <a:gd name="T7" fmla="*/ 334 h 384"/>
                <a:gd name="T8" fmla="*/ 55 w 242"/>
                <a:gd name="T9" fmla="*/ 334 h 384"/>
                <a:gd name="T10" fmla="*/ 162 w 242"/>
                <a:gd name="T11" fmla="*/ 238 h 384"/>
                <a:gd name="T12" fmla="*/ 241 w 242"/>
                <a:gd name="T13" fmla="*/ 112 h 384"/>
                <a:gd name="T14" fmla="*/ 114 w 242"/>
                <a:gd name="T15" fmla="*/ 0 h 384"/>
                <a:gd name="T16" fmla="*/ 0 w 242"/>
                <a:gd name="T17" fmla="*/ 103 h 384"/>
                <a:gd name="T18" fmla="*/ 29 w 242"/>
                <a:gd name="T19" fmla="*/ 135 h 384"/>
                <a:gd name="T20" fmla="*/ 57 w 242"/>
                <a:gd name="T21" fmla="*/ 105 h 384"/>
                <a:gd name="T22" fmla="*/ 26 w 242"/>
                <a:gd name="T23" fmla="*/ 75 h 384"/>
                <a:gd name="T24" fmla="*/ 105 w 242"/>
                <a:gd name="T25" fmla="*/ 21 h 384"/>
                <a:gd name="T26" fmla="*/ 189 w 242"/>
                <a:gd name="T27" fmla="*/ 112 h 384"/>
                <a:gd name="T28" fmla="*/ 136 w 242"/>
                <a:gd name="T29" fmla="*/ 224 h 384"/>
                <a:gd name="T30" fmla="*/ 4 w 242"/>
                <a:gd name="T31" fmla="*/ 362 h 384"/>
                <a:gd name="T32" fmla="*/ 0 w 242"/>
                <a:gd name="T33" fmla="*/ 383 h 384"/>
                <a:gd name="T34" fmla="*/ 224 w 242"/>
                <a:gd name="T35" fmla="*/ 383 h 384"/>
                <a:gd name="T36" fmla="*/ 241 w 242"/>
                <a:gd name="T37" fmla="*/ 2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384">
                  <a:moveTo>
                    <a:pt x="241" y="278"/>
                  </a:moveTo>
                  <a:lnTo>
                    <a:pt x="222" y="278"/>
                  </a:lnTo>
                  <a:cubicBezTo>
                    <a:pt x="222" y="292"/>
                    <a:pt x="215" y="324"/>
                    <a:pt x="208" y="331"/>
                  </a:cubicBezTo>
                  <a:cubicBezTo>
                    <a:pt x="204" y="334"/>
                    <a:pt x="162" y="334"/>
                    <a:pt x="154" y="334"/>
                  </a:cubicBezTo>
                  <a:lnTo>
                    <a:pt x="55" y="334"/>
                  </a:lnTo>
                  <a:cubicBezTo>
                    <a:pt x="112" y="280"/>
                    <a:pt x="129" y="264"/>
                    <a:pt x="162" y="238"/>
                  </a:cubicBezTo>
                  <a:cubicBezTo>
                    <a:pt x="204" y="203"/>
                    <a:pt x="241" y="168"/>
                    <a:pt x="241" y="112"/>
                  </a:cubicBezTo>
                  <a:cubicBezTo>
                    <a:pt x="241" y="42"/>
                    <a:pt x="182" y="0"/>
                    <a:pt x="114" y="0"/>
                  </a:cubicBezTo>
                  <a:cubicBezTo>
                    <a:pt x="46" y="0"/>
                    <a:pt x="0" y="51"/>
                    <a:pt x="0" y="103"/>
                  </a:cubicBezTo>
                  <a:cubicBezTo>
                    <a:pt x="0" y="133"/>
                    <a:pt x="24" y="135"/>
                    <a:pt x="29" y="135"/>
                  </a:cubicBezTo>
                  <a:cubicBezTo>
                    <a:pt x="42" y="135"/>
                    <a:pt x="57" y="126"/>
                    <a:pt x="57" y="105"/>
                  </a:cubicBezTo>
                  <a:cubicBezTo>
                    <a:pt x="57" y="96"/>
                    <a:pt x="55" y="75"/>
                    <a:pt x="26" y="75"/>
                  </a:cubicBezTo>
                  <a:cubicBezTo>
                    <a:pt x="42" y="33"/>
                    <a:pt x="79" y="21"/>
                    <a:pt x="105" y="21"/>
                  </a:cubicBezTo>
                  <a:cubicBezTo>
                    <a:pt x="160" y="21"/>
                    <a:pt x="189" y="65"/>
                    <a:pt x="189" y="112"/>
                  </a:cubicBezTo>
                  <a:cubicBezTo>
                    <a:pt x="189" y="163"/>
                    <a:pt x="154" y="203"/>
                    <a:pt x="136" y="224"/>
                  </a:cubicBezTo>
                  <a:lnTo>
                    <a:pt x="4" y="362"/>
                  </a:lnTo>
                  <a:cubicBezTo>
                    <a:pt x="0" y="366"/>
                    <a:pt x="0" y="366"/>
                    <a:pt x="0" y="383"/>
                  </a:cubicBezTo>
                  <a:lnTo>
                    <a:pt x="224" y="383"/>
                  </a:lnTo>
                  <a:lnTo>
                    <a:pt x="241" y="27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909" name="Group 45">
            <a:extLst>
              <a:ext uri="{FF2B5EF4-FFF2-40B4-BE49-F238E27FC236}">
                <a16:creationId xmlns:a16="http://schemas.microsoft.com/office/drawing/2014/main" id="{F6851F45-BD94-CE44-8AC5-71DB0A136311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5246688"/>
            <a:ext cx="239713" cy="177800"/>
            <a:chOff x="1486" y="3305"/>
            <a:chExt cx="151" cy="112"/>
          </a:xfrm>
        </p:grpSpPr>
        <p:sp>
          <p:nvSpPr>
            <p:cNvPr id="36910" name="Freeform 46">
              <a:extLst>
                <a:ext uri="{FF2B5EF4-FFF2-40B4-BE49-F238E27FC236}">
                  <a16:creationId xmlns:a16="http://schemas.microsoft.com/office/drawing/2014/main" id="{98F0FE29-3E95-0A44-91D5-86BEFBD81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" y="3307"/>
              <a:ext cx="151" cy="108"/>
            </a:xfrm>
            <a:custGeom>
              <a:avLst/>
              <a:gdLst>
                <a:gd name="T0" fmla="*/ 336 w 672"/>
                <a:gd name="T1" fmla="*/ 478 h 479"/>
                <a:gd name="T2" fmla="*/ 0 w 672"/>
                <a:gd name="T3" fmla="*/ 478 h 479"/>
                <a:gd name="T4" fmla="*/ 0 w 672"/>
                <a:gd name="T5" fmla="*/ 0 h 479"/>
                <a:gd name="T6" fmla="*/ 671 w 672"/>
                <a:gd name="T7" fmla="*/ 0 h 479"/>
                <a:gd name="T8" fmla="*/ 671 w 672"/>
                <a:gd name="T9" fmla="*/ 478 h 479"/>
                <a:gd name="T10" fmla="*/ 336 w 672"/>
                <a:gd name="T11" fmla="*/ 478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479">
                  <a:moveTo>
                    <a:pt x="336" y="478"/>
                  </a:moveTo>
                  <a:lnTo>
                    <a:pt x="0" y="478"/>
                  </a:lnTo>
                  <a:lnTo>
                    <a:pt x="0" y="0"/>
                  </a:lnTo>
                  <a:lnTo>
                    <a:pt x="671" y="0"/>
                  </a:lnTo>
                  <a:lnTo>
                    <a:pt x="671" y="478"/>
                  </a:lnTo>
                  <a:lnTo>
                    <a:pt x="336" y="4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1" name="Freeform 47">
              <a:extLst>
                <a:ext uri="{FF2B5EF4-FFF2-40B4-BE49-F238E27FC236}">
                  <a16:creationId xmlns:a16="http://schemas.microsoft.com/office/drawing/2014/main" id="{FFC7C6D9-2A00-6B45-95F5-E5CCC165A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3305"/>
              <a:ext cx="64" cy="84"/>
            </a:xfrm>
            <a:custGeom>
              <a:avLst/>
              <a:gdLst>
                <a:gd name="T0" fmla="*/ 263 w 286"/>
                <a:gd name="T1" fmla="*/ 56 h 374"/>
                <a:gd name="T2" fmla="*/ 226 w 286"/>
                <a:gd name="T3" fmla="*/ 93 h 374"/>
                <a:gd name="T4" fmla="*/ 250 w 286"/>
                <a:gd name="T5" fmla="*/ 117 h 374"/>
                <a:gd name="T6" fmla="*/ 285 w 286"/>
                <a:gd name="T7" fmla="*/ 70 h 374"/>
                <a:gd name="T8" fmla="*/ 193 w 286"/>
                <a:gd name="T9" fmla="*/ 0 h 374"/>
                <a:gd name="T10" fmla="*/ 61 w 286"/>
                <a:gd name="T11" fmla="*/ 121 h 374"/>
                <a:gd name="T12" fmla="*/ 143 w 286"/>
                <a:gd name="T13" fmla="*/ 203 h 374"/>
                <a:gd name="T14" fmla="*/ 224 w 286"/>
                <a:gd name="T15" fmla="*/ 266 h 374"/>
                <a:gd name="T16" fmla="*/ 112 w 286"/>
                <a:gd name="T17" fmla="*/ 355 h 374"/>
                <a:gd name="T18" fmla="*/ 24 w 286"/>
                <a:gd name="T19" fmla="*/ 313 h 374"/>
                <a:gd name="T20" fmla="*/ 72 w 286"/>
                <a:gd name="T21" fmla="*/ 268 h 374"/>
                <a:gd name="T22" fmla="*/ 44 w 286"/>
                <a:gd name="T23" fmla="*/ 240 h 374"/>
                <a:gd name="T24" fmla="*/ 0 w 286"/>
                <a:gd name="T25" fmla="*/ 294 h 374"/>
                <a:gd name="T26" fmla="*/ 112 w 286"/>
                <a:gd name="T27" fmla="*/ 373 h 374"/>
                <a:gd name="T28" fmla="*/ 268 w 286"/>
                <a:gd name="T29" fmla="*/ 238 h 374"/>
                <a:gd name="T30" fmla="*/ 244 w 286"/>
                <a:gd name="T31" fmla="*/ 177 h 374"/>
                <a:gd name="T32" fmla="*/ 165 w 286"/>
                <a:gd name="T33" fmla="*/ 142 h 374"/>
                <a:gd name="T34" fmla="*/ 107 w 286"/>
                <a:gd name="T35" fmla="*/ 93 h 374"/>
                <a:gd name="T36" fmla="*/ 193 w 286"/>
                <a:gd name="T37" fmla="*/ 19 h 374"/>
                <a:gd name="T38" fmla="*/ 263 w 286"/>
                <a:gd name="T39" fmla="*/ 5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374">
                  <a:moveTo>
                    <a:pt x="263" y="56"/>
                  </a:moveTo>
                  <a:cubicBezTo>
                    <a:pt x="241" y="56"/>
                    <a:pt x="226" y="75"/>
                    <a:pt x="226" y="93"/>
                  </a:cubicBezTo>
                  <a:cubicBezTo>
                    <a:pt x="226" y="105"/>
                    <a:pt x="233" y="117"/>
                    <a:pt x="250" y="117"/>
                  </a:cubicBezTo>
                  <a:cubicBezTo>
                    <a:pt x="268" y="117"/>
                    <a:pt x="285" y="103"/>
                    <a:pt x="285" y="70"/>
                  </a:cubicBezTo>
                  <a:cubicBezTo>
                    <a:pt x="285" y="35"/>
                    <a:pt x="252" y="0"/>
                    <a:pt x="193" y="0"/>
                  </a:cubicBezTo>
                  <a:cubicBezTo>
                    <a:pt x="90" y="0"/>
                    <a:pt x="61" y="84"/>
                    <a:pt x="61" y="121"/>
                  </a:cubicBezTo>
                  <a:cubicBezTo>
                    <a:pt x="61" y="184"/>
                    <a:pt x="121" y="198"/>
                    <a:pt x="143" y="203"/>
                  </a:cubicBezTo>
                  <a:cubicBezTo>
                    <a:pt x="182" y="210"/>
                    <a:pt x="224" y="219"/>
                    <a:pt x="224" y="266"/>
                  </a:cubicBezTo>
                  <a:cubicBezTo>
                    <a:pt x="224" y="287"/>
                    <a:pt x="206" y="355"/>
                    <a:pt x="112" y="355"/>
                  </a:cubicBezTo>
                  <a:cubicBezTo>
                    <a:pt x="101" y="355"/>
                    <a:pt x="42" y="355"/>
                    <a:pt x="24" y="313"/>
                  </a:cubicBezTo>
                  <a:cubicBezTo>
                    <a:pt x="53" y="315"/>
                    <a:pt x="72" y="292"/>
                    <a:pt x="72" y="268"/>
                  </a:cubicBezTo>
                  <a:cubicBezTo>
                    <a:pt x="72" y="250"/>
                    <a:pt x="59" y="240"/>
                    <a:pt x="44" y="240"/>
                  </a:cubicBezTo>
                  <a:cubicBezTo>
                    <a:pt x="24" y="240"/>
                    <a:pt x="0" y="257"/>
                    <a:pt x="0" y="294"/>
                  </a:cubicBezTo>
                  <a:cubicBezTo>
                    <a:pt x="0" y="341"/>
                    <a:pt x="44" y="373"/>
                    <a:pt x="112" y="373"/>
                  </a:cubicBezTo>
                  <a:cubicBezTo>
                    <a:pt x="237" y="373"/>
                    <a:pt x="268" y="273"/>
                    <a:pt x="268" y="238"/>
                  </a:cubicBezTo>
                  <a:cubicBezTo>
                    <a:pt x="268" y="208"/>
                    <a:pt x="252" y="187"/>
                    <a:pt x="244" y="177"/>
                  </a:cubicBezTo>
                  <a:cubicBezTo>
                    <a:pt x="222" y="154"/>
                    <a:pt x="200" y="149"/>
                    <a:pt x="165" y="142"/>
                  </a:cubicBezTo>
                  <a:cubicBezTo>
                    <a:pt x="138" y="135"/>
                    <a:pt x="107" y="131"/>
                    <a:pt x="107" y="93"/>
                  </a:cubicBezTo>
                  <a:cubicBezTo>
                    <a:pt x="107" y="68"/>
                    <a:pt x="125" y="19"/>
                    <a:pt x="193" y="19"/>
                  </a:cubicBezTo>
                  <a:cubicBezTo>
                    <a:pt x="213" y="19"/>
                    <a:pt x="252" y="23"/>
                    <a:pt x="263" y="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2" name="Freeform 48">
              <a:extLst>
                <a:ext uri="{FF2B5EF4-FFF2-40B4-BE49-F238E27FC236}">
                  <a16:creationId xmlns:a16="http://schemas.microsoft.com/office/drawing/2014/main" id="{FE5D8A51-D863-9646-B984-195038EF5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" y="3328"/>
              <a:ext cx="56" cy="89"/>
            </a:xfrm>
            <a:custGeom>
              <a:avLst/>
              <a:gdLst>
                <a:gd name="T0" fmla="*/ 118 w 251"/>
                <a:gd name="T1" fmla="*/ 191 h 395"/>
                <a:gd name="T2" fmla="*/ 193 w 251"/>
                <a:gd name="T3" fmla="*/ 285 h 395"/>
                <a:gd name="T4" fmla="*/ 121 w 251"/>
                <a:gd name="T5" fmla="*/ 376 h 395"/>
                <a:gd name="T6" fmla="*/ 29 w 251"/>
                <a:gd name="T7" fmla="*/ 336 h 395"/>
                <a:gd name="T8" fmla="*/ 61 w 251"/>
                <a:gd name="T9" fmla="*/ 303 h 395"/>
                <a:gd name="T10" fmla="*/ 31 w 251"/>
                <a:gd name="T11" fmla="*/ 273 h 395"/>
                <a:gd name="T12" fmla="*/ 0 w 251"/>
                <a:gd name="T13" fmla="*/ 306 h 395"/>
                <a:gd name="T14" fmla="*/ 123 w 251"/>
                <a:gd name="T15" fmla="*/ 394 h 395"/>
                <a:gd name="T16" fmla="*/ 250 w 251"/>
                <a:gd name="T17" fmla="*/ 285 h 395"/>
                <a:gd name="T18" fmla="*/ 156 w 251"/>
                <a:gd name="T19" fmla="*/ 180 h 395"/>
                <a:gd name="T20" fmla="*/ 233 w 251"/>
                <a:gd name="T21" fmla="*/ 79 h 395"/>
                <a:gd name="T22" fmla="*/ 123 w 251"/>
                <a:gd name="T23" fmla="*/ 0 h 395"/>
                <a:gd name="T24" fmla="*/ 18 w 251"/>
                <a:gd name="T25" fmla="*/ 77 h 395"/>
                <a:gd name="T26" fmla="*/ 46 w 251"/>
                <a:gd name="T27" fmla="*/ 107 h 395"/>
                <a:gd name="T28" fmla="*/ 72 w 251"/>
                <a:gd name="T29" fmla="*/ 79 h 395"/>
                <a:gd name="T30" fmla="*/ 46 w 251"/>
                <a:gd name="T31" fmla="*/ 49 h 395"/>
                <a:gd name="T32" fmla="*/ 123 w 251"/>
                <a:gd name="T33" fmla="*/ 16 h 395"/>
                <a:gd name="T34" fmla="*/ 180 w 251"/>
                <a:gd name="T35" fmla="*/ 79 h 395"/>
                <a:gd name="T36" fmla="*/ 158 w 251"/>
                <a:gd name="T37" fmla="*/ 149 h 395"/>
                <a:gd name="T38" fmla="*/ 99 w 251"/>
                <a:gd name="T39" fmla="*/ 173 h 395"/>
                <a:gd name="T40" fmla="*/ 81 w 251"/>
                <a:gd name="T41" fmla="*/ 175 h 395"/>
                <a:gd name="T42" fmla="*/ 75 w 251"/>
                <a:gd name="T43" fmla="*/ 182 h 395"/>
                <a:gd name="T44" fmla="*/ 90 w 251"/>
                <a:gd name="T45" fmla="*/ 191 h 395"/>
                <a:gd name="T46" fmla="*/ 118 w 251"/>
                <a:gd name="T47" fmla="*/ 191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1" h="395">
                  <a:moveTo>
                    <a:pt x="118" y="191"/>
                  </a:moveTo>
                  <a:cubicBezTo>
                    <a:pt x="162" y="191"/>
                    <a:pt x="193" y="222"/>
                    <a:pt x="193" y="285"/>
                  </a:cubicBezTo>
                  <a:cubicBezTo>
                    <a:pt x="193" y="355"/>
                    <a:pt x="154" y="376"/>
                    <a:pt x="121" y="376"/>
                  </a:cubicBezTo>
                  <a:cubicBezTo>
                    <a:pt x="99" y="376"/>
                    <a:pt x="53" y="371"/>
                    <a:pt x="29" y="336"/>
                  </a:cubicBezTo>
                  <a:cubicBezTo>
                    <a:pt x="55" y="336"/>
                    <a:pt x="61" y="315"/>
                    <a:pt x="61" y="303"/>
                  </a:cubicBezTo>
                  <a:cubicBezTo>
                    <a:pt x="61" y="285"/>
                    <a:pt x="48" y="273"/>
                    <a:pt x="31" y="273"/>
                  </a:cubicBezTo>
                  <a:cubicBezTo>
                    <a:pt x="15" y="273"/>
                    <a:pt x="0" y="282"/>
                    <a:pt x="0" y="306"/>
                  </a:cubicBezTo>
                  <a:cubicBezTo>
                    <a:pt x="0" y="359"/>
                    <a:pt x="57" y="394"/>
                    <a:pt x="123" y="394"/>
                  </a:cubicBezTo>
                  <a:cubicBezTo>
                    <a:pt x="197" y="394"/>
                    <a:pt x="250" y="341"/>
                    <a:pt x="250" y="285"/>
                  </a:cubicBezTo>
                  <a:cubicBezTo>
                    <a:pt x="250" y="238"/>
                    <a:pt x="215" y="194"/>
                    <a:pt x="156" y="180"/>
                  </a:cubicBezTo>
                  <a:cubicBezTo>
                    <a:pt x="213" y="159"/>
                    <a:pt x="233" y="114"/>
                    <a:pt x="233" y="79"/>
                  </a:cubicBezTo>
                  <a:cubicBezTo>
                    <a:pt x="233" y="35"/>
                    <a:pt x="184" y="0"/>
                    <a:pt x="123" y="0"/>
                  </a:cubicBezTo>
                  <a:cubicBezTo>
                    <a:pt x="64" y="0"/>
                    <a:pt x="18" y="30"/>
                    <a:pt x="18" y="77"/>
                  </a:cubicBezTo>
                  <a:cubicBezTo>
                    <a:pt x="18" y="98"/>
                    <a:pt x="29" y="107"/>
                    <a:pt x="46" y="107"/>
                  </a:cubicBezTo>
                  <a:cubicBezTo>
                    <a:pt x="61" y="107"/>
                    <a:pt x="72" y="96"/>
                    <a:pt x="72" y="79"/>
                  </a:cubicBezTo>
                  <a:cubicBezTo>
                    <a:pt x="72" y="61"/>
                    <a:pt x="61" y="49"/>
                    <a:pt x="46" y="49"/>
                  </a:cubicBezTo>
                  <a:cubicBezTo>
                    <a:pt x="64" y="23"/>
                    <a:pt x="101" y="16"/>
                    <a:pt x="123" y="16"/>
                  </a:cubicBezTo>
                  <a:cubicBezTo>
                    <a:pt x="147" y="16"/>
                    <a:pt x="180" y="30"/>
                    <a:pt x="180" y="79"/>
                  </a:cubicBezTo>
                  <a:cubicBezTo>
                    <a:pt x="180" y="105"/>
                    <a:pt x="173" y="131"/>
                    <a:pt x="158" y="149"/>
                  </a:cubicBezTo>
                  <a:cubicBezTo>
                    <a:pt x="140" y="170"/>
                    <a:pt x="125" y="173"/>
                    <a:pt x="99" y="173"/>
                  </a:cubicBezTo>
                  <a:cubicBezTo>
                    <a:pt x="86" y="175"/>
                    <a:pt x="83" y="175"/>
                    <a:pt x="81" y="175"/>
                  </a:cubicBezTo>
                  <a:cubicBezTo>
                    <a:pt x="79" y="175"/>
                    <a:pt x="75" y="175"/>
                    <a:pt x="75" y="182"/>
                  </a:cubicBezTo>
                  <a:cubicBezTo>
                    <a:pt x="75" y="191"/>
                    <a:pt x="81" y="191"/>
                    <a:pt x="90" y="191"/>
                  </a:cubicBezTo>
                  <a:lnTo>
                    <a:pt x="118" y="19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913" name="Group 49">
            <a:extLst>
              <a:ext uri="{FF2B5EF4-FFF2-40B4-BE49-F238E27FC236}">
                <a16:creationId xmlns:a16="http://schemas.microsoft.com/office/drawing/2014/main" id="{299F1574-D9A0-074F-8B67-5DF923912067}"/>
              </a:ext>
            </a:extLst>
          </p:cNvPr>
          <p:cNvGrpSpPr>
            <a:grpSpLocks/>
          </p:cNvGrpSpPr>
          <p:nvPr/>
        </p:nvGrpSpPr>
        <p:grpSpPr bwMode="auto">
          <a:xfrm>
            <a:off x="4292600" y="4818063"/>
            <a:ext cx="239713" cy="174625"/>
            <a:chOff x="2704" y="3035"/>
            <a:chExt cx="151" cy="110"/>
          </a:xfrm>
        </p:grpSpPr>
        <p:sp>
          <p:nvSpPr>
            <p:cNvPr id="36914" name="Freeform 50">
              <a:extLst>
                <a:ext uri="{FF2B5EF4-FFF2-40B4-BE49-F238E27FC236}">
                  <a16:creationId xmlns:a16="http://schemas.microsoft.com/office/drawing/2014/main" id="{6BBF74D6-CB0B-DE49-BCDE-DE3D35087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3037"/>
              <a:ext cx="151" cy="108"/>
            </a:xfrm>
            <a:custGeom>
              <a:avLst/>
              <a:gdLst>
                <a:gd name="T0" fmla="*/ 336 w 672"/>
                <a:gd name="T1" fmla="*/ 478 h 479"/>
                <a:gd name="T2" fmla="*/ 0 w 672"/>
                <a:gd name="T3" fmla="*/ 478 h 479"/>
                <a:gd name="T4" fmla="*/ 0 w 672"/>
                <a:gd name="T5" fmla="*/ 0 h 479"/>
                <a:gd name="T6" fmla="*/ 671 w 672"/>
                <a:gd name="T7" fmla="*/ 0 h 479"/>
                <a:gd name="T8" fmla="*/ 671 w 672"/>
                <a:gd name="T9" fmla="*/ 478 h 479"/>
                <a:gd name="T10" fmla="*/ 336 w 672"/>
                <a:gd name="T11" fmla="*/ 478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2" h="479">
                  <a:moveTo>
                    <a:pt x="336" y="478"/>
                  </a:moveTo>
                  <a:lnTo>
                    <a:pt x="0" y="478"/>
                  </a:lnTo>
                  <a:lnTo>
                    <a:pt x="0" y="0"/>
                  </a:lnTo>
                  <a:lnTo>
                    <a:pt x="671" y="0"/>
                  </a:lnTo>
                  <a:lnTo>
                    <a:pt x="671" y="478"/>
                  </a:lnTo>
                  <a:lnTo>
                    <a:pt x="336" y="47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5" name="Freeform 51">
              <a:extLst>
                <a:ext uri="{FF2B5EF4-FFF2-40B4-BE49-F238E27FC236}">
                  <a16:creationId xmlns:a16="http://schemas.microsoft.com/office/drawing/2014/main" id="{C45BD449-59BD-6C45-9E3D-69CA67A1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3" y="3035"/>
              <a:ext cx="64" cy="84"/>
            </a:xfrm>
            <a:custGeom>
              <a:avLst/>
              <a:gdLst>
                <a:gd name="T0" fmla="*/ 263 w 286"/>
                <a:gd name="T1" fmla="*/ 56 h 374"/>
                <a:gd name="T2" fmla="*/ 226 w 286"/>
                <a:gd name="T3" fmla="*/ 93 h 374"/>
                <a:gd name="T4" fmla="*/ 250 w 286"/>
                <a:gd name="T5" fmla="*/ 117 h 374"/>
                <a:gd name="T6" fmla="*/ 285 w 286"/>
                <a:gd name="T7" fmla="*/ 70 h 374"/>
                <a:gd name="T8" fmla="*/ 193 w 286"/>
                <a:gd name="T9" fmla="*/ 0 h 374"/>
                <a:gd name="T10" fmla="*/ 61 w 286"/>
                <a:gd name="T11" fmla="*/ 121 h 374"/>
                <a:gd name="T12" fmla="*/ 143 w 286"/>
                <a:gd name="T13" fmla="*/ 203 h 374"/>
                <a:gd name="T14" fmla="*/ 224 w 286"/>
                <a:gd name="T15" fmla="*/ 266 h 374"/>
                <a:gd name="T16" fmla="*/ 112 w 286"/>
                <a:gd name="T17" fmla="*/ 355 h 374"/>
                <a:gd name="T18" fmla="*/ 24 w 286"/>
                <a:gd name="T19" fmla="*/ 313 h 374"/>
                <a:gd name="T20" fmla="*/ 72 w 286"/>
                <a:gd name="T21" fmla="*/ 268 h 374"/>
                <a:gd name="T22" fmla="*/ 44 w 286"/>
                <a:gd name="T23" fmla="*/ 240 h 374"/>
                <a:gd name="T24" fmla="*/ 0 w 286"/>
                <a:gd name="T25" fmla="*/ 294 h 374"/>
                <a:gd name="T26" fmla="*/ 112 w 286"/>
                <a:gd name="T27" fmla="*/ 373 h 374"/>
                <a:gd name="T28" fmla="*/ 268 w 286"/>
                <a:gd name="T29" fmla="*/ 238 h 374"/>
                <a:gd name="T30" fmla="*/ 244 w 286"/>
                <a:gd name="T31" fmla="*/ 177 h 374"/>
                <a:gd name="T32" fmla="*/ 165 w 286"/>
                <a:gd name="T33" fmla="*/ 142 h 374"/>
                <a:gd name="T34" fmla="*/ 107 w 286"/>
                <a:gd name="T35" fmla="*/ 93 h 374"/>
                <a:gd name="T36" fmla="*/ 193 w 286"/>
                <a:gd name="T37" fmla="*/ 19 h 374"/>
                <a:gd name="T38" fmla="*/ 263 w 286"/>
                <a:gd name="T39" fmla="*/ 5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374">
                  <a:moveTo>
                    <a:pt x="263" y="56"/>
                  </a:moveTo>
                  <a:cubicBezTo>
                    <a:pt x="241" y="56"/>
                    <a:pt x="226" y="75"/>
                    <a:pt x="226" y="93"/>
                  </a:cubicBezTo>
                  <a:cubicBezTo>
                    <a:pt x="226" y="105"/>
                    <a:pt x="233" y="117"/>
                    <a:pt x="250" y="117"/>
                  </a:cubicBezTo>
                  <a:cubicBezTo>
                    <a:pt x="268" y="117"/>
                    <a:pt x="285" y="103"/>
                    <a:pt x="285" y="70"/>
                  </a:cubicBezTo>
                  <a:cubicBezTo>
                    <a:pt x="285" y="35"/>
                    <a:pt x="252" y="0"/>
                    <a:pt x="193" y="0"/>
                  </a:cubicBezTo>
                  <a:cubicBezTo>
                    <a:pt x="90" y="0"/>
                    <a:pt x="61" y="84"/>
                    <a:pt x="61" y="121"/>
                  </a:cubicBezTo>
                  <a:cubicBezTo>
                    <a:pt x="61" y="184"/>
                    <a:pt x="121" y="198"/>
                    <a:pt x="143" y="203"/>
                  </a:cubicBezTo>
                  <a:cubicBezTo>
                    <a:pt x="182" y="210"/>
                    <a:pt x="224" y="219"/>
                    <a:pt x="224" y="266"/>
                  </a:cubicBezTo>
                  <a:cubicBezTo>
                    <a:pt x="224" y="287"/>
                    <a:pt x="206" y="355"/>
                    <a:pt x="112" y="355"/>
                  </a:cubicBezTo>
                  <a:cubicBezTo>
                    <a:pt x="101" y="355"/>
                    <a:pt x="42" y="355"/>
                    <a:pt x="24" y="313"/>
                  </a:cubicBezTo>
                  <a:cubicBezTo>
                    <a:pt x="53" y="315"/>
                    <a:pt x="72" y="292"/>
                    <a:pt x="72" y="268"/>
                  </a:cubicBezTo>
                  <a:cubicBezTo>
                    <a:pt x="72" y="250"/>
                    <a:pt x="59" y="240"/>
                    <a:pt x="44" y="240"/>
                  </a:cubicBezTo>
                  <a:cubicBezTo>
                    <a:pt x="24" y="240"/>
                    <a:pt x="0" y="257"/>
                    <a:pt x="0" y="294"/>
                  </a:cubicBezTo>
                  <a:cubicBezTo>
                    <a:pt x="0" y="341"/>
                    <a:pt x="44" y="373"/>
                    <a:pt x="112" y="373"/>
                  </a:cubicBezTo>
                  <a:cubicBezTo>
                    <a:pt x="237" y="373"/>
                    <a:pt x="268" y="273"/>
                    <a:pt x="268" y="238"/>
                  </a:cubicBezTo>
                  <a:cubicBezTo>
                    <a:pt x="268" y="208"/>
                    <a:pt x="252" y="187"/>
                    <a:pt x="244" y="177"/>
                  </a:cubicBezTo>
                  <a:cubicBezTo>
                    <a:pt x="222" y="154"/>
                    <a:pt x="200" y="149"/>
                    <a:pt x="165" y="142"/>
                  </a:cubicBezTo>
                  <a:cubicBezTo>
                    <a:pt x="138" y="135"/>
                    <a:pt x="107" y="131"/>
                    <a:pt x="107" y="93"/>
                  </a:cubicBezTo>
                  <a:cubicBezTo>
                    <a:pt x="107" y="68"/>
                    <a:pt x="125" y="19"/>
                    <a:pt x="193" y="19"/>
                  </a:cubicBezTo>
                  <a:cubicBezTo>
                    <a:pt x="213" y="19"/>
                    <a:pt x="252" y="23"/>
                    <a:pt x="263" y="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16" name="Freeform 52">
              <a:extLst>
                <a:ext uri="{FF2B5EF4-FFF2-40B4-BE49-F238E27FC236}">
                  <a16:creationId xmlns:a16="http://schemas.microsoft.com/office/drawing/2014/main" id="{E5C6C3E4-D76B-6141-A38B-EA64C150D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0" y="3057"/>
              <a:ext cx="60" cy="88"/>
            </a:xfrm>
            <a:custGeom>
              <a:avLst/>
              <a:gdLst>
                <a:gd name="T0" fmla="*/ 268 w 269"/>
                <a:gd name="T1" fmla="*/ 294 h 391"/>
                <a:gd name="T2" fmla="*/ 268 w 269"/>
                <a:gd name="T3" fmla="*/ 273 h 391"/>
                <a:gd name="T4" fmla="*/ 206 w 269"/>
                <a:gd name="T5" fmla="*/ 273 h 391"/>
                <a:gd name="T6" fmla="*/ 206 w 269"/>
                <a:gd name="T7" fmla="*/ 16 h 391"/>
                <a:gd name="T8" fmla="*/ 195 w 269"/>
                <a:gd name="T9" fmla="*/ 0 h 391"/>
                <a:gd name="T10" fmla="*/ 180 w 269"/>
                <a:gd name="T11" fmla="*/ 7 h 391"/>
                <a:gd name="T12" fmla="*/ 0 w 269"/>
                <a:gd name="T13" fmla="*/ 273 h 391"/>
                <a:gd name="T14" fmla="*/ 0 w 269"/>
                <a:gd name="T15" fmla="*/ 294 h 391"/>
                <a:gd name="T16" fmla="*/ 160 w 269"/>
                <a:gd name="T17" fmla="*/ 294 h 391"/>
                <a:gd name="T18" fmla="*/ 160 w 269"/>
                <a:gd name="T19" fmla="*/ 343 h 391"/>
                <a:gd name="T20" fmla="*/ 116 w 269"/>
                <a:gd name="T21" fmla="*/ 369 h 391"/>
                <a:gd name="T22" fmla="*/ 101 w 269"/>
                <a:gd name="T23" fmla="*/ 369 h 391"/>
                <a:gd name="T24" fmla="*/ 101 w 269"/>
                <a:gd name="T25" fmla="*/ 390 h 391"/>
                <a:gd name="T26" fmla="*/ 182 w 269"/>
                <a:gd name="T27" fmla="*/ 387 h 391"/>
                <a:gd name="T28" fmla="*/ 265 w 269"/>
                <a:gd name="T29" fmla="*/ 390 h 391"/>
                <a:gd name="T30" fmla="*/ 265 w 269"/>
                <a:gd name="T31" fmla="*/ 369 h 391"/>
                <a:gd name="T32" fmla="*/ 250 w 269"/>
                <a:gd name="T33" fmla="*/ 369 h 391"/>
                <a:gd name="T34" fmla="*/ 206 w 269"/>
                <a:gd name="T35" fmla="*/ 343 h 391"/>
                <a:gd name="T36" fmla="*/ 206 w 269"/>
                <a:gd name="T37" fmla="*/ 294 h 391"/>
                <a:gd name="T38" fmla="*/ 268 w 269"/>
                <a:gd name="T39" fmla="*/ 294 h 391"/>
                <a:gd name="T40" fmla="*/ 165 w 269"/>
                <a:gd name="T41" fmla="*/ 63 h 391"/>
                <a:gd name="T42" fmla="*/ 165 w 269"/>
                <a:gd name="T43" fmla="*/ 273 h 391"/>
                <a:gd name="T44" fmla="*/ 20 w 269"/>
                <a:gd name="T45" fmla="*/ 273 h 391"/>
                <a:gd name="T46" fmla="*/ 165 w 269"/>
                <a:gd name="T47" fmla="*/ 6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391">
                  <a:moveTo>
                    <a:pt x="268" y="294"/>
                  </a:moveTo>
                  <a:lnTo>
                    <a:pt x="268" y="273"/>
                  </a:lnTo>
                  <a:lnTo>
                    <a:pt x="206" y="273"/>
                  </a:lnTo>
                  <a:lnTo>
                    <a:pt x="206" y="16"/>
                  </a:lnTo>
                  <a:cubicBezTo>
                    <a:pt x="206" y="5"/>
                    <a:pt x="206" y="0"/>
                    <a:pt x="195" y="0"/>
                  </a:cubicBezTo>
                  <a:cubicBezTo>
                    <a:pt x="189" y="0"/>
                    <a:pt x="186" y="0"/>
                    <a:pt x="180" y="7"/>
                  </a:cubicBezTo>
                  <a:lnTo>
                    <a:pt x="0" y="273"/>
                  </a:lnTo>
                  <a:lnTo>
                    <a:pt x="0" y="294"/>
                  </a:lnTo>
                  <a:lnTo>
                    <a:pt x="160" y="294"/>
                  </a:lnTo>
                  <a:lnTo>
                    <a:pt x="160" y="343"/>
                  </a:lnTo>
                  <a:cubicBezTo>
                    <a:pt x="160" y="362"/>
                    <a:pt x="160" y="369"/>
                    <a:pt x="116" y="369"/>
                  </a:cubicBezTo>
                  <a:lnTo>
                    <a:pt x="101" y="369"/>
                  </a:lnTo>
                  <a:lnTo>
                    <a:pt x="101" y="390"/>
                  </a:lnTo>
                  <a:cubicBezTo>
                    <a:pt x="129" y="387"/>
                    <a:pt x="162" y="387"/>
                    <a:pt x="182" y="387"/>
                  </a:cubicBezTo>
                  <a:cubicBezTo>
                    <a:pt x="204" y="387"/>
                    <a:pt x="237" y="387"/>
                    <a:pt x="265" y="390"/>
                  </a:cubicBezTo>
                  <a:lnTo>
                    <a:pt x="265" y="369"/>
                  </a:lnTo>
                  <a:lnTo>
                    <a:pt x="250" y="369"/>
                  </a:lnTo>
                  <a:cubicBezTo>
                    <a:pt x="206" y="369"/>
                    <a:pt x="206" y="362"/>
                    <a:pt x="206" y="343"/>
                  </a:cubicBezTo>
                  <a:lnTo>
                    <a:pt x="206" y="294"/>
                  </a:lnTo>
                  <a:lnTo>
                    <a:pt x="268" y="294"/>
                  </a:lnTo>
                  <a:close/>
                  <a:moveTo>
                    <a:pt x="165" y="63"/>
                  </a:moveTo>
                  <a:lnTo>
                    <a:pt x="165" y="273"/>
                  </a:lnTo>
                  <a:lnTo>
                    <a:pt x="20" y="273"/>
                  </a:lnTo>
                  <a:lnTo>
                    <a:pt x="16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6917" name="Group 53">
            <a:extLst>
              <a:ext uri="{FF2B5EF4-FFF2-40B4-BE49-F238E27FC236}">
                <a16:creationId xmlns:a16="http://schemas.microsoft.com/office/drawing/2014/main" id="{35DC9C05-EFB0-E848-B27B-A66B0D09D52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2011363"/>
            <a:ext cx="3106738" cy="2649537"/>
            <a:chOff x="3744" y="1267"/>
            <a:chExt cx="1957" cy="1669"/>
          </a:xfrm>
        </p:grpSpPr>
        <p:sp>
          <p:nvSpPr>
            <p:cNvPr id="36918" name="Oval 54">
              <a:extLst>
                <a:ext uri="{FF2B5EF4-FFF2-40B4-BE49-F238E27FC236}">
                  <a16:creationId xmlns:a16="http://schemas.microsoft.com/office/drawing/2014/main" id="{A75AF8D1-6B8B-8F44-B77B-096888D5A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1267"/>
              <a:ext cx="363" cy="370"/>
            </a:xfrm>
            <a:prstGeom prst="ellips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19" name="Group 55">
              <a:extLst>
                <a:ext uri="{FF2B5EF4-FFF2-40B4-BE49-F238E27FC236}">
                  <a16:creationId xmlns:a16="http://schemas.microsoft.com/office/drawing/2014/main" id="{64257C3E-3210-FE49-B4A3-54F9B6E7FF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8" y="1392"/>
              <a:ext cx="153" cy="106"/>
              <a:chOff x="4638" y="1392"/>
              <a:chExt cx="153" cy="106"/>
            </a:xfrm>
          </p:grpSpPr>
          <p:sp>
            <p:nvSpPr>
              <p:cNvPr id="36920" name="Freeform 56">
                <a:extLst>
                  <a:ext uri="{FF2B5EF4-FFF2-40B4-BE49-F238E27FC236}">
                    <a16:creationId xmlns:a16="http://schemas.microsoft.com/office/drawing/2014/main" id="{A11330CA-6259-C040-BC66-6EABB042B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8" y="1394"/>
                <a:ext cx="153" cy="104"/>
              </a:xfrm>
              <a:custGeom>
                <a:avLst/>
                <a:gdLst>
                  <a:gd name="T0" fmla="*/ 339 w 679"/>
                  <a:gd name="T1" fmla="*/ 462 h 463"/>
                  <a:gd name="T2" fmla="*/ 0 w 679"/>
                  <a:gd name="T3" fmla="*/ 462 h 463"/>
                  <a:gd name="T4" fmla="*/ 0 w 679"/>
                  <a:gd name="T5" fmla="*/ 0 h 463"/>
                  <a:gd name="T6" fmla="*/ 678 w 679"/>
                  <a:gd name="T7" fmla="*/ 0 h 463"/>
                  <a:gd name="T8" fmla="*/ 678 w 679"/>
                  <a:gd name="T9" fmla="*/ 462 h 463"/>
                  <a:gd name="T10" fmla="*/ 339 w 679"/>
                  <a:gd name="T11" fmla="*/ 46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9" h="463">
                    <a:moveTo>
                      <a:pt x="339" y="462"/>
                    </a:moveTo>
                    <a:lnTo>
                      <a:pt x="0" y="462"/>
                    </a:lnTo>
                    <a:lnTo>
                      <a:pt x="0" y="0"/>
                    </a:lnTo>
                    <a:lnTo>
                      <a:pt x="678" y="0"/>
                    </a:lnTo>
                    <a:lnTo>
                      <a:pt x="678" y="462"/>
                    </a:lnTo>
                    <a:lnTo>
                      <a:pt x="339" y="4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21" name="Freeform 57">
                <a:extLst>
                  <a:ext uri="{FF2B5EF4-FFF2-40B4-BE49-F238E27FC236}">
                    <a16:creationId xmlns:a16="http://schemas.microsoft.com/office/drawing/2014/main" id="{10CA8563-B3DC-8644-BC98-5B273C34A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7" y="1392"/>
                <a:ext cx="65" cy="81"/>
              </a:xfrm>
              <a:custGeom>
                <a:avLst/>
                <a:gdLst>
                  <a:gd name="T0" fmla="*/ 266 w 289"/>
                  <a:gd name="T1" fmla="*/ 54 h 362"/>
                  <a:gd name="T2" fmla="*/ 228 w 289"/>
                  <a:gd name="T3" fmla="*/ 90 h 362"/>
                  <a:gd name="T4" fmla="*/ 252 w 289"/>
                  <a:gd name="T5" fmla="*/ 113 h 362"/>
                  <a:gd name="T6" fmla="*/ 288 w 289"/>
                  <a:gd name="T7" fmla="*/ 68 h 362"/>
                  <a:gd name="T8" fmla="*/ 195 w 289"/>
                  <a:gd name="T9" fmla="*/ 0 h 362"/>
                  <a:gd name="T10" fmla="*/ 62 w 289"/>
                  <a:gd name="T11" fmla="*/ 117 h 362"/>
                  <a:gd name="T12" fmla="*/ 144 w 289"/>
                  <a:gd name="T13" fmla="*/ 196 h 362"/>
                  <a:gd name="T14" fmla="*/ 226 w 289"/>
                  <a:gd name="T15" fmla="*/ 257 h 362"/>
                  <a:gd name="T16" fmla="*/ 113 w 289"/>
                  <a:gd name="T17" fmla="*/ 343 h 362"/>
                  <a:gd name="T18" fmla="*/ 24 w 289"/>
                  <a:gd name="T19" fmla="*/ 302 h 362"/>
                  <a:gd name="T20" fmla="*/ 73 w 289"/>
                  <a:gd name="T21" fmla="*/ 259 h 362"/>
                  <a:gd name="T22" fmla="*/ 44 w 289"/>
                  <a:gd name="T23" fmla="*/ 232 h 362"/>
                  <a:gd name="T24" fmla="*/ 0 w 289"/>
                  <a:gd name="T25" fmla="*/ 284 h 362"/>
                  <a:gd name="T26" fmla="*/ 113 w 289"/>
                  <a:gd name="T27" fmla="*/ 361 h 362"/>
                  <a:gd name="T28" fmla="*/ 270 w 289"/>
                  <a:gd name="T29" fmla="*/ 230 h 362"/>
                  <a:gd name="T30" fmla="*/ 246 w 289"/>
                  <a:gd name="T31" fmla="*/ 171 h 362"/>
                  <a:gd name="T32" fmla="*/ 166 w 289"/>
                  <a:gd name="T33" fmla="*/ 138 h 362"/>
                  <a:gd name="T34" fmla="*/ 109 w 289"/>
                  <a:gd name="T35" fmla="*/ 90 h 362"/>
                  <a:gd name="T36" fmla="*/ 195 w 289"/>
                  <a:gd name="T37" fmla="*/ 18 h 362"/>
                  <a:gd name="T38" fmla="*/ 266 w 289"/>
                  <a:gd name="T39" fmla="*/ 5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362">
                    <a:moveTo>
                      <a:pt x="266" y="54"/>
                    </a:moveTo>
                    <a:cubicBezTo>
                      <a:pt x="244" y="54"/>
                      <a:pt x="228" y="72"/>
                      <a:pt x="228" y="90"/>
                    </a:cubicBezTo>
                    <a:cubicBezTo>
                      <a:pt x="228" y="101"/>
                      <a:pt x="235" y="113"/>
                      <a:pt x="252" y="113"/>
                    </a:cubicBezTo>
                    <a:cubicBezTo>
                      <a:pt x="270" y="113"/>
                      <a:pt x="288" y="99"/>
                      <a:pt x="288" y="68"/>
                    </a:cubicBezTo>
                    <a:cubicBezTo>
                      <a:pt x="288" y="34"/>
                      <a:pt x="255" y="0"/>
                      <a:pt x="195" y="0"/>
                    </a:cubicBezTo>
                    <a:cubicBezTo>
                      <a:pt x="91" y="0"/>
                      <a:pt x="62" y="81"/>
                      <a:pt x="62" y="117"/>
                    </a:cubicBezTo>
                    <a:cubicBezTo>
                      <a:pt x="62" y="178"/>
                      <a:pt x="122" y="192"/>
                      <a:pt x="144" y="196"/>
                    </a:cubicBezTo>
                    <a:cubicBezTo>
                      <a:pt x="184" y="203"/>
                      <a:pt x="226" y="212"/>
                      <a:pt x="226" y="257"/>
                    </a:cubicBezTo>
                    <a:cubicBezTo>
                      <a:pt x="226" y="277"/>
                      <a:pt x="208" y="343"/>
                      <a:pt x="113" y="343"/>
                    </a:cubicBezTo>
                    <a:cubicBezTo>
                      <a:pt x="102" y="343"/>
                      <a:pt x="42" y="343"/>
                      <a:pt x="24" y="302"/>
                    </a:cubicBezTo>
                    <a:cubicBezTo>
                      <a:pt x="53" y="304"/>
                      <a:pt x="73" y="282"/>
                      <a:pt x="73" y="259"/>
                    </a:cubicBezTo>
                    <a:cubicBezTo>
                      <a:pt x="73" y="241"/>
                      <a:pt x="60" y="232"/>
                      <a:pt x="44" y="232"/>
                    </a:cubicBezTo>
                    <a:cubicBezTo>
                      <a:pt x="24" y="232"/>
                      <a:pt x="0" y="248"/>
                      <a:pt x="0" y="284"/>
                    </a:cubicBezTo>
                    <a:cubicBezTo>
                      <a:pt x="0" y="329"/>
                      <a:pt x="44" y="361"/>
                      <a:pt x="113" y="361"/>
                    </a:cubicBezTo>
                    <a:cubicBezTo>
                      <a:pt x="239" y="361"/>
                      <a:pt x="270" y="264"/>
                      <a:pt x="270" y="230"/>
                    </a:cubicBezTo>
                    <a:cubicBezTo>
                      <a:pt x="270" y="201"/>
                      <a:pt x="255" y="180"/>
                      <a:pt x="246" y="171"/>
                    </a:cubicBezTo>
                    <a:cubicBezTo>
                      <a:pt x="224" y="149"/>
                      <a:pt x="202" y="144"/>
                      <a:pt x="166" y="138"/>
                    </a:cubicBezTo>
                    <a:cubicBezTo>
                      <a:pt x="140" y="131"/>
                      <a:pt x="109" y="126"/>
                      <a:pt x="109" y="90"/>
                    </a:cubicBezTo>
                    <a:cubicBezTo>
                      <a:pt x="109" y="65"/>
                      <a:pt x="126" y="18"/>
                      <a:pt x="195" y="18"/>
                    </a:cubicBezTo>
                    <a:cubicBezTo>
                      <a:pt x="215" y="18"/>
                      <a:pt x="255" y="23"/>
                      <a:pt x="266" y="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22" name="Freeform 58">
                <a:extLst>
                  <a:ext uri="{FF2B5EF4-FFF2-40B4-BE49-F238E27FC236}">
                    <a16:creationId xmlns:a16="http://schemas.microsoft.com/office/drawing/2014/main" id="{81A0CBC8-D082-9248-B1B6-5E501E668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4" y="1415"/>
                <a:ext cx="45" cy="83"/>
              </a:xfrm>
              <a:custGeom>
                <a:avLst/>
                <a:gdLst>
                  <a:gd name="T0" fmla="*/ 124 w 203"/>
                  <a:gd name="T1" fmla="*/ 16 h 371"/>
                  <a:gd name="T2" fmla="*/ 109 w 203"/>
                  <a:gd name="T3" fmla="*/ 0 h 371"/>
                  <a:gd name="T4" fmla="*/ 0 w 203"/>
                  <a:gd name="T5" fmla="*/ 36 h 371"/>
                  <a:gd name="T6" fmla="*/ 0 w 203"/>
                  <a:gd name="T7" fmla="*/ 56 h 371"/>
                  <a:gd name="T8" fmla="*/ 80 w 203"/>
                  <a:gd name="T9" fmla="*/ 41 h 371"/>
                  <a:gd name="T10" fmla="*/ 80 w 203"/>
                  <a:gd name="T11" fmla="*/ 325 h 371"/>
                  <a:gd name="T12" fmla="*/ 24 w 203"/>
                  <a:gd name="T13" fmla="*/ 349 h 371"/>
                  <a:gd name="T14" fmla="*/ 4 w 203"/>
                  <a:gd name="T15" fmla="*/ 349 h 371"/>
                  <a:gd name="T16" fmla="*/ 4 w 203"/>
                  <a:gd name="T17" fmla="*/ 370 h 371"/>
                  <a:gd name="T18" fmla="*/ 102 w 203"/>
                  <a:gd name="T19" fmla="*/ 368 h 371"/>
                  <a:gd name="T20" fmla="*/ 202 w 203"/>
                  <a:gd name="T21" fmla="*/ 370 h 371"/>
                  <a:gd name="T22" fmla="*/ 202 w 203"/>
                  <a:gd name="T23" fmla="*/ 349 h 371"/>
                  <a:gd name="T24" fmla="*/ 179 w 203"/>
                  <a:gd name="T25" fmla="*/ 349 h 371"/>
                  <a:gd name="T26" fmla="*/ 124 w 203"/>
                  <a:gd name="T27" fmla="*/ 325 h 371"/>
                  <a:gd name="T28" fmla="*/ 124 w 203"/>
                  <a:gd name="T29" fmla="*/ 1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371">
                    <a:moveTo>
                      <a:pt x="124" y="16"/>
                    </a:moveTo>
                    <a:cubicBezTo>
                      <a:pt x="124" y="0"/>
                      <a:pt x="124" y="0"/>
                      <a:pt x="109" y="0"/>
                    </a:cubicBezTo>
                    <a:cubicBezTo>
                      <a:pt x="73" y="36"/>
                      <a:pt x="22" y="36"/>
                      <a:pt x="0" y="36"/>
                    </a:cubicBezTo>
                    <a:lnTo>
                      <a:pt x="0" y="56"/>
                    </a:lnTo>
                    <a:cubicBezTo>
                      <a:pt x="13" y="56"/>
                      <a:pt x="49" y="56"/>
                      <a:pt x="80" y="41"/>
                    </a:cubicBezTo>
                    <a:lnTo>
                      <a:pt x="80" y="325"/>
                    </a:lnTo>
                    <a:cubicBezTo>
                      <a:pt x="80" y="343"/>
                      <a:pt x="80" y="349"/>
                      <a:pt x="24" y="349"/>
                    </a:cubicBezTo>
                    <a:lnTo>
                      <a:pt x="4" y="349"/>
                    </a:lnTo>
                    <a:lnTo>
                      <a:pt x="4" y="370"/>
                    </a:lnTo>
                    <a:cubicBezTo>
                      <a:pt x="13" y="370"/>
                      <a:pt x="82" y="368"/>
                      <a:pt x="102" y="368"/>
                    </a:cubicBezTo>
                    <a:cubicBezTo>
                      <a:pt x="120" y="368"/>
                      <a:pt x="188" y="370"/>
                      <a:pt x="202" y="370"/>
                    </a:cubicBezTo>
                    <a:lnTo>
                      <a:pt x="202" y="349"/>
                    </a:lnTo>
                    <a:lnTo>
                      <a:pt x="179" y="349"/>
                    </a:lnTo>
                    <a:cubicBezTo>
                      <a:pt x="124" y="349"/>
                      <a:pt x="124" y="343"/>
                      <a:pt x="124" y="325"/>
                    </a:cubicBezTo>
                    <a:lnTo>
                      <a:pt x="124" y="1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923" name="Oval 59">
              <a:extLst>
                <a:ext uri="{FF2B5EF4-FFF2-40B4-BE49-F238E27FC236}">
                  <a16:creationId xmlns:a16="http://schemas.microsoft.com/office/drawing/2014/main" id="{04A3C1B3-2DCC-0A40-977B-F9CE413B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566"/>
              <a:ext cx="363" cy="370"/>
            </a:xfrm>
            <a:prstGeom prst="ellips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4" name="Oval 60">
              <a:extLst>
                <a:ext uri="{FF2B5EF4-FFF2-40B4-BE49-F238E27FC236}">
                  <a16:creationId xmlns:a16="http://schemas.microsoft.com/office/drawing/2014/main" id="{3EBAD971-47AD-C54E-B535-155E23377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8" y="2566"/>
              <a:ext cx="363" cy="370"/>
            </a:xfrm>
            <a:prstGeom prst="ellips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5" name="Oval 61">
              <a:extLst>
                <a:ext uri="{FF2B5EF4-FFF2-40B4-BE49-F238E27FC236}">
                  <a16:creationId xmlns:a16="http://schemas.microsoft.com/office/drawing/2014/main" id="{0F92203A-5B93-7346-9F40-28456EE09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8" y="2566"/>
              <a:ext cx="363" cy="370"/>
            </a:xfrm>
            <a:prstGeom prst="ellips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26" name="Line 62">
              <a:extLst>
                <a:ext uri="{FF2B5EF4-FFF2-40B4-BE49-F238E27FC236}">
                  <a16:creationId xmlns:a16="http://schemas.microsoft.com/office/drawing/2014/main" id="{080E9870-0006-8E45-BDCA-FF1294239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1" y="1638"/>
              <a:ext cx="0" cy="83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7" name="Line 63">
              <a:extLst>
                <a:ext uri="{FF2B5EF4-FFF2-40B4-BE49-F238E27FC236}">
                  <a16:creationId xmlns:a16="http://schemas.microsoft.com/office/drawing/2014/main" id="{D55A7F33-1B9B-5C4C-BABE-8F080AD8A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0" y="1636"/>
              <a:ext cx="730" cy="836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8" name="Line 64">
              <a:extLst>
                <a:ext uri="{FF2B5EF4-FFF2-40B4-BE49-F238E27FC236}">
                  <a16:creationId xmlns:a16="http://schemas.microsoft.com/office/drawing/2014/main" id="{08AB6256-9E06-2E49-AA9C-276ED57B6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634"/>
              <a:ext cx="725" cy="839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9" name="Text Box 65">
              <a:extLst>
                <a:ext uri="{FF2B5EF4-FFF2-40B4-BE49-F238E27FC236}">
                  <a16:creationId xmlns:a16="http://schemas.microsoft.com/office/drawing/2014/main" id="{283B9EDD-C70C-7444-8E8A-470DCE40C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7" y="1927"/>
              <a:ext cx="313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 altLang="en-US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0.1</a:t>
              </a:r>
            </a:p>
          </p:txBody>
        </p:sp>
        <p:sp>
          <p:nvSpPr>
            <p:cNvPr id="36930" name="Text Box 66">
              <a:extLst>
                <a:ext uri="{FF2B5EF4-FFF2-40B4-BE49-F238E27FC236}">
                  <a16:creationId xmlns:a16="http://schemas.microsoft.com/office/drawing/2014/main" id="{4D234D6C-B457-6548-802B-8CA38BD31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1" y="2112"/>
              <a:ext cx="313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 altLang="en-US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0.8</a:t>
              </a:r>
            </a:p>
          </p:txBody>
        </p:sp>
        <p:sp>
          <p:nvSpPr>
            <p:cNvPr id="36931" name="Text Box 67">
              <a:extLst>
                <a:ext uri="{FF2B5EF4-FFF2-40B4-BE49-F238E27FC236}">
                  <a16:creationId xmlns:a16="http://schemas.microsoft.com/office/drawing/2014/main" id="{7C3BCD1E-388B-D74A-8D05-745F2CD26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1927"/>
              <a:ext cx="313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 altLang="en-US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0.1</a:t>
              </a:r>
            </a:p>
          </p:txBody>
        </p:sp>
        <p:grpSp>
          <p:nvGrpSpPr>
            <p:cNvPr id="36932" name="Group 68">
              <a:extLst>
                <a:ext uri="{FF2B5EF4-FFF2-40B4-BE49-F238E27FC236}">
                  <a16:creationId xmlns:a16="http://schemas.microsoft.com/office/drawing/2014/main" id="{A4E2A204-15E4-8345-BA1A-4027EC241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35" y="2692"/>
              <a:ext cx="153" cy="106"/>
              <a:chOff x="3835" y="2692"/>
              <a:chExt cx="153" cy="106"/>
            </a:xfrm>
          </p:grpSpPr>
          <p:sp>
            <p:nvSpPr>
              <p:cNvPr id="36933" name="Freeform 69">
                <a:extLst>
                  <a:ext uri="{FF2B5EF4-FFF2-40B4-BE49-F238E27FC236}">
                    <a16:creationId xmlns:a16="http://schemas.microsoft.com/office/drawing/2014/main" id="{4291F0E8-449C-C041-A96E-B915F4218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5" y="2694"/>
                <a:ext cx="153" cy="104"/>
              </a:xfrm>
              <a:custGeom>
                <a:avLst/>
                <a:gdLst>
                  <a:gd name="T0" fmla="*/ 339 w 679"/>
                  <a:gd name="T1" fmla="*/ 462 h 463"/>
                  <a:gd name="T2" fmla="*/ 0 w 679"/>
                  <a:gd name="T3" fmla="*/ 462 h 463"/>
                  <a:gd name="T4" fmla="*/ 0 w 679"/>
                  <a:gd name="T5" fmla="*/ 0 h 463"/>
                  <a:gd name="T6" fmla="*/ 678 w 679"/>
                  <a:gd name="T7" fmla="*/ 0 h 463"/>
                  <a:gd name="T8" fmla="*/ 678 w 679"/>
                  <a:gd name="T9" fmla="*/ 462 h 463"/>
                  <a:gd name="T10" fmla="*/ 339 w 679"/>
                  <a:gd name="T11" fmla="*/ 46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9" h="463">
                    <a:moveTo>
                      <a:pt x="339" y="462"/>
                    </a:moveTo>
                    <a:lnTo>
                      <a:pt x="0" y="462"/>
                    </a:lnTo>
                    <a:lnTo>
                      <a:pt x="0" y="0"/>
                    </a:lnTo>
                    <a:lnTo>
                      <a:pt x="678" y="0"/>
                    </a:lnTo>
                    <a:lnTo>
                      <a:pt x="678" y="462"/>
                    </a:lnTo>
                    <a:lnTo>
                      <a:pt x="339" y="4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4" name="Freeform 70">
                <a:extLst>
                  <a:ext uri="{FF2B5EF4-FFF2-40B4-BE49-F238E27FC236}">
                    <a16:creationId xmlns:a16="http://schemas.microsoft.com/office/drawing/2014/main" id="{6F7BDF7F-2461-DA47-8692-42454533F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2692"/>
                <a:ext cx="65" cy="81"/>
              </a:xfrm>
              <a:custGeom>
                <a:avLst/>
                <a:gdLst>
                  <a:gd name="T0" fmla="*/ 266 w 289"/>
                  <a:gd name="T1" fmla="*/ 54 h 362"/>
                  <a:gd name="T2" fmla="*/ 228 w 289"/>
                  <a:gd name="T3" fmla="*/ 90 h 362"/>
                  <a:gd name="T4" fmla="*/ 252 w 289"/>
                  <a:gd name="T5" fmla="*/ 113 h 362"/>
                  <a:gd name="T6" fmla="*/ 288 w 289"/>
                  <a:gd name="T7" fmla="*/ 68 h 362"/>
                  <a:gd name="T8" fmla="*/ 195 w 289"/>
                  <a:gd name="T9" fmla="*/ 0 h 362"/>
                  <a:gd name="T10" fmla="*/ 62 w 289"/>
                  <a:gd name="T11" fmla="*/ 117 h 362"/>
                  <a:gd name="T12" fmla="*/ 144 w 289"/>
                  <a:gd name="T13" fmla="*/ 196 h 362"/>
                  <a:gd name="T14" fmla="*/ 226 w 289"/>
                  <a:gd name="T15" fmla="*/ 257 h 362"/>
                  <a:gd name="T16" fmla="*/ 113 w 289"/>
                  <a:gd name="T17" fmla="*/ 343 h 362"/>
                  <a:gd name="T18" fmla="*/ 24 w 289"/>
                  <a:gd name="T19" fmla="*/ 302 h 362"/>
                  <a:gd name="T20" fmla="*/ 73 w 289"/>
                  <a:gd name="T21" fmla="*/ 259 h 362"/>
                  <a:gd name="T22" fmla="*/ 44 w 289"/>
                  <a:gd name="T23" fmla="*/ 232 h 362"/>
                  <a:gd name="T24" fmla="*/ 0 w 289"/>
                  <a:gd name="T25" fmla="*/ 284 h 362"/>
                  <a:gd name="T26" fmla="*/ 113 w 289"/>
                  <a:gd name="T27" fmla="*/ 361 h 362"/>
                  <a:gd name="T28" fmla="*/ 270 w 289"/>
                  <a:gd name="T29" fmla="*/ 230 h 362"/>
                  <a:gd name="T30" fmla="*/ 246 w 289"/>
                  <a:gd name="T31" fmla="*/ 171 h 362"/>
                  <a:gd name="T32" fmla="*/ 166 w 289"/>
                  <a:gd name="T33" fmla="*/ 138 h 362"/>
                  <a:gd name="T34" fmla="*/ 109 w 289"/>
                  <a:gd name="T35" fmla="*/ 90 h 362"/>
                  <a:gd name="T36" fmla="*/ 195 w 289"/>
                  <a:gd name="T37" fmla="*/ 18 h 362"/>
                  <a:gd name="T38" fmla="*/ 266 w 289"/>
                  <a:gd name="T39" fmla="*/ 5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362">
                    <a:moveTo>
                      <a:pt x="266" y="54"/>
                    </a:moveTo>
                    <a:cubicBezTo>
                      <a:pt x="244" y="54"/>
                      <a:pt x="228" y="72"/>
                      <a:pt x="228" y="90"/>
                    </a:cubicBezTo>
                    <a:cubicBezTo>
                      <a:pt x="228" y="101"/>
                      <a:pt x="235" y="113"/>
                      <a:pt x="252" y="113"/>
                    </a:cubicBezTo>
                    <a:cubicBezTo>
                      <a:pt x="270" y="113"/>
                      <a:pt x="288" y="99"/>
                      <a:pt x="288" y="68"/>
                    </a:cubicBezTo>
                    <a:cubicBezTo>
                      <a:pt x="288" y="34"/>
                      <a:pt x="255" y="0"/>
                      <a:pt x="195" y="0"/>
                    </a:cubicBezTo>
                    <a:cubicBezTo>
                      <a:pt x="91" y="0"/>
                      <a:pt x="62" y="81"/>
                      <a:pt x="62" y="117"/>
                    </a:cubicBezTo>
                    <a:cubicBezTo>
                      <a:pt x="62" y="178"/>
                      <a:pt x="122" y="192"/>
                      <a:pt x="144" y="196"/>
                    </a:cubicBezTo>
                    <a:cubicBezTo>
                      <a:pt x="184" y="203"/>
                      <a:pt x="226" y="212"/>
                      <a:pt x="226" y="257"/>
                    </a:cubicBezTo>
                    <a:cubicBezTo>
                      <a:pt x="226" y="277"/>
                      <a:pt x="208" y="343"/>
                      <a:pt x="113" y="343"/>
                    </a:cubicBezTo>
                    <a:cubicBezTo>
                      <a:pt x="102" y="343"/>
                      <a:pt x="42" y="343"/>
                      <a:pt x="24" y="302"/>
                    </a:cubicBezTo>
                    <a:cubicBezTo>
                      <a:pt x="53" y="304"/>
                      <a:pt x="73" y="282"/>
                      <a:pt x="73" y="259"/>
                    </a:cubicBezTo>
                    <a:cubicBezTo>
                      <a:pt x="73" y="241"/>
                      <a:pt x="60" y="232"/>
                      <a:pt x="44" y="232"/>
                    </a:cubicBezTo>
                    <a:cubicBezTo>
                      <a:pt x="24" y="232"/>
                      <a:pt x="0" y="248"/>
                      <a:pt x="0" y="284"/>
                    </a:cubicBezTo>
                    <a:cubicBezTo>
                      <a:pt x="0" y="329"/>
                      <a:pt x="44" y="361"/>
                      <a:pt x="113" y="361"/>
                    </a:cubicBezTo>
                    <a:cubicBezTo>
                      <a:pt x="239" y="361"/>
                      <a:pt x="270" y="264"/>
                      <a:pt x="270" y="230"/>
                    </a:cubicBezTo>
                    <a:cubicBezTo>
                      <a:pt x="270" y="201"/>
                      <a:pt x="255" y="180"/>
                      <a:pt x="246" y="171"/>
                    </a:cubicBezTo>
                    <a:cubicBezTo>
                      <a:pt x="224" y="149"/>
                      <a:pt x="202" y="144"/>
                      <a:pt x="166" y="138"/>
                    </a:cubicBezTo>
                    <a:cubicBezTo>
                      <a:pt x="140" y="131"/>
                      <a:pt x="109" y="126"/>
                      <a:pt x="109" y="90"/>
                    </a:cubicBezTo>
                    <a:cubicBezTo>
                      <a:pt x="109" y="65"/>
                      <a:pt x="126" y="18"/>
                      <a:pt x="195" y="18"/>
                    </a:cubicBezTo>
                    <a:cubicBezTo>
                      <a:pt x="215" y="18"/>
                      <a:pt x="255" y="23"/>
                      <a:pt x="266" y="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5" name="Freeform 71">
                <a:extLst>
                  <a:ext uri="{FF2B5EF4-FFF2-40B4-BE49-F238E27FC236}">
                    <a16:creationId xmlns:a16="http://schemas.microsoft.com/office/drawing/2014/main" id="{08A5ABFC-DBB9-A845-8409-5A895B044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5" y="2714"/>
                <a:ext cx="55" cy="83"/>
              </a:xfrm>
              <a:custGeom>
                <a:avLst/>
                <a:gdLst>
                  <a:gd name="T0" fmla="*/ 244 w 245"/>
                  <a:gd name="T1" fmla="*/ 268 h 371"/>
                  <a:gd name="T2" fmla="*/ 224 w 245"/>
                  <a:gd name="T3" fmla="*/ 268 h 371"/>
                  <a:gd name="T4" fmla="*/ 210 w 245"/>
                  <a:gd name="T5" fmla="*/ 320 h 371"/>
                  <a:gd name="T6" fmla="*/ 155 w 245"/>
                  <a:gd name="T7" fmla="*/ 322 h 371"/>
                  <a:gd name="T8" fmla="*/ 55 w 245"/>
                  <a:gd name="T9" fmla="*/ 322 h 371"/>
                  <a:gd name="T10" fmla="*/ 164 w 245"/>
                  <a:gd name="T11" fmla="*/ 230 h 371"/>
                  <a:gd name="T12" fmla="*/ 244 w 245"/>
                  <a:gd name="T13" fmla="*/ 108 h 371"/>
                  <a:gd name="T14" fmla="*/ 115 w 245"/>
                  <a:gd name="T15" fmla="*/ 0 h 371"/>
                  <a:gd name="T16" fmla="*/ 0 w 245"/>
                  <a:gd name="T17" fmla="*/ 99 h 371"/>
                  <a:gd name="T18" fmla="*/ 29 w 245"/>
                  <a:gd name="T19" fmla="*/ 131 h 371"/>
                  <a:gd name="T20" fmla="*/ 58 w 245"/>
                  <a:gd name="T21" fmla="*/ 101 h 371"/>
                  <a:gd name="T22" fmla="*/ 27 w 245"/>
                  <a:gd name="T23" fmla="*/ 72 h 371"/>
                  <a:gd name="T24" fmla="*/ 106 w 245"/>
                  <a:gd name="T25" fmla="*/ 20 h 371"/>
                  <a:gd name="T26" fmla="*/ 190 w 245"/>
                  <a:gd name="T27" fmla="*/ 108 h 371"/>
                  <a:gd name="T28" fmla="*/ 137 w 245"/>
                  <a:gd name="T29" fmla="*/ 216 h 371"/>
                  <a:gd name="T30" fmla="*/ 4 w 245"/>
                  <a:gd name="T31" fmla="*/ 349 h 371"/>
                  <a:gd name="T32" fmla="*/ 0 w 245"/>
                  <a:gd name="T33" fmla="*/ 370 h 371"/>
                  <a:gd name="T34" fmla="*/ 226 w 245"/>
                  <a:gd name="T35" fmla="*/ 370 h 371"/>
                  <a:gd name="T36" fmla="*/ 244 w 245"/>
                  <a:gd name="T37" fmla="*/ 268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71">
                    <a:moveTo>
                      <a:pt x="244" y="268"/>
                    </a:moveTo>
                    <a:lnTo>
                      <a:pt x="224" y="268"/>
                    </a:lnTo>
                    <a:cubicBezTo>
                      <a:pt x="224" y="282"/>
                      <a:pt x="217" y="313"/>
                      <a:pt x="210" y="320"/>
                    </a:cubicBezTo>
                    <a:cubicBezTo>
                      <a:pt x="206" y="322"/>
                      <a:pt x="164" y="322"/>
                      <a:pt x="155" y="322"/>
                    </a:cubicBezTo>
                    <a:lnTo>
                      <a:pt x="55" y="322"/>
                    </a:lnTo>
                    <a:cubicBezTo>
                      <a:pt x="113" y="271"/>
                      <a:pt x="131" y="255"/>
                      <a:pt x="164" y="230"/>
                    </a:cubicBezTo>
                    <a:cubicBezTo>
                      <a:pt x="206" y="196"/>
                      <a:pt x="244" y="162"/>
                      <a:pt x="244" y="108"/>
                    </a:cubicBezTo>
                    <a:cubicBezTo>
                      <a:pt x="244" y="41"/>
                      <a:pt x="184" y="0"/>
                      <a:pt x="115" y="0"/>
                    </a:cubicBezTo>
                    <a:cubicBezTo>
                      <a:pt x="47" y="0"/>
                      <a:pt x="0" y="50"/>
                      <a:pt x="0" y="99"/>
                    </a:cubicBezTo>
                    <a:cubicBezTo>
                      <a:pt x="0" y="129"/>
                      <a:pt x="24" y="131"/>
                      <a:pt x="29" y="131"/>
                    </a:cubicBezTo>
                    <a:cubicBezTo>
                      <a:pt x="42" y="131"/>
                      <a:pt x="58" y="122"/>
                      <a:pt x="58" y="101"/>
                    </a:cubicBezTo>
                    <a:cubicBezTo>
                      <a:pt x="58" y="92"/>
                      <a:pt x="55" y="72"/>
                      <a:pt x="27" y="72"/>
                    </a:cubicBezTo>
                    <a:cubicBezTo>
                      <a:pt x="42" y="32"/>
                      <a:pt x="80" y="20"/>
                      <a:pt x="106" y="20"/>
                    </a:cubicBezTo>
                    <a:cubicBezTo>
                      <a:pt x="162" y="20"/>
                      <a:pt x="190" y="63"/>
                      <a:pt x="190" y="108"/>
                    </a:cubicBezTo>
                    <a:cubicBezTo>
                      <a:pt x="190" y="158"/>
                      <a:pt x="155" y="196"/>
                      <a:pt x="137" y="216"/>
                    </a:cubicBezTo>
                    <a:lnTo>
                      <a:pt x="4" y="349"/>
                    </a:lnTo>
                    <a:cubicBezTo>
                      <a:pt x="0" y="354"/>
                      <a:pt x="0" y="354"/>
                      <a:pt x="0" y="370"/>
                    </a:cubicBezTo>
                    <a:lnTo>
                      <a:pt x="226" y="370"/>
                    </a:lnTo>
                    <a:lnTo>
                      <a:pt x="244" y="26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36" name="Group 72">
              <a:extLst>
                <a:ext uri="{FF2B5EF4-FFF2-40B4-BE49-F238E27FC236}">
                  <a16:creationId xmlns:a16="http://schemas.microsoft.com/office/drawing/2014/main" id="{7B8126D5-2D6C-9A4A-BBD5-695909903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6" y="2706"/>
              <a:ext cx="153" cy="108"/>
              <a:chOff x="4626" y="2706"/>
              <a:chExt cx="153" cy="108"/>
            </a:xfrm>
          </p:grpSpPr>
          <p:sp>
            <p:nvSpPr>
              <p:cNvPr id="36937" name="Freeform 73">
                <a:extLst>
                  <a:ext uri="{FF2B5EF4-FFF2-40B4-BE49-F238E27FC236}">
                    <a16:creationId xmlns:a16="http://schemas.microsoft.com/office/drawing/2014/main" id="{F14976F2-1D11-9B4D-8C8E-10216C5FA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6" y="2708"/>
                <a:ext cx="153" cy="104"/>
              </a:xfrm>
              <a:custGeom>
                <a:avLst/>
                <a:gdLst>
                  <a:gd name="T0" fmla="*/ 339 w 679"/>
                  <a:gd name="T1" fmla="*/ 462 h 463"/>
                  <a:gd name="T2" fmla="*/ 0 w 679"/>
                  <a:gd name="T3" fmla="*/ 462 h 463"/>
                  <a:gd name="T4" fmla="*/ 0 w 679"/>
                  <a:gd name="T5" fmla="*/ 0 h 463"/>
                  <a:gd name="T6" fmla="*/ 678 w 679"/>
                  <a:gd name="T7" fmla="*/ 0 h 463"/>
                  <a:gd name="T8" fmla="*/ 678 w 679"/>
                  <a:gd name="T9" fmla="*/ 462 h 463"/>
                  <a:gd name="T10" fmla="*/ 339 w 679"/>
                  <a:gd name="T11" fmla="*/ 46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9" h="463">
                    <a:moveTo>
                      <a:pt x="339" y="462"/>
                    </a:moveTo>
                    <a:lnTo>
                      <a:pt x="0" y="462"/>
                    </a:lnTo>
                    <a:lnTo>
                      <a:pt x="0" y="0"/>
                    </a:lnTo>
                    <a:lnTo>
                      <a:pt x="678" y="0"/>
                    </a:lnTo>
                    <a:lnTo>
                      <a:pt x="678" y="462"/>
                    </a:lnTo>
                    <a:lnTo>
                      <a:pt x="339" y="4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8" name="Freeform 74">
                <a:extLst>
                  <a:ext uri="{FF2B5EF4-FFF2-40B4-BE49-F238E27FC236}">
                    <a16:creationId xmlns:a16="http://schemas.microsoft.com/office/drawing/2014/main" id="{8686ADDD-7663-964D-A618-363F277DD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35" y="2706"/>
                <a:ext cx="65" cy="81"/>
              </a:xfrm>
              <a:custGeom>
                <a:avLst/>
                <a:gdLst>
                  <a:gd name="T0" fmla="*/ 266 w 289"/>
                  <a:gd name="T1" fmla="*/ 54 h 362"/>
                  <a:gd name="T2" fmla="*/ 228 w 289"/>
                  <a:gd name="T3" fmla="*/ 90 h 362"/>
                  <a:gd name="T4" fmla="*/ 252 w 289"/>
                  <a:gd name="T5" fmla="*/ 113 h 362"/>
                  <a:gd name="T6" fmla="*/ 288 w 289"/>
                  <a:gd name="T7" fmla="*/ 68 h 362"/>
                  <a:gd name="T8" fmla="*/ 195 w 289"/>
                  <a:gd name="T9" fmla="*/ 0 h 362"/>
                  <a:gd name="T10" fmla="*/ 62 w 289"/>
                  <a:gd name="T11" fmla="*/ 117 h 362"/>
                  <a:gd name="T12" fmla="*/ 144 w 289"/>
                  <a:gd name="T13" fmla="*/ 196 h 362"/>
                  <a:gd name="T14" fmla="*/ 226 w 289"/>
                  <a:gd name="T15" fmla="*/ 257 h 362"/>
                  <a:gd name="T16" fmla="*/ 113 w 289"/>
                  <a:gd name="T17" fmla="*/ 343 h 362"/>
                  <a:gd name="T18" fmla="*/ 24 w 289"/>
                  <a:gd name="T19" fmla="*/ 302 h 362"/>
                  <a:gd name="T20" fmla="*/ 73 w 289"/>
                  <a:gd name="T21" fmla="*/ 259 h 362"/>
                  <a:gd name="T22" fmla="*/ 44 w 289"/>
                  <a:gd name="T23" fmla="*/ 232 h 362"/>
                  <a:gd name="T24" fmla="*/ 0 w 289"/>
                  <a:gd name="T25" fmla="*/ 284 h 362"/>
                  <a:gd name="T26" fmla="*/ 113 w 289"/>
                  <a:gd name="T27" fmla="*/ 361 h 362"/>
                  <a:gd name="T28" fmla="*/ 270 w 289"/>
                  <a:gd name="T29" fmla="*/ 230 h 362"/>
                  <a:gd name="T30" fmla="*/ 246 w 289"/>
                  <a:gd name="T31" fmla="*/ 171 h 362"/>
                  <a:gd name="T32" fmla="*/ 166 w 289"/>
                  <a:gd name="T33" fmla="*/ 138 h 362"/>
                  <a:gd name="T34" fmla="*/ 109 w 289"/>
                  <a:gd name="T35" fmla="*/ 90 h 362"/>
                  <a:gd name="T36" fmla="*/ 195 w 289"/>
                  <a:gd name="T37" fmla="*/ 18 h 362"/>
                  <a:gd name="T38" fmla="*/ 266 w 289"/>
                  <a:gd name="T39" fmla="*/ 5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362">
                    <a:moveTo>
                      <a:pt x="266" y="54"/>
                    </a:moveTo>
                    <a:cubicBezTo>
                      <a:pt x="244" y="54"/>
                      <a:pt x="228" y="72"/>
                      <a:pt x="228" y="90"/>
                    </a:cubicBezTo>
                    <a:cubicBezTo>
                      <a:pt x="228" y="101"/>
                      <a:pt x="235" y="113"/>
                      <a:pt x="252" y="113"/>
                    </a:cubicBezTo>
                    <a:cubicBezTo>
                      <a:pt x="270" y="113"/>
                      <a:pt x="288" y="99"/>
                      <a:pt x="288" y="68"/>
                    </a:cubicBezTo>
                    <a:cubicBezTo>
                      <a:pt x="288" y="34"/>
                      <a:pt x="255" y="0"/>
                      <a:pt x="195" y="0"/>
                    </a:cubicBezTo>
                    <a:cubicBezTo>
                      <a:pt x="91" y="0"/>
                      <a:pt x="62" y="81"/>
                      <a:pt x="62" y="117"/>
                    </a:cubicBezTo>
                    <a:cubicBezTo>
                      <a:pt x="62" y="178"/>
                      <a:pt x="122" y="192"/>
                      <a:pt x="144" y="196"/>
                    </a:cubicBezTo>
                    <a:cubicBezTo>
                      <a:pt x="184" y="203"/>
                      <a:pt x="226" y="212"/>
                      <a:pt x="226" y="257"/>
                    </a:cubicBezTo>
                    <a:cubicBezTo>
                      <a:pt x="226" y="277"/>
                      <a:pt x="208" y="343"/>
                      <a:pt x="113" y="343"/>
                    </a:cubicBezTo>
                    <a:cubicBezTo>
                      <a:pt x="102" y="343"/>
                      <a:pt x="42" y="343"/>
                      <a:pt x="24" y="302"/>
                    </a:cubicBezTo>
                    <a:cubicBezTo>
                      <a:pt x="53" y="304"/>
                      <a:pt x="73" y="282"/>
                      <a:pt x="73" y="259"/>
                    </a:cubicBezTo>
                    <a:cubicBezTo>
                      <a:pt x="73" y="241"/>
                      <a:pt x="60" y="232"/>
                      <a:pt x="44" y="232"/>
                    </a:cubicBezTo>
                    <a:cubicBezTo>
                      <a:pt x="24" y="232"/>
                      <a:pt x="0" y="248"/>
                      <a:pt x="0" y="284"/>
                    </a:cubicBezTo>
                    <a:cubicBezTo>
                      <a:pt x="0" y="329"/>
                      <a:pt x="44" y="361"/>
                      <a:pt x="113" y="361"/>
                    </a:cubicBezTo>
                    <a:cubicBezTo>
                      <a:pt x="239" y="361"/>
                      <a:pt x="270" y="264"/>
                      <a:pt x="270" y="230"/>
                    </a:cubicBezTo>
                    <a:cubicBezTo>
                      <a:pt x="270" y="201"/>
                      <a:pt x="255" y="180"/>
                      <a:pt x="246" y="171"/>
                    </a:cubicBezTo>
                    <a:cubicBezTo>
                      <a:pt x="224" y="149"/>
                      <a:pt x="202" y="144"/>
                      <a:pt x="166" y="138"/>
                    </a:cubicBezTo>
                    <a:cubicBezTo>
                      <a:pt x="140" y="131"/>
                      <a:pt x="109" y="126"/>
                      <a:pt x="109" y="90"/>
                    </a:cubicBezTo>
                    <a:cubicBezTo>
                      <a:pt x="109" y="65"/>
                      <a:pt x="126" y="18"/>
                      <a:pt x="195" y="18"/>
                    </a:cubicBezTo>
                    <a:cubicBezTo>
                      <a:pt x="215" y="18"/>
                      <a:pt x="255" y="23"/>
                      <a:pt x="266" y="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39" name="Freeform 75">
                <a:extLst>
                  <a:ext uri="{FF2B5EF4-FFF2-40B4-BE49-F238E27FC236}">
                    <a16:creationId xmlns:a16="http://schemas.microsoft.com/office/drawing/2014/main" id="{E5C34EDA-D0D9-3D41-83FD-E711DD7B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6" y="2729"/>
                <a:ext cx="56" cy="86"/>
              </a:xfrm>
              <a:custGeom>
                <a:avLst/>
                <a:gdLst>
                  <a:gd name="T0" fmla="*/ 120 w 253"/>
                  <a:gd name="T1" fmla="*/ 185 h 382"/>
                  <a:gd name="T2" fmla="*/ 195 w 253"/>
                  <a:gd name="T3" fmla="*/ 275 h 382"/>
                  <a:gd name="T4" fmla="*/ 122 w 253"/>
                  <a:gd name="T5" fmla="*/ 363 h 382"/>
                  <a:gd name="T6" fmla="*/ 29 w 253"/>
                  <a:gd name="T7" fmla="*/ 325 h 382"/>
                  <a:gd name="T8" fmla="*/ 62 w 253"/>
                  <a:gd name="T9" fmla="*/ 293 h 382"/>
                  <a:gd name="T10" fmla="*/ 31 w 253"/>
                  <a:gd name="T11" fmla="*/ 264 h 382"/>
                  <a:gd name="T12" fmla="*/ 0 w 253"/>
                  <a:gd name="T13" fmla="*/ 295 h 382"/>
                  <a:gd name="T14" fmla="*/ 124 w 253"/>
                  <a:gd name="T15" fmla="*/ 381 h 382"/>
                  <a:gd name="T16" fmla="*/ 252 w 253"/>
                  <a:gd name="T17" fmla="*/ 275 h 382"/>
                  <a:gd name="T18" fmla="*/ 157 w 253"/>
                  <a:gd name="T19" fmla="*/ 174 h 382"/>
                  <a:gd name="T20" fmla="*/ 235 w 253"/>
                  <a:gd name="T21" fmla="*/ 77 h 382"/>
                  <a:gd name="T22" fmla="*/ 124 w 253"/>
                  <a:gd name="T23" fmla="*/ 0 h 382"/>
                  <a:gd name="T24" fmla="*/ 18 w 253"/>
                  <a:gd name="T25" fmla="*/ 74 h 382"/>
                  <a:gd name="T26" fmla="*/ 47 w 253"/>
                  <a:gd name="T27" fmla="*/ 104 h 382"/>
                  <a:gd name="T28" fmla="*/ 73 w 253"/>
                  <a:gd name="T29" fmla="*/ 77 h 382"/>
                  <a:gd name="T30" fmla="*/ 47 w 253"/>
                  <a:gd name="T31" fmla="*/ 47 h 382"/>
                  <a:gd name="T32" fmla="*/ 124 w 253"/>
                  <a:gd name="T33" fmla="*/ 16 h 382"/>
                  <a:gd name="T34" fmla="*/ 182 w 253"/>
                  <a:gd name="T35" fmla="*/ 77 h 382"/>
                  <a:gd name="T36" fmla="*/ 159 w 253"/>
                  <a:gd name="T37" fmla="*/ 144 h 382"/>
                  <a:gd name="T38" fmla="*/ 100 w 253"/>
                  <a:gd name="T39" fmla="*/ 167 h 382"/>
                  <a:gd name="T40" fmla="*/ 82 w 253"/>
                  <a:gd name="T41" fmla="*/ 169 h 382"/>
                  <a:gd name="T42" fmla="*/ 75 w 253"/>
                  <a:gd name="T43" fmla="*/ 176 h 382"/>
                  <a:gd name="T44" fmla="*/ 91 w 253"/>
                  <a:gd name="T45" fmla="*/ 185 h 382"/>
                  <a:gd name="T46" fmla="*/ 120 w 253"/>
                  <a:gd name="T47" fmla="*/ 185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3" h="382">
                    <a:moveTo>
                      <a:pt x="120" y="185"/>
                    </a:moveTo>
                    <a:cubicBezTo>
                      <a:pt x="164" y="185"/>
                      <a:pt x="195" y="214"/>
                      <a:pt x="195" y="275"/>
                    </a:cubicBezTo>
                    <a:cubicBezTo>
                      <a:pt x="195" y="343"/>
                      <a:pt x="155" y="363"/>
                      <a:pt x="122" y="363"/>
                    </a:cubicBezTo>
                    <a:cubicBezTo>
                      <a:pt x="100" y="363"/>
                      <a:pt x="53" y="359"/>
                      <a:pt x="29" y="325"/>
                    </a:cubicBezTo>
                    <a:cubicBezTo>
                      <a:pt x="55" y="325"/>
                      <a:pt x="62" y="304"/>
                      <a:pt x="62" y="293"/>
                    </a:cubicBezTo>
                    <a:cubicBezTo>
                      <a:pt x="62" y="275"/>
                      <a:pt x="49" y="264"/>
                      <a:pt x="31" y="264"/>
                    </a:cubicBezTo>
                    <a:cubicBezTo>
                      <a:pt x="16" y="264"/>
                      <a:pt x="0" y="273"/>
                      <a:pt x="0" y="295"/>
                    </a:cubicBezTo>
                    <a:cubicBezTo>
                      <a:pt x="0" y="347"/>
                      <a:pt x="58" y="381"/>
                      <a:pt x="124" y="381"/>
                    </a:cubicBezTo>
                    <a:cubicBezTo>
                      <a:pt x="199" y="381"/>
                      <a:pt x="252" y="329"/>
                      <a:pt x="252" y="275"/>
                    </a:cubicBezTo>
                    <a:cubicBezTo>
                      <a:pt x="252" y="230"/>
                      <a:pt x="217" y="187"/>
                      <a:pt x="157" y="174"/>
                    </a:cubicBezTo>
                    <a:cubicBezTo>
                      <a:pt x="215" y="153"/>
                      <a:pt x="235" y="110"/>
                      <a:pt x="235" y="77"/>
                    </a:cubicBezTo>
                    <a:cubicBezTo>
                      <a:pt x="235" y="34"/>
                      <a:pt x="186" y="0"/>
                      <a:pt x="124" y="0"/>
                    </a:cubicBezTo>
                    <a:cubicBezTo>
                      <a:pt x="64" y="0"/>
                      <a:pt x="18" y="29"/>
                      <a:pt x="18" y="74"/>
                    </a:cubicBezTo>
                    <a:cubicBezTo>
                      <a:pt x="18" y="95"/>
                      <a:pt x="29" y="104"/>
                      <a:pt x="47" y="104"/>
                    </a:cubicBezTo>
                    <a:cubicBezTo>
                      <a:pt x="62" y="104"/>
                      <a:pt x="73" y="92"/>
                      <a:pt x="73" y="77"/>
                    </a:cubicBezTo>
                    <a:cubicBezTo>
                      <a:pt x="73" y="59"/>
                      <a:pt x="62" y="47"/>
                      <a:pt x="47" y="47"/>
                    </a:cubicBezTo>
                    <a:cubicBezTo>
                      <a:pt x="64" y="23"/>
                      <a:pt x="102" y="16"/>
                      <a:pt x="124" y="16"/>
                    </a:cubicBezTo>
                    <a:cubicBezTo>
                      <a:pt x="148" y="16"/>
                      <a:pt x="182" y="29"/>
                      <a:pt x="182" y="77"/>
                    </a:cubicBezTo>
                    <a:cubicBezTo>
                      <a:pt x="182" y="101"/>
                      <a:pt x="175" y="126"/>
                      <a:pt x="159" y="144"/>
                    </a:cubicBezTo>
                    <a:cubicBezTo>
                      <a:pt x="142" y="165"/>
                      <a:pt x="126" y="167"/>
                      <a:pt x="100" y="167"/>
                    </a:cubicBezTo>
                    <a:cubicBezTo>
                      <a:pt x="86" y="169"/>
                      <a:pt x="84" y="169"/>
                      <a:pt x="82" y="169"/>
                    </a:cubicBezTo>
                    <a:cubicBezTo>
                      <a:pt x="80" y="169"/>
                      <a:pt x="75" y="169"/>
                      <a:pt x="75" y="176"/>
                    </a:cubicBezTo>
                    <a:cubicBezTo>
                      <a:pt x="75" y="185"/>
                      <a:pt x="82" y="185"/>
                      <a:pt x="91" y="185"/>
                    </a:cubicBezTo>
                    <a:lnTo>
                      <a:pt x="120" y="18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6940" name="Group 76">
              <a:extLst>
                <a:ext uri="{FF2B5EF4-FFF2-40B4-BE49-F238E27FC236}">
                  <a16:creationId xmlns:a16="http://schemas.microsoft.com/office/drawing/2014/main" id="{F1EB5505-52C4-CA4D-98C3-A7C2834A4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8" y="2706"/>
              <a:ext cx="153" cy="106"/>
              <a:chOff x="5458" y="2706"/>
              <a:chExt cx="153" cy="106"/>
            </a:xfrm>
          </p:grpSpPr>
          <p:sp>
            <p:nvSpPr>
              <p:cNvPr id="36941" name="Freeform 77">
                <a:extLst>
                  <a:ext uri="{FF2B5EF4-FFF2-40B4-BE49-F238E27FC236}">
                    <a16:creationId xmlns:a16="http://schemas.microsoft.com/office/drawing/2014/main" id="{2ABF6E3C-D5AB-4D4E-A700-DF27A1502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8" y="2708"/>
                <a:ext cx="153" cy="104"/>
              </a:xfrm>
              <a:custGeom>
                <a:avLst/>
                <a:gdLst>
                  <a:gd name="T0" fmla="*/ 339 w 679"/>
                  <a:gd name="T1" fmla="*/ 462 h 463"/>
                  <a:gd name="T2" fmla="*/ 0 w 679"/>
                  <a:gd name="T3" fmla="*/ 462 h 463"/>
                  <a:gd name="T4" fmla="*/ 0 w 679"/>
                  <a:gd name="T5" fmla="*/ 0 h 463"/>
                  <a:gd name="T6" fmla="*/ 678 w 679"/>
                  <a:gd name="T7" fmla="*/ 0 h 463"/>
                  <a:gd name="T8" fmla="*/ 678 w 679"/>
                  <a:gd name="T9" fmla="*/ 462 h 463"/>
                  <a:gd name="T10" fmla="*/ 339 w 679"/>
                  <a:gd name="T11" fmla="*/ 46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9" h="463">
                    <a:moveTo>
                      <a:pt x="339" y="462"/>
                    </a:moveTo>
                    <a:lnTo>
                      <a:pt x="0" y="462"/>
                    </a:lnTo>
                    <a:lnTo>
                      <a:pt x="0" y="0"/>
                    </a:lnTo>
                    <a:lnTo>
                      <a:pt x="678" y="0"/>
                    </a:lnTo>
                    <a:lnTo>
                      <a:pt x="678" y="462"/>
                    </a:lnTo>
                    <a:lnTo>
                      <a:pt x="339" y="46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2" name="Freeform 78">
                <a:extLst>
                  <a:ext uri="{FF2B5EF4-FFF2-40B4-BE49-F238E27FC236}">
                    <a16:creationId xmlns:a16="http://schemas.microsoft.com/office/drawing/2014/main" id="{198A92E3-E422-8F42-8D9B-2B7F71F10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7" y="2706"/>
                <a:ext cx="65" cy="81"/>
              </a:xfrm>
              <a:custGeom>
                <a:avLst/>
                <a:gdLst>
                  <a:gd name="T0" fmla="*/ 266 w 289"/>
                  <a:gd name="T1" fmla="*/ 54 h 362"/>
                  <a:gd name="T2" fmla="*/ 228 w 289"/>
                  <a:gd name="T3" fmla="*/ 90 h 362"/>
                  <a:gd name="T4" fmla="*/ 252 w 289"/>
                  <a:gd name="T5" fmla="*/ 113 h 362"/>
                  <a:gd name="T6" fmla="*/ 288 w 289"/>
                  <a:gd name="T7" fmla="*/ 68 h 362"/>
                  <a:gd name="T8" fmla="*/ 195 w 289"/>
                  <a:gd name="T9" fmla="*/ 0 h 362"/>
                  <a:gd name="T10" fmla="*/ 62 w 289"/>
                  <a:gd name="T11" fmla="*/ 117 h 362"/>
                  <a:gd name="T12" fmla="*/ 144 w 289"/>
                  <a:gd name="T13" fmla="*/ 196 h 362"/>
                  <a:gd name="T14" fmla="*/ 226 w 289"/>
                  <a:gd name="T15" fmla="*/ 257 h 362"/>
                  <a:gd name="T16" fmla="*/ 113 w 289"/>
                  <a:gd name="T17" fmla="*/ 343 h 362"/>
                  <a:gd name="T18" fmla="*/ 24 w 289"/>
                  <a:gd name="T19" fmla="*/ 302 h 362"/>
                  <a:gd name="T20" fmla="*/ 73 w 289"/>
                  <a:gd name="T21" fmla="*/ 259 h 362"/>
                  <a:gd name="T22" fmla="*/ 44 w 289"/>
                  <a:gd name="T23" fmla="*/ 232 h 362"/>
                  <a:gd name="T24" fmla="*/ 0 w 289"/>
                  <a:gd name="T25" fmla="*/ 284 h 362"/>
                  <a:gd name="T26" fmla="*/ 113 w 289"/>
                  <a:gd name="T27" fmla="*/ 361 h 362"/>
                  <a:gd name="T28" fmla="*/ 270 w 289"/>
                  <a:gd name="T29" fmla="*/ 230 h 362"/>
                  <a:gd name="T30" fmla="*/ 246 w 289"/>
                  <a:gd name="T31" fmla="*/ 171 h 362"/>
                  <a:gd name="T32" fmla="*/ 166 w 289"/>
                  <a:gd name="T33" fmla="*/ 138 h 362"/>
                  <a:gd name="T34" fmla="*/ 109 w 289"/>
                  <a:gd name="T35" fmla="*/ 90 h 362"/>
                  <a:gd name="T36" fmla="*/ 195 w 289"/>
                  <a:gd name="T37" fmla="*/ 18 h 362"/>
                  <a:gd name="T38" fmla="*/ 266 w 289"/>
                  <a:gd name="T39" fmla="*/ 5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9" h="362">
                    <a:moveTo>
                      <a:pt x="266" y="54"/>
                    </a:moveTo>
                    <a:cubicBezTo>
                      <a:pt x="244" y="54"/>
                      <a:pt x="228" y="72"/>
                      <a:pt x="228" y="90"/>
                    </a:cubicBezTo>
                    <a:cubicBezTo>
                      <a:pt x="228" y="101"/>
                      <a:pt x="235" y="113"/>
                      <a:pt x="252" y="113"/>
                    </a:cubicBezTo>
                    <a:cubicBezTo>
                      <a:pt x="270" y="113"/>
                      <a:pt x="288" y="99"/>
                      <a:pt x="288" y="68"/>
                    </a:cubicBezTo>
                    <a:cubicBezTo>
                      <a:pt x="288" y="34"/>
                      <a:pt x="255" y="0"/>
                      <a:pt x="195" y="0"/>
                    </a:cubicBezTo>
                    <a:cubicBezTo>
                      <a:pt x="91" y="0"/>
                      <a:pt x="62" y="81"/>
                      <a:pt x="62" y="117"/>
                    </a:cubicBezTo>
                    <a:cubicBezTo>
                      <a:pt x="62" y="178"/>
                      <a:pt x="122" y="192"/>
                      <a:pt x="144" y="196"/>
                    </a:cubicBezTo>
                    <a:cubicBezTo>
                      <a:pt x="184" y="203"/>
                      <a:pt x="226" y="212"/>
                      <a:pt x="226" y="257"/>
                    </a:cubicBezTo>
                    <a:cubicBezTo>
                      <a:pt x="226" y="277"/>
                      <a:pt x="208" y="343"/>
                      <a:pt x="113" y="343"/>
                    </a:cubicBezTo>
                    <a:cubicBezTo>
                      <a:pt x="102" y="343"/>
                      <a:pt x="42" y="343"/>
                      <a:pt x="24" y="302"/>
                    </a:cubicBezTo>
                    <a:cubicBezTo>
                      <a:pt x="53" y="304"/>
                      <a:pt x="73" y="282"/>
                      <a:pt x="73" y="259"/>
                    </a:cubicBezTo>
                    <a:cubicBezTo>
                      <a:pt x="73" y="241"/>
                      <a:pt x="60" y="232"/>
                      <a:pt x="44" y="232"/>
                    </a:cubicBezTo>
                    <a:cubicBezTo>
                      <a:pt x="24" y="232"/>
                      <a:pt x="0" y="248"/>
                      <a:pt x="0" y="284"/>
                    </a:cubicBezTo>
                    <a:cubicBezTo>
                      <a:pt x="0" y="329"/>
                      <a:pt x="44" y="361"/>
                      <a:pt x="113" y="361"/>
                    </a:cubicBezTo>
                    <a:cubicBezTo>
                      <a:pt x="239" y="361"/>
                      <a:pt x="270" y="264"/>
                      <a:pt x="270" y="230"/>
                    </a:cubicBezTo>
                    <a:cubicBezTo>
                      <a:pt x="270" y="201"/>
                      <a:pt x="255" y="180"/>
                      <a:pt x="246" y="171"/>
                    </a:cubicBezTo>
                    <a:cubicBezTo>
                      <a:pt x="224" y="149"/>
                      <a:pt x="202" y="144"/>
                      <a:pt x="166" y="138"/>
                    </a:cubicBezTo>
                    <a:cubicBezTo>
                      <a:pt x="140" y="131"/>
                      <a:pt x="109" y="126"/>
                      <a:pt x="109" y="90"/>
                    </a:cubicBezTo>
                    <a:cubicBezTo>
                      <a:pt x="109" y="65"/>
                      <a:pt x="126" y="18"/>
                      <a:pt x="195" y="18"/>
                    </a:cubicBezTo>
                    <a:cubicBezTo>
                      <a:pt x="215" y="18"/>
                      <a:pt x="255" y="23"/>
                      <a:pt x="266" y="54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43" name="Freeform 79">
                <a:extLst>
                  <a:ext uri="{FF2B5EF4-FFF2-40B4-BE49-F238E27FC236}">
                    <a16:creationId xmlns:a16="http://schemas.microsoft.com/office/drawing/2014/main" id="{9F4AC6AC-D248-014C-8D09-081676998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5" y="2727"/>
                <a:ext cx="60" cy="85"/>
              </a:xfrm>
              <a:custGeom>
                <a:avLst/>
                <a:gdLst>
                  <a:gd name="T0" fmla="*/ 270 w 271"/>
                  <a:gd name="T1" fmla="*/ 284 h 378"/>
                  <a:gd name="T2" fmla="*/ 270 w 271"/>
                  <a:gd name="T3" fmla="*/ 264 h 378"/>
                  <a:gd name="T4" fmla="*/ 208 w 271"/>
                  <a:gd name="T5" fmla="*/ 264 h 378"/>
                  <a:gd name="T6" fmla="*/ 208 w 271"/>
                  <a:gd name="T7" fmla="*/ 16 h 378"/>
                  <a:gd name="T8" fmla="*/ 197 w 271"/>
                  <a:gd name="T9" fmla="*/ 0 h 378"/>
                  <a:gd name="T10" fmla="*/ 182 w 271"/>
                  <a:gd name="T11" fmla="*/ 7 h 378"/>
                  <a:gd name="T12" fmla="*/ 0 w 271"/>
                  <a:gd name="T13" fmla="*/ 264 h 378"/>
                  <a:gd name="T14" fmla="*/ 0 w 271"/>
                  <a:gd name="T15" fmla="*/ 284 h 378"/>
                  <a:gd name="T16" fmla="*/ 162 w 271"/>
                  <a:gd name="T17" fmla="*/ 284 h 378"/>
                  <a:gd name="T18" fmla="*/ 162 w 271"/>
                  <a:gd name="T19" fmla="*/ 331 h 378"/>
                  <a:gd name="T20" fmla="*/ 117 w 271"/>
                  <a:gd name="T21" fmla="*/ 356 h 378"/>
                  <a:gd name="T22" fmla="*/ 102 w 271"/>
                  <a:gd name="T23" fmla="*/ 356 h 378"/>
                  <a:gd name="T24" fmla="*/ 102 w 271"/>
                  <a:gd name="T25" fmla="*/ 377 h 378"/>
                  <a:gd name="T26" fmla="*/ 184 w 271"/>
                  <a:gd name="T27" fmla="*/ 374 h 378"/>
                  <a:gd name="T28" fmla="*/ 268 w 271"/>
                  <a:gd name="T29" fmla="*/ 377 h 378"/>
                  <a:gd name="T30" fmla="*/ 268 w 271"/>
                  <a:gd name="T31" fmla="*/ 356 h 378"/>
                  <a:gd name="T32" fmla="*/ 252 w 271"/>
                  <a:gd name="T33" fmla="*/ 356 h 378"/>
                  <a:gd name="T34" fmla="*/ 208 w 271"/>
                  <a:gd name="T35" fmla="*/ 331 h 378"/>
                  <a:gd name="T36" fmla="*/ 208 w 271"/>
                  <a:gd name="T37" fmla="*/ 284 h 378"/>
                  <a:gd name="T38" fmla="*/ 270 w 271"/>
                  <a:gd name="T39" fmla="*/ 284 h 378"/>
                  <a:gd name="T40" fmla="*/ 166 w 271"/>
                  <a:gd name="T41" fmla="*/ 61 h 378"/>
                  <a:gd name="T42" fmla="*/ 166 w 271"/>
                  <a:gd name="T43" fmla="*/ 264 h 378"/>
                  <a:gd name="T44" fmla="*/ 20 w 271"/>
                  <a:gd name="T45" fmla="*/ 264 h 378"/>
                  <a:gd name="T46" fmla="*/ 166 w 271"/>
                  <a:gd name="T47" fmla="*/ 61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1" h="378">
                    <a:moveTo>
                      <a:pt x="270" y="284"/>
                    </a:moveTo>
                    <a:lnTo>
                      <a:pt x="270" y="264"/>
                    </a:lnTo>
                    <a:lnTo>
                      <a:pt x="208" y="264"/>
                    </a:lnTo>
                    <a:lnTo>
                      <a:pt x="208" y="16"/>
                    </a:lnTo>
                    <a:cubicBezTo>
                      <a:pt x="208" y="5"/>
                      <a:pt x="208" y="0"/>
                      <a:pt x="197" y="0"/>
                    </a:cubicBezTo>
                    <a:cubicBezTo>
                      <a:pt x="190" y="0"/>
                      <a:pt x="188" y="0"/>
                      <a:pt x="182" y="7"/>
                    </a:cubicBezTo>
                    <a:lnTo>
                      <a:pt x="0" y="264"/>
                    </a:lnTo>
                    <a:lnTo>
                      <a:pt x="0" y="284"/>
                    </a:lnTo>
                    <a:lnTo>
                      <a:pt x="162" y="284"/>
                    </a:lnTo>
                    <a:lnTo>
                      <a:pt x="162" y="331"/>
                    </a:lnTo>
                    <a:cubicBezTo>
                      <a:pt x="162" y="349"/>
                      <a:pt x="162" y="356"/>
                      <a:pt x="117" y="356"/>
                    </a:cubicBezTo>
                    <a:lnTo>
                      <a:pt x="102" y="356"/>
                    </a:lnTo>
                    <a:lnTo>
                      <a:pt x="102" y="377"/>
                    </a:lnTo>
                    <a:cubicBezTo>
                      <a:pt x="131" y="374"/>
                      <a:pt x="164" y="374"/>
                      <a:pt x="184" y="374"/>
                    </a:cubicBezTo>
                    <a:cubicBezTo>
                      <a:pt x="206" y="374"/>
                      <a:pt x="239" y="374"/>
                      <a:pt x="268" y="377"/>
                    </a:cubicBezTo>
                    <a:lnTo>
                      <a:pt x="268" y="356"/>
                    </a:lnTo>
                    <a:lnTo>
                      <a:pt x="252" y="356"/>
                    </a:lnTo>
                    <a:cubicBezTo>
                      <a:pt x="208" y="356"/>
                      <a:pt x="208" y="349"/>
                      <a:pt x="208" y="331"/>
                    </a:cubicBezTo>
                    <a:lnTo>
                      <a:pt x="208" y="284"/>
                    </a:lnTo>
                    <a:lnTo>
                      <a:pt x="270" y="284"/>
                    </a:lnTo>
                    <a:close/>
                    <a:moveTo>
                      <a:pt x="166" y="61"/>
                    </a:moveTo>
                    <a:lnTo>
                      <a:pt x="166" y="264"/>
                    </a:lnTo>
                    <a:lnTo>
                      <a:pt x="20" y="264"/>
                    </a:lnTo>
                    <a:lnTo>
                      <a:pt x="166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600" cap="flat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6944" name="Rectangle 80">
            <a:extLst>
              <a:ext uri="{FF2B5EF4-FFF2-40B4-BE49-F238E27FC236}">
                <a16:creationId xmlns:a16="http://schemas.microsoft.com/office/drawing/2014/main" id="{D3CB1543-1BF8-E94E-B2F5-99E0C3AE4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5578475"/>
            <a:ext cx="1279525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/>
              <a:t>s'</a:t>
            </a:r>
          </a:p>
        </p:txBody>
      </p:sp>
      <p:sp>
        <p:nvSpPr>
          <p:cNvPr id="36945" name="Rectangle 81">
            <a:extLst>
              <a:ext uri="{FF2B5EF4-FFF2-40B4-BE49-F238E27FC236}">
                <a16:creationId xmlns:a16="http://schemas.microsoft.com/office/drawing/2014/main" id="{B093B045-096A-EC4F-BD26-ACCE3CE7D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5578475"/>
            <a:ext cx="1576388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/>
              <a:t>T(s,a,s')</a:t>
            </a:r>
          </a:p>
        </p:txBody>
      </p:sp>
      <p:sp>
        <p:nvSpPr>
          <p:cNvPr id="36946" name="Rectangle 82">
            <a:extLst>
              <a:ext uri="{FF2B5EF4-FFF2-40B4-BE49-F238E27FC236}">
                <a16:creationId xmlns:a16="http://schemas.microsoft.com/office/drawing/2014/main" id="{D4A7208D-8C8F-B741-A726-868094961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5943600"/>
            <a:ext cx="1279525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 dirty="0"/>
              <a:t>s</a:t>
            </a:r>
            <a:r>
              <a:rPr lang="en-US" altLang="en-US" sz="2000" baseline="-25000" dirty="0"/>
              <a:t>2</a:t>
            </a:r>
          </a:p>
        </p:txBody>
      </p:sp>
      <p:sp>
        <p:nvSpPr>
          <p:cNvPr id="36947" name="Rectangle 83">
            <a:extLst>
              <a:ext uri="{FF2B5EF4-FFF2-40B4-BE49-F238E27FC236}">
                <a16:creationId xmlns:a16="http://schemas.microsoft.com/office/drawing/2014/main" id="{C0680351-2C69-5242-954B-FE87A27AE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5943600"/>
            <a:ext cx="1576388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/>
              <a:t>0.1</a:t>
            </a:r>
          </a:p>
        </p:txBody>
      </p:sp>
      <p:sp>
        <p:nvSpPr>
          <p:cNvPr id="36948" name="Rectangle 84">
            <a:extLst>
              <a:ext uri="{FF2B5EF4-FFF2-40B4-BE49-F238E27FC236}">
                <a16:creationId xmlns:a16="http://schemas.microsoft.com/office/drawing/2014/main" id="{2461EEF5-13F0-7B47-AA1E-AC2C92D37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6308725"/>
            <a:ext cx="1279525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 dirty="0"/>
              <a:t>s</a:t>
            </a:r>
            <a:r>
              <a:rPr lang="en-US" altLang="en-US" sz="2000" baseline="-25000" dirty="0"/>
              <a:t>3</a:t>
            </a:r>
          </a:p>
        </p:txBody>
      </p:sp>
      <p:sp>
        <p:nvSpPr>
          <p:cNvPr id="36949" name="Rectangle 85">
            <a:extLst>
              <a:ext uri="{FF2B5EF4-FFF2-40B4-BE49-F238E27FC236}">
                <a16:creationId xmlns:a16="http://schemas.microsoft.com/office/drawing/2014/main" id="{66D31ADD-40AB-8D45-A2F4-AACF64A4C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6308725"/>
            <a:ext cx="1576388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/>
              <a:t>0.8</a:t>
            </a:r>
          </a:p>
        </p:txBody>
      </p:sp>
      <p:sp>
        <p:nvSpPr>
          <p:cNvPr id="36950" name="Rectangle 86">
            <a:extLst>
              <a:ext uri="{FF2B5EF4-FFF2-40B4-BE49-F238E27FC236}">
                <a16:creationId xmlns:a16="http://schemas.microsoft.com/office/drawing/2014/main" id="{0D464ECB-CE23-504B-A0F8-89B15F5F7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6675438"/>
            <a:ext cx="1279525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 dirty="0"/>
              <a:t>s</a:t>
            </a:r>
            <a:r>
              <a:rPr lang="en-US" altLang="en-US" sz="2000" baseline="-25000" dirty="0"/>
              <a:t>4</a:t>
            </a:r>
          </a:p>
        </p:txBody>
      </p:sp>
      <p:sp>
        <p:nvSpPr>
          <p:cNvPr id="36951" name="Rectangle 87">
            <a:extLst>
              <a:ext uri="{FF2B5EF4-FFF2-40B4-BE49-F238E27FC236}">
                <a16:creationId xmlns:a16="http://schemas.microsoft.com/office/drawing/2014/main" id="{6B140153-DD1F-4045-B828-66571A0A1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6675438"/>
            <a:ext cx="1576388" cy="365125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1640" rIns="99000" bIns="54000" anchor="ctr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000"/>
              <a:t>0.1</a:t>
            </a:r>
          </a:p>
        </p:txBody>
      </p:sp>
      <p:sp>
        <p:nvSpPr>
          <p:cNvPr id="36952" name="Text Box 88">
            <a:extLst>
              <a:ext uri="{FF2B5EF4-FFF2-40B4-BE49-F238E27FC236}">
                <a16:creationId xmlns:a16="http://schemas.microsoft.com/office/drawing/2014/main" id="{E7C0DDDF-5E30-1241-899B-4299901D1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5121275"/>
            <a:ext cx="27987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dirty="0"/>
              <a:t>Transition function at s</a:t>
            </a:r>
            <a:r>
              <a:rPr lang="en-US" altLang="en-US" baseline="-25000" dirty="0"/>
              <a:t>1</a:t>
            </a:r>
            <a:r>
              <a:rPr lang="en-US" altLang="en-US" dirty="0"/>
              <a:t>:</a:t>
            </a:r>
          </a:p>
        </p:txBody>
      </p:sp>
      <p:sp>
        <p:nvSpPr>
          <p:cNvPr id="91" name="Title 35">
            <a:extLst>
              <a:ext uri="{FF2B5EF4-FFF2-40B4-BE49-F238E27FC236}">
                <a16:creationId xmlns:a16="http://schemas.microsoft.com/office/drawing/2014/main" id="{667D0263-3C77-EB48-8597-EFF26EE5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705593"/>
          </a:xfrm>
        </p:spPr>
        <p:txBody>
          <a:bodyPr>
            <a:normAutofit fontScale="90000"/>
          </a:bodyPr>
          <a:lstStyle/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B0E9B-2CD4-5849-8458-A75CF0EC85EE}"/>
              </a:ext>
            </a:extLst>
          </p:cNvPr>
          <p:cNvSpPr txBox="1"/>
          <p:nvPr/>
        </p:nvSpPr>
        <p:spPr>
          <a:xfrm>
            <a:off x="822960" y="1509903"/>
            <a:ext cx="231444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4" name="Group 3" descr="28§display§P(s_{t+1} =s'| s_t=s,a_t=a)§svg§600§FALSE" title="TexMaths">
            <a:extLst>
              <a:ext uri="{FF2B5EF4-FFF2-40B4-BE49-F238E27FC236}">
                <a16:creationId xmlns:a16="http://schemas.microsoft.com/office/drawing/2014/main" id="{FDFE1AA1-1E4C-624A-B916-F5426FE3A08F}"/>
              </a:ext>
            </a:extLst>
          </p:cNvPr>
          <p:cNvGrpSpPr/>
          <p:nvPr/>
        </p:nvGrpSpPr>
        <p:grpSpPr>
          <a:xfrm>
            <a:off x="3383280" y="1469223"/>
            <a:ext cx="5109120" cy="467280"/>
            <a:chOff x="3383280" y="1075680"/>
            <a:chExt cx="5109120" cy="4672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509AF35-76D0-5A4F-ABBF-93E00F7F3A32}"/>
                </a:ext>
              </a:extLst>
            </p:cNvPr>
            <p:cNvSpPr/>
            <p:nvPr/>
          </p:nvSpPr>
          <p:spPr>
            <a:xfrm>
              <a:off x="3383280" y="107784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829C292-76F6-1E44-9DF7-1E0A0BADA29B}"/>
                </a:ext>
              </a:extLst>
            </p:cNvPr>
            <p:cNvSpPr/>
            <p:nvPr/>
          </p:nvSpPr>
          <p:spPr>
            <a:xfrm>
              <a:off x="3401279" y="113004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1912C58-3D19-DD43-A1C3-A3791FEA8F66}"/>
                </a:ext>
              </a:extLst>
            </p:cNvPr>
            <p:cNvSpPr/>
            <p:nvPr/>
          </p:nvSpPr>
          <p:spPr>
            <a:xfrm>
              <a:off x="3772440" y="10998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6CAAB3F-40CC-5A4A-A3FB-5FC40E1C972C}"/>
                </a:ext>
              </a:extLst>
            </p:cNvPr>
            <p:cNvSpPr/>
            <p:nvPr/>
          </p:nvSpPr>
          <p:spPr>
            <a:xfrm>
              <a:off x="392256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6BB9F95-69D4-BA48-9D7B-9F8B0E8E64A2}"/>
                </a:ext>
              </a:extLst>
            </p:cNvPr>
            <p:cNvSpPr/>
            <p:nvPr/>
          </p:nvSpPr>
          <p:spPr>
            <a:xfrm>
              <a:off x="411912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53B711-13EE-344B-904D-92E21867A33B}"/>
                </a:ext>
              </a:extLst>
            </p:cNvPr>
            <p:cNvSpPr/>
            <p:nvPr/>
          </p:nvSpPr>
          <p:spPr>
            <a:xfrm>
              <a:off x="4261320" y="130644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78D3CAE-7990-2149-B586-C205D921A34E}"/>
                </a:ext>
              </a:extLst>
            </p:cNvPr>
            <p:cNvSpPr/>
            <p:nvPr/>
          </p:nvSpPr>
          <p:spPr>
            <a:xfrm>
              <a:off x="4544640" y="129240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3A6D059-83AD-4D44-93A2-D705A16ADA15}"/>
                </a:ext>
              </a:extLst>
            </p:cNvPr>
            <p:cNvSpPr/>
            <p:nvPr/>
          </p:nvSpPr>
          <p:spPr>
            <a:xfrm>
              <a:off x="4858920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6A210A-05D9-404E-8AE9-F178169F88FB}"/>
                </a:ext>
              </a:extLst>
            </p:cNvPr>
            <p:cNvSpPr/>
            <p:nvPr/>
          </p:nvSpPr>
          <p:spPr>
            <a:xfrm>
              <a:off x="532260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75D7C4-3FC8-DD4B-9A6A-D21F2335A1CB}"/>
                </a:ext>
              </a:extLst>
            </p:cNvPr>
            <p:cNvSpPr/>
            <p:nvPr/>
          </p:nvSpPr>
          <p:spPr>
            <a:xfrm>
              <a:off x="5521320" y="107568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98926AA-D753-D141-B367-D9590221E565}"/>
                </a:ext>
              </a:extLst>
            </p:cNvPr>
            <p:cNvSpPr/>
            <p:nvPr/>
          </p:nvSpPr>
          <p:spPr>
            <a:xfrm>
              <a:off x="5683679" y="109980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8096167-0EB9-9F47-9BFE-BBA1FE58E724}"/>
                </a:ext>
              </a:extLst>
            </p:cNvPr>
            <p:cNvSpPr/>
            <p:nvPr/>
          </p:nvSpPr>
          <p:spPr>
            <a:xfrm>
              <a:off x="5776199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51867D9-81ED-E54D-A716-55FDB8D28461}"/>
                </a:ext>
              </a:extLst>
            </p:cNvPr>
            <p:cNvSpPr/>
            <p:nvPr/>
          </p:nvSpPr>
          <p:spPr>
            <a:xfrm>
              <a:off x="597276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629018-7FCA-654A-977D-DA749C37394A}"/>
                </a:ext>
              </a:extLst>
            </p:cNvPr>
            <p:cNvSpPr/>
            <p:nvPr/>
          </p:nvSpPr>
          <p:spPr>
            <a:xfrm>
              <a:off x="6263999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32A6FFD-1565-7147-B979-A25B6D89D6B1}"/>
                </a:ext>
              </a:extLst>
            </p:cNvPr>
            <p:cNvSpPr/>
            <p:nvPr/>
          </p:nvSpPr>
          <p:spPr>
            <a:xfrm>
              <a:off x="672876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D926748-FEC1-234E-8E95-2F4881C8C930}"/>
                </a:ext>
              </a:extLst>
            </p:cNvPr>
            <p:cNvSpPr/>
            <p:nvPr/>
          </p:nvSpPr>
          <p:spPr>
            <a:xfrm>
              <a:off x="6950520" y="13849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235DA-101A-454F-9AEC-6F25DB0C2735}"/>
                </a:ext>
              </a:extLst>
            </p:cNvPr>
            <p:cNvSpPr/>
            <p:nvPr/>
          </p:nvSpPr>
          <p:spPr>
            <a:xfrm>
              <a:off x="7125840" y="12358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3FB4983-380D-2544-8080-A3776C88AFD5}"/>
                </a:ext>
              </a:extLst>
            </p:cNvPr>
            <p:cNvSpPr/>
            <p:nvPr/>
          </p:nvSpPr>
          <p:spPr>
            <a:xfrm>
              <a:off x="735480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C35C5F1-7081-7644-B299-167A7D505330}"/>
                </a:ext>
              </a:extLst>
            </p:cNvPr>
            <p:cNvSpPr/>
            <p:nvPr/>
          </p:nvSpPr>
          <p:spPr>
            <a:xfrm>
              <a:off x="7644960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464987A-19C4-3D4E-84C8-F9435790E8AA}"/>
                </a:ext>
              </a:extLst>
            </p:cNvPr>
            <p:cNvSpPr/>
            <p:nvPr/>
          </p:nvSpPr>
          <p:spPr>
            <a:xfrm>
              <a:off x="8104680" y="12358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B08DE50-2116-5743-A6C3-00E0F9F5D3F1}"/>
                </a:ext>
              </a:extLst>
            </p:cNvPr>
            <p:cNvSpPr/>
            <p:nvPr/>
          </p:nvSpPr>
          <p:spPr>
            <a:xfrm>
              <a:off x="8345519" y="10998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2F224241-8336-0940-BA1E-58936CE66AD4}"/>
              </a:ext>
            </a:extLst>
          </p:cNvPr>
          <p:cNvSpPr/>
          <p:nvPr/>
        </p:nvSpPr>
        <p:spPr>
          <a:xfrm>
            <a:off x="79236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5C01733-D76E-494A-B1D8-495CC6F0E666}"/>
              </a:ext>
            </a:extLst>
          </p:cNvPr>
          <p:cNvSpPr/>
          <p:nvPr/>
        </p:nvSpPr>
        <p:spPr>
          <a:xfrm>
            <a:off x="1645920" y="313442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28CC0BC-D30B-A94F-A6E1-7855BE152D1D}"/>
              </a:ext>
            </a:extLst>
          </p:cNvPr>
          <p:cNvSpPr/>
          <p:nvPr/>
        </p:nvSpPr>
        <p:spPr>
          <a:xfrm>
            <a:off x="249912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C069286-6701-0E4C-84E0-81ED5AA16156}"/>
              </a:ext>
            </a:extLst>
          </p:cNvPr>
          <p:cNvSpPr/>
          <p:nvPr/>
        </p:nvSpPr>
        <p:spPr>
          <a:xfrm>
            <a:off x="79236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2DA4B19-073E-7844-8E69-8EBC95AD58C2}"/>
              </a:ext>
            </a:extLst>
          </p:cNvPr>
          <p:cNvSpPr/>
          <p:nvPr/>
        </p:nvSpPr>
        <p:spPr>
          <a:xfrm>
            <a:off x="1645920" y="395739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36B7E71-E57A-6447-9483-F6120F3E1B06}"/>
              </a:ext>
            </a:extLst>
          </p:cNvPr>
          <p:cNvSpPr/>
          <p:nvPr/>
        </p:nvSpPr>
        <p:spPr>
          <a:xfrm>
            <a:off x="249912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6E86066-867F-8A42-A1AC-BE39D6B91D19}"/>
              </a:ext>
            </a:extLst>
          </p:cNvPr>
          <p:cNvSpPr/>
          <p:nvPr/>
        </p:nvSpPr>
        <p:spPr>
          <a:xfrm>
            <a:off x="79236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75B193B-3407-414D-B15B-85C61CE48D8A}"/>
              </a:ext>
            </a:extLst>
          </p:cNvPr>
          <p:cNvSpPr/>
          <p:nvPr/>
        </p:nvSpPr>
        <p:spPr>
          <a:xfrm>
            <a:off x="1645920" y="231147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31D8480-1BF3-414B-97DE-00C3D3BC3E4F}"/>
              </a:ext>
            </a:extLst>
          </p:cNvPr>
          <p:cNvSpPr/>
          <p:nvPr/>
        </p:nvSpPr>
        <p:spPr>
          <a:xfrm>
            <a:off x="249912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FBC1AD4-A340-944C-A92B-23D64E507A31}"/>
              </a:ext>
            </a:extLst>
          </p:cNvPr>
          <p:cNvSpPr/>
          <p:nvPr/>
        </p:nvSpPr>
        <p:spPr>
          <a:xfrm>
            <a:off x="335268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1A338A2-F4AA-3A47-B845-833673176951}"/>
              </a:ext>
            </a:extLst>
          </p:cNvPr>
          <p:cNvSpPr/>
          <p:nvPr/>
        </p:nvSpPr>
        <p:spPr>
          <a:xfrm>
            <a:off x="335268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56E9336-DB94-C640-896A-AB1DF857A30A}"/>
              </a:ext>
            </a:extLst>
          </p:cNvPr>
          <p:cNvSpPr/>
          <p:nvPr/>
        </p:nvSpPr>
        <p:spPr>
          <a:xfrm>
            <a:off x="335268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38" name="Group 37" descr="28§display§s_1§svg§600§FALSE" title="TexMaths">
            <a:extLst>
              <a:ext uri="{FF2B5EF4-FFF2-40B4-BE49-F238E27FC236}">
                <a16:creationId xmlns:a16="http://schemas.microsoft.com/office/drawing/2014/main" id="{7302F2D8-B74A-1643-8A2B-924E51EFA07E}"/>
              </a:ext>
            </a:extLst>
          </p:cNvPr>
          <p:cNvGrpSpPr/>
          <p:nvPr/>
        </p:nvGrpSpPr>
        <p:grpSpPr>
          <a:xfrm>
            <a:off x="1078920" y="2596950"/>
            <a:ext cx="383760" cy="262800"/>
            <a:chOff x="1078920" y="2388600"/>
            <a:chExt cx="383760" cy="2628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5F754C-63CA-144E-978D-84320D99C066}"/>
                </a:ext>
              </a:extLst>
            </p:cNvPr>
            <p:cNvSpPr/>
            <p:nvPr/>
          </p:nvSpPr>
          <p:spPr>
            <a:xfrm>
              <a:off x="107892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9CECFBB-C6EA-D545-B6F5-F34BD3DC93C8}"/>
                </a:ext>
              </a:extLst>
            </p:cNvPr>
            <p:cNvSpPr/>
            <p:nvPr/>
          </p:nvSpPr>
          <p:spPr>
            <a:xfrm>
              <a:off x="110196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7413B4-235E-2145-A671-5C13A0DDF902}"/>
                </a:ext>
              </a:extLst>
            </p:cNvPr>
            <p:cNvSpPr/>
            <p:nvPr/>
          </p:nvSpPr>
          <p:spPr>
            <a:xfrm>
              <a:off x="1319760" y="2445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3§svg§600§FALSE" title="TexMaths">
            <a:extLst>
              <a:ext uri="{FF2B5EF4-FFF2-40B4-BE49-F238E27FC236}">
                <a16:creationId xmlns:a16="http://schemas.microsoft.com/office/drawing/2014/main" id="{18EEB710-1563-894B-BB81-69EFD29DE964}"/>
              </a:ext>
            </a:extLst>
          </p:cNvPr>
          <p:cNvGrpSpPr/>
          <p:nvPr/>
        </p:nvGrpSpPr>
        <p:grpSpPr>
          <a:xfrm>
            <a:off x="2724840" y="2585789"/>
            <a:ext cx="383760" cy="268921"/>
            <a:chOff x="2724840" y="2377439"/>
            <a:chExt cx="383760" cy="268921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B9144E2-132B-7E4A-9154-308D9595D53C}"/>
                </a:ext>
              </a:extLst>
            </p:cNvPr>
            <p:cNvSpPr/>
            <p:nvPr/>
          </p:nvSpPr>
          <p:spPr>
            <a:xfrm>
              <a:off x="272484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8512B0C-F815-CC48-93E5-90D4CB4BD0B6}"/>
                </a:ext>
              </a:extLst>
            </p:cNvPr>
            <p:cNvSpPr/>
            <p:nvPr/>
          </p:nvSpPr>
          <p:spPr>
            <a:xfrm>
              <a:off x="274788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C9CF6F7-A43B-1540-8DA6-8526F8E7C48E}"/>
                </a:ext>
              </a:extLst>
            </p:cNvPr>
            <p:cNvSpPr/>
            <p:nvPr/>
          </p:nvSpPr>
          <p:spPr>
            <a:xfrm>
              <a:off x="2948759" y="2433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2§svg§600§FALSE" title="TexMaths">
            <a:extLst>
              <a:ext uri="{FF2B5EF4-FFF2-40B4-BE49-F238E27FC236}">
                <a16:creationId xmlns:a16="http://schemas.microsoft.com/office/drawing/2014/main" id="{E2D4662C-519E-DE4B-B59D-24E9A6D7B518}"/>
              </a:ext>
            </a:extLst>
          </p:cNvPr>
          <p:cNvGrpSpPr/>
          <p:nvPr/>
        </p:nvGrpSpPr>
        <p:grpSpPr>
          <a:xfrm>
            <a:off x="1810440" y="2596950"/>
            <a:ext cx="383760" cy="262800"/>
            <a:chOff x="1810440" y="2388600"/>
            <a:chExt cx="383760" cy="26280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DCA8E79-03B4-4E40-B46F-D5A4878AB52B}"/>
                </a:ext>
              </a:extLst>
            </p:cNvPr>
            <p:cNvSpPr/>
            <p:nvPr/>
          </p:nvSpPr>
          <p:spPr>
            <a:xfrm>
              <a:off x="181044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C1F3D59-2A41-D44C-BA31-FA2035DA7E85}"/>
                </a:ext>
              </a:extLst>
            </p:cNvPr>
            <p:cNvSpPr/>
            <p:nvPr/>
          </p:nvSpPr>
          <p:spPr>
            <a:xfrm>
              <a:off x="183348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9261539-181E-9646-B5A0-2B0C3AD2BCAA}"/>
                </a:ext>
              </a:extLst>
            </p:cNvPr>
            <p:cNvSpPr/>
            <p:nvPr/>
          </p:nvSpPr>
          <p:spPr>
            <a:xfrm>
              <a:off x="2037240" y="244512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4§svg§600§FALSE" title="TexMaths">
            <a:extLst>
              <a:ext uri="{FF2B5EF4-FFF2-40B4-BE49-F238E27FC236}">
                <a16:creationId xmlns:a16="http://schemas.microsoft.com/office/drawing/2014/main" id="{3C97C35C-4586-454B-8D0F-49CE3DC8F9B7}"/>
              </a:ext>
            </a:extLst>
          </p:cNvPr>
          <p:cNvGrpSpPr/>
          <p:nvPr/>
        </p:nvGrpSpPr>
        <p:grpSpPr>
          <a:xfrm>
            <a:off x="3547800" y="2585789"/>
            <a:ext cx="383760" cy="262801"/>
            <a:chOff x="3547800" y="2377439"/>
            <a:chExt cx="383760" cy="262801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9E4AFF7-7D31-5B48-8605-6FBB7FBAB4DF}"/>
                </a:ext>
              </a:extLst>
            </p:cNvPr>
            <p:cNvSpPr/>
            <p:nvPr/>
          </p:nvSpPr>
          <p:spPr>
            <a:xfrm>
              <a:off x="354780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9CF3867-B54F-324A-9E6A-221A897AC9A4}"/>
                </a:ext>
              </a:extLst>
            </p:cNvPr>
            <p:cNvSpPr/>
            <p:nvPr/>
          </p:nvSpPr>
          <p:spPr>
            <a:xfrm>
              <a:off x="357084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409B08A-FC20-3848-BADC-370154DF93DB}"/>
                </a:ext>
              </a:extLst>
            </p:cNvPr>
            <p:cNvSpPr/>
            <p:nvPr/>
          </p:nvSpPr>
          <p:spPr>
            <a:xfrm>
              <a:off x="3766680" y="243072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4" name="Group 53" descr="28§display§s_5§svg§600§FALSE" title="TexMaths">
            <a:extLst>
              <a:ext uri="{FF2B5EF4-FFF2-40B4-BE49-F238E27FC236}">
                <a16:creationId xmlns:a16="http://schemas.microsoft.com/office/drawing/2014/main" id="{291018DD-8291-7647-B4EF-6E7F70EFF294}"/>
              </a:ext>
            </a:extLst>
          </p:cNvPr>
          <p:cNvGrpSpPr/>
          <p:nvPr/>
        </p:nvGrpSpPr>
        <p:grpSpPr>
          <a:xfrm>
            <a:off x="1097280" y="3408750"/>
            <a:ext cx="383760" cy="268919"/>
            <a:chOff x="1097280" y="3200400"/>
            <a:chExt cx="383760" cy="268919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1B5E722-240A-F24E-B9BF-CA5DFC6D280F}"/>
                </a:ext>
              </a:extLst>
            </p:cNvPr>
            <p:cNvSpPr/>
            <p:nvPr/>
          </p:nvSpPr>
          <p:spPr>
            <a:xfrm>
              <a:off x="109728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2B6EA4-B8D6-6A41-9EE5-8002217B67C5}"/>
                </a:ext>
              </a:extLst>
            </p:cNvPr>
            <p:cNvSpPr/>
            <p:nvPr/>
          </p:nvSpPr>
          <p:spPr>
            <a:xfrm>
              <a:off x="112031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06EF5FD-4CE3-7349-A193-F8D434DC2C1C}"/>
                </a:ext>
              </a:extLst>
            </p:cNvPr>
            <p:cNvSpPr/>
            <p:nvPr/>
          </p:nvSpPr>
          <p:spPr>
            <a:xfrm>
              <a:off x="1324080" y="3256919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s_6§svg§600§FALSE" title="TexMaths">
            <a:extLst>
              <a:ext uri="{FF2B5EF4-FFF2-40B4-BE49-F238E27FC236}">
                <a16:creationId xmlns:a16="http://schemas.microsoft.com/office/drawing/2014/main" id="{090BD668-6ADE-1D47-8FCE-FFD3AFE7C998}"/>
              </a:ext>
            </a:extLst>
          </p:cNvPr>
          <p:cNvGrpSpPr/>
          <p:nvPr/>
        </p:nvGrpSpPr>
        <p:grpSpPr>
          <a:xfrm>
            <a:off x="2743199" y="3408750"/>
            <a:ext cx="383760" cy="268919"/>
            <a:chOff x="2743199" y="3200400"/>
            <a:chExt cx="383760" cy="268919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7BA317-7737-5743-AE1C-89261A2FB568}"/>
                </a:ext>
              </a:extLst>
            </p:cNvPr>
            <p:cNvSpPr/>
            <p:nvPr/>
          </p:nvSpPr>
          <p:spPr>
            <a:xfrm>
              <a:off x="2743199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DC5524E-6DBE-004A-BD98-70C6887F9904}"/>
                </a:ext>
              </a:extLst>
            </p:cNvPr>
            <p:cNvSpPr/>
            <p:nvPr/>
          </p:nvSpPr>
          <p:spPr>
            <a:xfrm>
              <a:off x="276623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56E04D-661E-7347-B34E-40E27034CD6C}"/>
                </a:ext>
              </a:extLst>
            </p:cNvPr>
            <p:cNvSpPr/>
            <p:nvPr/>
          </p:nvSpPr>
          <p:spPr>
            <a:xfrm>
              <a:off x="2967119" y="3256919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2" name="Group 61" descr="28§display§s_7§svg§600§FALSE" title="TexMaths">
            <a:extLst>
              <a:ext uri="{FF2B5EF4-FFF2-40B4-BE49-F238E27FC236}">
                <a16:creationId xmlns:a16="http://schemas.microsoft.com/office/drawing/2014/main" id="{976682CF-BA32-864A-8F50-45D0F77280CE}"/>
              </a:ext>
            </a:extLst>
          </p:cNvPr>
          <p:cNvGrpSpPr/>
          <p:nvPr/>
        </p:nvGrpSpPr>
        <p:grpSpPr>
          <a:xfrm>
            <a:off x="3566160" y="3408750"/>
            <a:ext cx="383760" cy="268920"/>
            <a:chOff x="3566160" y="320040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4065B23-B833-2C46-99CC-77EE26887729}"/>
                </a:ext>
              </a:extLst>
            </p:cNvPr>
            <p:cNvSpPr/>
            <p:nvPr/>
          </p:nvSpPr>
          <p:spPr>
            <a:xfrm>
              <a:off x="356616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5F44D69-0A65-764A-BF89-40DC5F953961}"/>
                </a:ext>
              </a:extLst>
            </p:cNvPr>
            <p:cNvSpPr/>
            <p:nvPr/>
          </p:nvSpPr>
          <p:spPr>
            <a:xfrm>
              <a:off x="3589200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6B50CC5-6C83-014A-A9FE-E93356438F9B}"/>
                </a:ext>
              </a:extLst>
            </p:cNvPr>
            <p:cNvSpPr/>
            <p:nvPr/>
          </p:nvSpPr>
          <p:spPr>
            <a:xfrm>
              <a:off x="3795120" y="32529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§svg§600§FALSE" title="TexMaths">
            <a:extLst>
              <a:ext uri="{FF2B5EF4-FFF2-40B4-BE49-F238E27FC236}">
                <a16:creationId xmlns:a16="http://schemas.microsoft.com/office/drawing/2014/main" id="{707DAFD0-D452-6744-9438-664902DDCC08}"/>
              </a:ext>
            </a:extLst>
          </p:cNvPr>
          <p:cNvGrpSpPr/>
          <p:nvPr/>
        </p:nvGrpSpPr>
        <p:grpSpPr>
          <a:xfrm>
            <a:off x="1078920" y="4231710"/>
            <a:ext cx="383760" cy="268920"/>
            <a:chOff x="1078920" y="4023360"/>
            <a:chExt cx="383760" cy="26892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02FD1EE-A887-8742-A28A-1BAB4D231434}"/>
                </a:ext>
              </a:extLst>
            </p:cNvPr>
            <p:cNvSpPr/>
            <p:nvPr/>
          </p:nvSpPr>
          <p:spPr>
            <a:xfrm>
              <a:off x="1078920" y="40294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6426AE1-7F3E-1441-994A-E5EE04F66AA7}"/>
                </a:ext>
              </a:extLst>
            </p:cNvPr>
            <p:cNvSpPr/>
            <p:nvPr/>
          </p:nvSpPr>
          <p:spPr>
            <a:xfrm>
              <a:off x="110196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6A32275-30B3-A54D-9E75-73012B4CCE99}"/>
                </a:ext>
              </a:extLst>
            </p:cNvPr>
            <p:cNvSpPr/>
            <p:nvPr/>
          </p:nvSpPr>
          <p:spPr>
            <a:xfrm>
              <a:off x="1302840" y="40798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0" name="Group 69" descr="28§display§s_9§svg§600§FALSE" title="TexMaths">
            <a:extLst>
              <a:ext uri="{FF2B5EF4-FFF2-40B4-BE49-F238E27FC236}">
                <a16:creationId xmlns:a16="http://schemas.microsoft.com/office/drawing/2014/main" id="{C3D4E86C-3EB5-4A4B-A92B-DC219BF1274D}"/>
              </a:ext>
            </a:extLst>
          </p:cNvPr>
          <p:cNvGrpSpPr/>
          <p:nvPr/>
        </p:nvGrpSpPr>
        <p:grpSpPr>
          <a:xfrm>
            <a:off x="1901880" y="4231710"/>
            <a:ext cx="383760" cy="268920"/>
            <a:chOff x="1901880" y="4023360"/>
            <a:chExt cx="383760" cy="268920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28EE802-5F63-704F-81EC-9A4E5BB73350}"/>
                </a:ext>
              </a:extLst>
            </p:cNvPr>
            <p:cNvSpPr/>
            <p:nvPr/>
          </p:nvSpPr>
          <p:spPr>
            <a:xfrm>
              <a:off x="1901880" y="40294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15012E0-F2B9-F342-9E56-1DAB20949D85}"/>
                </a:ext>
              </a:extLst>
            </p:cNvPr>
            <p:cNvSpPr/>
            <p:nvPr/>
          </p:nvSpPr>
          <p:spPr>
            <a:xfrm>
              <a:off x="1924919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F510289-30E2-9747-A21E-D9E2FDC0330C}"/>
                </a:ext>
              </a:extLst>
            </p:cNvPr>
            <p:cNvSpPr/>
            <p:nvPr/>
          </p:nvSpPr>
          <p:spPr>
            <a:xfrm>
              <a:off x="2125800" y="40798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4" name="Group 73" descr="28§display§s_{10}§svg§600§FALSE" title="TexMaths">
            <a:extLst>
              <a:ext uri="{FF2B5EF4-FFF2-40B4-BE49-F238E27FC236}">
                <a16:creationId xmlns:a16="http://schemas.microsoft.com/office/drawing/2014/main" id="{A66BDC95-2DBA-2843-BE15-9D427E6C52BF}"/>
              </a:ext>
            </a:extLst>
          </p:cNvPr>
          <p:cNvGrpSpPr/>
          <p:nvPr/>
        </p:nvGrpSpPr>
        <p:grpSpPr>
          <a:xfrm>
            <a:off x="2724840" y="4231710"/>
            <a:ext cx="559080" cy="268920"/>
            <a:chOff x="2724840" y="4023360"/>
            <a:chExt cx="559080" cy="268920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CBE676-9B70-EB46-ABA0-A6E8A1F274DF}"/>
                </a:ext>
              </a:extLst>
            </p:cNvPr>
            <p:cNvSpPr/>
            <p:nvPr/>
          </p:nvSpPr>
          <p:spPr>
            <a:xfrm>
              <a:off x="2724840" y="402948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AB2B45C-9DB9-774A-8C4A-605E21C6FD0E}"/>
                </a:ext>
              </a:extLst>
            </p:cNvPr>
            <p:cNvSpPr/>
            <p:nvPr/>
          </p:nvSpPr>
          <p:spPr>
            <a:xfrm>
              <a:off x="274788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A26888E-17DB-7D46-A263-0F791418AE3A}"/>
                </a:ext>
              </a:extLst>
            </p:cNvPr>
            <p:cNvSpPr/>
            <p:nvPr/>
          </p:nvSpPr>
          <p:spPr>
            <a:xfrm>
              <a:off x="296567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70F3E6E-4B85-964D-9A68-D7308ADADFDA}"/>
                </a:ext>
              </a:extLst>
            </p:cNvPr>
            <p:cNvSpPr/>
            <p:nvPr/>
          </p:nvSpPr>
          <p:spPr>
            <a:xfrm>
              <a:off x="3124079" y="407988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s_{11}§svg§600§FALSE" title="TexMaths">
            <a:extLst>
              <a:ext uri="{FF2B5EF4-FFF2-40B4-BE49-F238E27FC236}">
                <a16:creationId xmlns:a16="http://schemas.microsoft.com/office/drawing/2014/main" id="{6B644DBA-1137-4F4F-BF97-BC5CBDCFE73E}"/>
              </a:ext>
            </a:extLst>
          </p:cNvPr>
          <p:cNvGrpSpPr/>
          <p:nvPr/>
        </p:nvGrpSpPr>
        <p:grpSpPr>
          <a:xfrm>
            <a:off x="3547800" y="4231710"/>
            <a:ext cx="559080" cy="262800"/>
            <a:chOff x="3547800" y="4023360"/>
            <a:chExt cx="559080" cy="26280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9E3356B-CBE8-1E4B-A738-72D5FDABEB26}"/>
                </a:ext>
              </a:extLst>
            </p:cNvPr>
            <p:cNvSpPr/>
            <p:nvPr/>
          </p:nvSpPr>
          <p:spPr>
            <a:xfrm>
              <a:off x="3547800" y="402948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F5ADE29-AB58-8E40-8025-28984ED4B3DA}"/>
                </a:ext>
              </a:extLst>
            </p:cNvPr>
            <p:cNvSpPr/>
            <p:nvPr/>
          </p:nvSpPr>
          <p:spPr>
            <a:xfrm>
              <a:off x="357084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0B14C51-6089-E440-8926-19DFFC7D57E7}"/>
                </a:ext>
              </a:extLst>
            </p:cNvPr>
            <p:cNvSpPr/>
            <p:nvPr/>
          </p:nvSpPr>
          <p:spPr>
            <a:xfrm>
              <a:off x="378863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678AE90-AA04-FD4E-84AD-ACD78E9410FF}"/>
                </a:ext>
              </a:extLst>
            </p:cNvPr>
            <p:cNvSpPr/>
            <p:nvPr/>
          </p:nvSpPr>
          <p:spPr>
            <a:xfrm>
              <a:off x="396395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4" name="Group 83" descr="28§display§\begin{array}{l}&#10;P(s_{t+1} =s_4| s_t=s_3,a_t=left) = 0.1\\&#10;P(s_{t+1} =s_2| s_t=s_3,a_t=left) = 0.7\\&#10;P(s_{t+1} =s_6| s_t=s_3,a_t=left) = 0.1\\&#10;P(s_{t+1} =s_3| s_t=s_3,a_t=left) = 0.1\\&#10;\end{array}§svg§600§FALSE" title="TexMaths">
            <a:extLst>
              <a:ext uri="{FF2B5EF4-FFF2-40B4-BE49-F238E27FC236}">
                <a16:creationId xmlns:a16="http://schemas.microsoft.com/office/drawing/2014/main" id="{C285D230-A2C0-B742-8C8D-59C4F9642F62}"/>
              </a:ext>
            </a:extLst>
          </p:cNvPr>
          <p:cNvGrpSpPr/>
          <p:nvPr/>
        </p:nvGrpSpPr>
        <p:grpSpPr>
          <a:xfrm>
            <a:off x="4622040" y="2834550"/>
            <a:ext cx="4978800" cy="1488240"/>
            <a:chOff x="4622040" y="2626200"/>
            <a:chExt cx="4978800" cy="1488240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0C2DB6-33F6-5C4C-A336-5AF541B3E668}"/>
                </a:ext>
              </a:extLst>
            </p:cNvPr>
            <p:cNvSpPr/>
            <p:nvPr/>
          </p:nvSpPr>
          <p:spPr>
            <a:xfrm>
              <a:off x="4622040" y="2626920"/>
              <a:ext cx="4978800" cy="1487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31" h="4133">
                  <a:moveTo>
                    <a:pt x="6915" y="4133"/>
                  </a:moveTo>
                  <a:lnTo>
                    <a:pt x="0" y="4133"/>
                  </a:lnTo>
                  <a:lnTo>
                    <a:pt x="0" y="0"/>
                  </a:lnTo>
                  <a:lnTo>
                    <a:pt x="13831" y="0"/>
                  </a:lnTo>
                  <a:lnTo>
                    <a:pt x="13831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35C71A5-7E39-EE47-BCE1-E85D0E701008}"/>
                </a:ext>
              </a:extLst>
            </p:cNvPr>
            <p:cNvSpPr/>
            <p:nvPr/>
          </p:nvSpPr>
          <p:spPr>
            <a:xfrm>
              <a:off x="4634640" y="2647439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AF1390-5D0D-5848-99B2-7D1B52751BC9}"/>
                </a:ext>
              </a:extLst>
            </p:cNvPr>
            <p:cNvSpPr/>
            <p:nvPr/>
          </p:nvSpPr>
          <p:spPr>
            <a:xfrm>
              <a:off x="4896000" y="26262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3E68BB5-1370-7741-9F66-FCC03D9D5CD1}"/>
                </a:ext>
              </a:extLst>
            </p:cNvPr>
            <p:cNvSpPr/>
            <p:nvPr/>
          </p:nvSpPr>
          <p:spPr>
            <a:xfrm>
              <a:off x="500184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7B00D6-EA67-EC44-9FB9-DC9DB6D96C4B}"/>
                </a:ext>
              </a:extLst>
            </p:cNvPr>
            <p:cNvSpPr/>
            <p:nvPr/>
          </p:nvSpPr>
          <p:spPr>
            <a:xfrm>
              <a:off x="5140079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E5E0B3F-25D3-2E41-8CA1-6D6E2BFA7257}"/>
                </a:ext>
              </a:extLst>
            </p:cNvPr>
            <p:cNvSpPr/>
            <p:nvPr/>
          </p:nvSpPr>
          <p:spPr>
            <a:xfrm>
              <a:off x="5240160" y="277704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D8FC0A7-1BF2-2F46-B343-34A72950FA2B}"/>
                </a:ext>
              </a:extLst>
            </p:cNvPr>
            <p:cNvSpPr/>
            <p:nvPr/>
          </p:nvSpPr>
          <p:spPr>
            <a:xfrm>
              <a:off x="5439600" y="276696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2F10E8C-386E-6040-9F93-3472B76AF364}"/>
                </a:ext>
              </a:extLst>
            </p:cNvPr>
            <p:cNvSpPr/>
            <p:nvPr/>
          </p:nvSpPr>
          <p:spPr>
            <a:xfrm>
              <a:off x="566100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28AFBA0-61A4-7749-B8CB-9A697968D380}"/>
                </a:ext>
              </a:extLst>
            </p:cNvPr>
            <p:cNvSpPr/>
            <p:nvPr/>
          </p:nvSpPr>
          <p:spPr>
            <a:xfrm>
              <a:off x="598752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A9CAFF7-5291-7142-B36B-CA26E8804F8A}"/>
                </a:ext>
              </a:extLst>
            </p:cNvPr>
            <p:cNvSpPr/>
            <p:nvPr/>
          </p:nvSpPr>
          <p:spPr>
            <a:xfrm>
              <a:off x="6126120" y="2764800"/>
              <a:ext cx="1076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426">
                  <a:moveTo>
                    <a:pt x="300" y="323"/>
                  </a:moveTo>
                  <a:lnTo>
                    <a:pt x="300" y="299"/>
                  </a:lnTo>
                  <a:lnTo>
                    <a:pt x="231" y="299"/>
                  </a:lnTo>
                  <a:lnTo>
                    <a:pt x="231" y="18"/>
                  </a:lnTo>
                  <a:cubicBezTo>
                    <a:pt x="231" y="4"/>
                    <a:pt x="231" y="0"/>
                    <a:pt x="219" y="0"/>
                  </a:cubicBezTo>
                  <a:cubicBezTo>
                    <a:pt x="211" y="0"/>
                    <a:pt x="209" y="0"/>
                    <a:pt x="201" y="8"/>
                  </a:cubicBezTo>
                  <a:lnTo>
                    <a:pt x="0" y="299"/>
                  </a:lnTo>
                  <a:lnTo>
                    <a:pt x="0" y="323"/>
                  </a:lnTo>
                  <a:lnTo>
                    <a:pt x="179" y="323"/>
                  </a:lnTo>
                  <a:lnTo>
                    <a:pt x="179" y="374"/>
                  </a:lnTo>
                  <a:cubicBezTo>
                    <a:pt x="179" y="395"/>
                    <a:pt x="179" y="403"/>
                    <a:pt x="130" y="403"/>
                  </a:cubicBezTo>
                  <a:lnTo>
                    <a:pt x="114" y="403"/>
                  </a:lnTo>
                  <a:lnTo>
                    <a:pt x="114" y="426"/>
                  </a:lnTo>
                  <a:cubicBezTo>
                    <a:pt x="144" y="426"/>
                    <a:pt x="183" y="424"/>
                    <a:pt x="205" y="424"/>
                  </a:cubicBezTo>
                  <a:cubicBezTo>
                    <a:pt x="227" y="424"/>
                    <a:pt x="266" y="426"/>
                    <a:pt x="298" y="426"/>
                  </a:cubicBezTo>
                  <a:lnTo>
                    <a:pt x="298" y="403"/>
                  </a:lnTo>
                  <a:lnTo>
                    <a:pt x="280" y="403"/>
                  </a:lnTo>
                  <a:cubicBezTo>
                    <a:pt x="231" y="403"/>
                    <a:pt x="231" y="395"/>
                    <a:pt x="231" y="374"/>
                  </a:cubicBezTo>
                  <a:lnTo>
                    <a:pt x="231" y="323"/>
                  </a:lnTo>
                  <a:close/>
                  <a:moveTo>
                    <a:pt x="183" y="68"/>
                  </a:moveTo>
                  <a:lnTo>
                    <a:pt x="183" y="299"/>
                  </a:lnTo>
                  <a:lnTo>
                    <a:pt x="22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D3C8F4E-4CA9-0241-BC34-E4D08916788C}"/>
                </a:ext>
              </a:extLst>
            </p:cNvPr>
            <p:cNvSpPr/>
            <p:nvPr/>
          </p:nvSpPr>
          <p:spPr>
            <a:xfrm>
              <a:off x="6294239" y="262620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153D202-865D-F243-80C3-D68EB819A0DC}"/>
                </a:ext>
              </a:extLst>
            </p:cNvPr>
            <p:cNvSpPr/>
            <p:nvPr/>
          </p:nvSpPr>
          <p:spPr>
            <a:xfrm>
              <a:off x="635976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341559-2A46-E64F-BA16-C6B88B8FCA24}"/>
                </a:ext>
              </a:extLst>
            </p:cNvPr>
            <p:cNvSpPr/>
            <p:nvPr/>
          </p:nvSpPr>
          <p:spPr>
            <a:xfrm>
              <a:off x="6498000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F8BA9CF-6870-0D44-B1E4-8F6B19AB97D3}"/>
                </a:ext>
              </a:extLst>
            </p:cNvPr>
            <p:cNvSpPr/>
            <p:nvPr/>
          </p:nvSpPr>
          <p:spPr>
            <a:xfrm>
              <a:off x="670320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014BDEB-E9C3-0647-83E7-3C329F071CF2}"/>
                </a:ext>
              </a:extLst>
            </p:cNvPr>
            <p:cNvSpPr/>
            <p:nvPr/>
          </p:nvSpPr>
          <p:spPr>
            <a:xfrm>
              <a:off x="702972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9B5B208-6352-8245-88AF-4B70C5C81EB7}"/>
                </a:ext>
              </a:extLst>
            </p:cNvPr>
            <p:cNvSpPr/>
            <p:nvPr/>
          </p:nvSpPr>
          <p:spPr>
            <a:xfrm>
              <a:off x="7170840" y="276696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738E47-A49E-F94C-84D2-D920F0FC64F6}"/>
                </a:ext>
              </a:extLst>
            </p:cNvPr>
            <p:cNvSpPr/>
            <p:nvPr/>
          </p:nvSpPr>
          <p:spPr>
            <a:xfrm>
              <a:off x="7326360" y="283464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758F068-12DB-8045-868B-78AF3363700A}"/>
                </a:ext>
              </a:extLst>
            </p:cNvPr>
            <p:cNvSpPr/>
            <p:nvPr/>
          </p:nvSpPr>
          <p:spPr>
            <a:xfrm>
              <a:off x="7449840" y="2725560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65C51F0-F42D-944B-9E65-184E413F393B}"/>
                </a:ext>
              </a:extLst>
            </p:cNvPr>
            <p:cNvSpPr/>
            <p:nvPr/>
          </p:nvSpPr>
          <p:spPr>
            <a:xfrm>
              <a:off x="7611120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22057B9-77A3-C84F-B034-CC31081414E9}"/>
                </a:ext>
              </a:extLst>
            </p:cNvPr>
            <p:cNvSpPr/>
            <p:nvPr/>
          </p:nvSpPr>
          <p:spPr>
            <a:xfrm>
              <a:off x="781524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061B865-8C36-EC41-8D66-A11C2A22DCBD}"/>
                </a:ext>
              </a:extLst>
            </p:cNvPr>
            <p:cNvSpPr/>
            <p:nvPr/>
          </p:nvSpPr>
          <p:spPr>
            <a:xfrm>
              <a:off x="8139600" y="264384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DC0FA83-5752-1147-9D78-CEC8F78E88F1}"/>
                </a:ext>
              </a:extLst>
            </p:cNvPr>
            <p:cNvSpPr/>
            <p:nvPr/>
          </p:nvSpPr>
          <p:spPr>
            <a:xfrm>
              <a:off x="8239679" y="2725560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B2B8A52-BCE5-C048-AF4B-9CA2BA0188F6}"/>
                </a:ext>
              </a:extLst>
            </p:cNvPr>
            <p:cNvSpPr/>
            <p:nvPr/>
          </p:nvSpPr>
          <p:spPr>
            <a:xfrm>
              <a:off x="8386199" y="264096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C8B8511-5149-AF40-9F6F-9322B3D04435}"/>
                </a:ext>
              </a:extLst>
            </p:cNvPr>
            <p:cNvSpPr/>
            <p:nvPr/>
          </p:nvSpPr>
          <p:spPr>
            <a:xfrm>
              <a:off x="8562960" y="266580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90F81D-61F5-5D47-B1B6-D6BCFDA0599E}"/>
                </a:ext>
              </a:extLst>
            </p:cNvPr>
            <p:cNvSpPr/>
            <p:nvPr/>
          </p:nvSpPr>
          <p:spPr>
            <a:xfrm>
              <a:off x="8685720" y="26262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57CA360-C314-F84D-B035-E1C2ACD87EB6}"/>
                </a:ext>
              </a:extLst>
            </p:cNvPr>
            <p:cNvSpPr/>
            <p:nvPr/>
          </p:nvSpPr>
          <p:spPr>
            <a:xfrm>
              <a:off x="889272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9D06D6-ACA0-274C-B1D3-0570544E3BFC}"/>
                </a:ext>
              </a:extLst>
            </p:cNvPr>
            <p:cNvSpPr/>
            <p:nvPr/>
          </p:nvSpPr>
          <p:spPr>
            <a:xfrm>
              <a:off x="9215640" y="265356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BB8E84C-46C0-684A-BD1F-6AE068CE66FB}"/>
                </a:ext>
              </a:extLst>
            </p:cNvPr>
            <p:cNvSpPr/>
            <p:nvPr/>
          </p:nvSpPr>
          <p:spPr>
            <a:xfrm>
              <a:off x="9385560" y="283464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93E80D0-DD77-7943-9F08-8301A136F540}"/>
                </a:ext>
              </a:extLst>
            </p:cNvPr>
            <p:cNvSpPr/>
            <p:nvPr/>
          </p:nvSpPr>
          <p:spPr>
            <a:xfrm>
              <a:off x="9472680" y="2653560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65AD7A-8E36-A245-8A4D-4732381F9DB2}"/>
                </a:ext>
              </a:extLst>
            </p:cNvPr>
            <p:cNvSpPr/>
            <p:nvPr/>
          </p:nvSpPr>
          <p:spPr>
            <a:xfrm>
              <a:off x="4634640" y="3035880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CE3B0A8-41D3-E24B-8819-89AB9238CAD8}"/>
                </a:ext>
              </a:extLst>
            </p:cNvPr>
            <p:cNvSpPr/>
            <p:nvPr/>
          </p:nvSpPr>
          <p:spPr>
            <a:xfrm>
              <a:off x="4896000" y="301428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35A93F8-4AD2-8543-B925-F63742D3185B}"/>
                </a:ext>
              </a:extLst>
            </p:cNvPr>
            <p:cNvSpPr/>
            <p:nvPr/>
          </p:nvSpPr>
          <p:spPr>
            <a:xfrm>
              <a:off x="500184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86AD838-0D8C-B04C-9D43-790B55AB7105}"/>
                </a:ext>
              </a:extLst>
            </p:cNvPr>
            <p:cNvSpPr/>
            <p:nvPr/>
          </p:nvSpPr>
          <p:spPr>
            <a:xfrm>
              <a:off x="5140079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D431A12-EC53-AF47-A383-606E7E8478B5}"/>
                </a:ext>
              </a:extLst>
            </p:cNvPr>
            <p:cNvSpPr/>
            <p:nvPr/>
          </p:nvSpPr>
          <p:spPr>
            <a:xfrm>
              <a:off x="5240160" y="3165479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EF8144-4D9A-B54C-B4B5-8AE2BA3C262A}"/>
                </a:ext>
              </a:extLst>
            </p:cNvPr>
            <p:cNvSpPr/>
            <p:nvPr/>
          </p:nvSpPr>
          <p:spPr>
            <a:xfrm>
              <a:off x="5439600" y="3155039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3EBD39-D1BA-E849-AF03-B929B215E31F}"/>
                </a:ext>
              </a:extLst>
            </p:cNvPr>
            <p:cNvSpPr/>
            <p:nvPr/>
          </p:nvSpPr>
          <p:spPr>
            <a:xfrm>
              <a:off x="566100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FAB3514-6053-1644-87F9-C1471F3E9FEE}"/>
                </a:ext>
              </a:extLst>
            </p:cNvPr>
            <p:cNvSpPr/>
            <p:nvPr/>
          </p:nvSpPr>
          <p:spPr>
            <a:xfrm>
              <a:off x="598752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6C8C9FF-F316-B340-80B6-6D2179A509B1}"/>
                </a:ext>
              </a:extLst>
            </p:cNvPr>
            <p:cNvSpPr/>
            <p:nvPr/>
          </p:nvSpPr>
          <p:spPr>
            <a:xfrm>
              <a:off x="6131160" y="3155039"/>
              <a:ext cx="96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419">
                  <a:moveTo>
                    <a:pt x="270" y="305"/>
                  </a:moveTo>
                  <a:lnTo>
                    <a:pt x="248" y="305"/>
                  </a:lnTo>
                  <a:cubicBezTo>
                    <a:pt x="246" y="319"/>
                    <a:pt x="241" y="356"/>
                    <a:pt x="233" y="362"/>
                  </a:cubicBezTo>
                  <a:cubicBezTo>
                    <a:pt x="229" y="366"/>
                    <a:pt x="181" y="366"/>
                    <a:pt x="174" y="366"/>
                  </a:cubicBezTo>
                  <a:lnTo>
                    <a:pt x="61" y="366"/>
                  </a:lnTo>
                  <a:cubicBezTo>
                    <a:pt x="124" y="307"/>
                    <a:pt x="146" y="291"/>
                    <a:pt x="183" y="260"/>
                  </a:cubicBezTo>
                  <a:cubicBezTo>
                    <a:pt x="229" y="223"/>
                    <a:pt x="270" y="184"/>
                    <a:pt x="270" y="123"/>
                  </a:cubicBezTo>
                  <a:cubicBezTo>
                    <a:pt x="270" y="47"/>
                    <a:pt x="205" y="0"/>
                    <a:pt x="126" y="0"/>
                  </a:cubicBezTo>
                  <a:cubicBezTo>
                    <a:pt x="51" y="0"/>
                    <a:pt x="0" y="55"/>
                    <a:pt x="0" y="113"/>
                  </a:cubicBezTo>
                  <a:cubicBezTo>
                    <a:pt x="0" y="145"/>
                    <a:pt x="26" y="149"/>
                    <a:pt x="32" y="149"/>
                  </a:cubicBezTo>
                  <a:cubicBezTo>
                    <a:pt x="47" y="149"/>
                    <a:pt x="65" y="137"/>
                    <a:pt x="65" y="115"/>
                  </a:cubicBezTo>
                  <a:cubicBezTo>
                    <a:pt x="65" y="104"/>
                    <a:pt x="61" y="82"/>
                    <a:pt x="30" y="82"/>
                  </a:cubicBezTo>
                  <a:cubicBezTo>
                    <a:pt x="47" y="37"/>
                    <a:pt x="89" y="23"/>
                    <a:pt x="118" y="23"/>
                  </a:cubicBezTo>
                  <a:cubicBezTo>
                    <a:pt x="179" y="23"/>
                    <a:pt x="211" y="72"/>
                    <a:pt x="211" y="123"/>
                  </a:cubicBezTo>
                  <a:cubicBezTo>
                    <a:pt x="211" y="178"/>
                    <a:pt x="174" y="221"/>
                    <a:pt x="154" y="246"/>
                  </a:cubicBezTo>
                  <a:lnTo>
                    <a:pt x="6" y="395"/>
                  </a:lnTo>
                  <a:cubicBezTo>
                    <a:pt x="0" y="401"/>
                    <a:pt x="0" y="403"/>
                    <a:pt x="0" y="419"/>
                  </a:cubicBezTo>
                  <a:lnTo>
                    <a:pt x="252" y="4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88FD70A-399A-C549-A4CD-5B77FEA40D1D}"/>
                </a:ext>
              </a:extLst>
            </p:cNvPr>
            <p:cNvSpPr/>
            <p:nvPr/>
          </p:nvSpPr>
          <p:spPr>
            <a:xfrm>
              <a:off x="6294239" y="301428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99A567B-ACE7-7243-A830-26A1213C7050}"/>
                </a:ext>
              </a:extLst>
            </p:cNvPr>
            <p:cNvSpPr/>
            <p:nvPr/>
          </p:nvSpPr>
          <p:spPr>
            <a:xfrm>
              <a:off x="635976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5288E4B-5B14-E244-B527-3677654F9D7F}"/>
                </a:ext>
              </a:extLst>
            </p:cNvPr>
            <p:cNvSpPr/>
            <p:nvPr/>
          </p:nvSpPr>
          <p:spPr>
            <a:xfrm>
              <a:off x="6498000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3574592-58C5-9349-A315-F3009195255A}"/>
                </a:ext>
              </a:extLst>
            </p:cNvPr>
            <p:cNvSpPr/>
            <p:nvPr/>
          </p:nvSpPr>
          <p:spPr>
            <a:xfrm>
              <a:off x="670320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1CED47F-E29D-9444-A31D-92D11B6E85AE}"/>
                </a:ext>
              </a:extLst>
            </p:cNvPr>
            <p:cNvSpPr/>
            <p:nvPr/>
          </p:nvSpPr>
          <p:spPr>
            <a:xfrm>
              <a:off x="702972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47A5FA2-438D-E64C-834B-DD97D579FD7C}"/>
                </a:ext>
              </a:extLst>
            </p:cNvPr>
            <p:cNvSpPr/>
            <p:nvPr/>
          </p:nvSpPr>
          <p:spPr>
            <a:xfrm>
              <a:off x="7170840" y="3155039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EE3854B-BBA6-CF4E-B118-DCC67860ACC2}"/>
                </a:ext>
              </a:extLst>
            </p:cNvPr>
            <p:cNvSpPr/>
            <p:nvPr/>
          </p:nvSpPr>
          <p:spPr>
            <a:xfrm>
              <a:off x="7326360" y="322272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335C52-31BD-3B43-A61C-000CF282DF8B}"/>
                </a:ext>
              </a:extLst>
            </p:cNvPr>
            <p:cNvSpPr/>
            <p:nvPr/>
          </p:nvSpPr>
          <p:spPr>
            <a:xfrm>
              <a:off x="7449840" y="3113639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39DF6AB-5223-BC4A-A386-6E66318B5CC2}"/>
                </a:ext>
              </a:extLst>
            </p:cNvPr>
            <p:cNvSpPr/>
            <p:nvPr/>
          </p:nvSpPr>
          <p:spPr>
            <a:xfrm>
              <a:off x="7611120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A75516D-3A1A-4044-A4F7-873FE61850C1}"/>
                </a:ext>
              </a:extLst>
            </p:cNvPr>
            <p:cNvSpPr/>
            <p:nvPr/>
          </p:nvSpPr>
          <p:spPr>
            <a:xfrm>
              <a:off x="781524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B183C41-C9C9-E34B-9765-161EFF18EA98}"/>
                </a:ext>
              </a:extLst>
            </p:cNvPr>
            <p:cNvSpPr/>
            <p:nvPr/>
          </p:nvSpPr>
          <p:spPr>
            <a:xfrm>
              <a:off x="8139600" y="303264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3FBA101-1F08-E048-A28C-26CFE57208D2}"/>
                </a:ext>
              </a:extLst>
            </p:cNvPr>
            <p:cNvSpPr/>
            <p:nvPr/>
          </p:nvSpPr>
          <p:spPr>
            <a:xfrm>
              <a:off x="8239679" y="3113639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63330F-9479-0A4F-A8D9-D15AF5228EE9}"/>
                </a:ext>
              </a:extLst>
            </p:cNvPr>
            <p:cNvSpPr/>
            <p:nvPr/>
          </p:nvSpPr>
          <p:spPr>
            <a:xfrm>
              <a:off x="8386199" y="302904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A9D2C3F-2871-AC40-88EE-C33EA4FAB2D8}"/>
                </a:ext>
              </a:extLst>
            </p:cNvPr>
            <p:cNvSpPr/>
            <p:nvPr/>
          </p:nvSpPr>
          <p:spPr>
            <a:xfrm>
              <a:off x="8562960" y="305424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351814C-21E8-3546-8603-FB8B1E2BCBB0}"/>
                </a:ext>
              </a:extLst>
            </p:cNvPr>
            <p:cNvSpPr/>
            <p:nvPr/>
          </p:nvSpPr>
          <p:spPr>
            <a:xfrm>
              <a:off x="8685720" y="301428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ADC4F1D-7691-7749-B664-8C6CF9C6F475}"/>
                </a:ext>
              </a:extLst>
            </p:cNvPr>
            <p:cNvSpPr/>
            <p:nvPr/>
          </p:nvSpPr>
          <p:spPr>
            <a:xfrm>
              <a:off x="889272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4360DC6-9D2F-8048-9B19-E5098F6C740B}"/>
                </a:ext>
              </a:extLst>
            </p:cNvPr>
            <p:cNvSpPr/>
            <p:nvPr/>
          </p:nvSpPr>
          <p:spPr>
            <a:xfrm>
              <a:off x="9215640" y="304164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FEEA43A-2F88-E144-BB21-AAA57FCC73C6}"/>
                </a:ext>
              </a:extLst>
            </p:cNvPr>
            <p:cNvSpPr/>
            <p:nvPr/>
          </p:nvSpPr>
          <p:spPr>
            <a:xfrm>
              <a:off x="9385560" y="322272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81D24EF0-73F4-BE46-9F5E-2FB5F66E7BBF}"/>
                </a:ext>
              </a:extLst>
            </p:cNvPr>
            <p:cNvSpPr/>
            <p:nvPr/>
          </p:nvSpPr>
          <p:spPr>
            <a:xfrm>
              <a:off x="9462240" y="3038040"/>
              <a:ext cx="133920" cy="22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630">
                  <a:moveTo>
                    <a:pt x="367" y="61"/>
                  </a:moveTo>
                  <a:cubicBezTo>
                    <a:pt x="373" y="49"/>
                    <a:pt x="373" y="47"/>
                    <a:pt x="373" y="29"/>
                  </a:cubicBezTo>
                  <a:lnTo>
                    <a:pt x="162" y="29"/>
                  </a:lnTo>
                  <a:cubicBezTo>
                    <a:pt x="55" y="29"/>
                    <a:pt x="53" y="16"/>
                    <a:pt x="51" y="0"/>
                  </a:cubicBezTo>
                  <a:lnTo>
                    <a:pt x="30" y="0"/>
                  </a:lnTo>
                  <a:lnTo>
                    <a:pt x="0" y="186"/>
                  </a:lnTo>
                  <a:lnTo>
                    <a:pt x="22" y="186"/>
                  </a:lnTo>
                  <a:cubicBezTo>
                    <a:pt x="24" y="172"/>
                    <a:pt x="32" y="115"/>
                    <a:pt x="43" y="104"/>
                  </a:cubicBezTo>
                  <a:cubicBezTo>
                    <a:pt x="49" y="98"/>
                    <a:pt x="118" y="98"/>
                    <a:pt x="128" y="98"/>
                  </a:cubicBezTo>
                  <a:lnTo>
                    <a:pt x="310" y="98"/>
                  </a:lnTo>
                  <a:cubicBezTo>
                    <a:pt x="300" y="113"/>
                    <a:pt x="231" y="211"/>
                    <a:pt x="211" y="241"/>
                  </a:cubicBezTo>
                  <a:cubicBezTo>
                    <a:pt x="134" y="362"/>
                    <a:pt x="104" y="487"/>
                    <a:pt x="104" y="579"/>
                  </a:cubicBezTo>
                  <a:cubicBezTo>
                    <a:pt x="104" y="589"/>
                    <a:pt x="104" y="630"/>
                    <a:pt x="144" y="630"/>
                  </a:cubicBezTo>
                  <a:cubicBezTo>
                    <a:pt x="185" y="630"/>
                    <a:pt x="185" y="589"/>
                    <a:pt x="185" y="579"/>
                  </a:cubicBezTo>
                  <a:lnTo>
                    <a:pt x="185" y="534"/>
                  </a:lnTo>
                  <a:cubicBezTo>
                    <a:pt x="185" y="485"/>
                    <a:pt x="187" y="434"/>
                    <a:pt x="195" y="387"/>
                  </a:cubicBezTo>
                  <a:cubicBezTo>
                    <a:pt x="197" y="366"/>
                    <a:pt x="209" y="288"/>
                    <a:pt x="248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9C8EB85-4F6A-2649-883E-7739DE7BC751}"/>
                </a:ext>
              </a:extLst>
            </p:cNvPr>
            <p:cNvSpPr/>
            <p:nvPr/>
          </p:nvSpPr>
          <p:spPr>
            <a:xfrm>
              <a:off x="4634640" y="3424680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9E6347D-9DB5-1C41-9D40-2D3FDED5ABB7}"/>
                </a:ext>
              </a:extLst>
            </p:cNvPr>
            <p:cNvSpPr/>
            <p:nvPr/>
          </p:nvSpPr>
          <p:spPr>
            <a:xfrm>
              <a:off x="4896000" y="340272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32EF3AD-0D75-984E-94F3-31076AF531AC}"/>
                </a:ext>
              </a:extLst>
            </p:cNvPr>
            <p:cNvSpPr/>
            <p:nvPr/>
          </p:nvSpPr>
          <p:spPr>
            <a:xfrm>
              <a:off x="500184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7B9093D-5630-4C44-B43E-1677CD8658F4}"/>
                </a:ext>
              </a:extLst>
            </p:cNvPr>
            <p:cNvSpPr/>
            <p:nvPr/>
          </p:nvSpPr>
          <p:spPr>
            <a:xfrm>
              <a:off x="5140079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DDA438C-A1D6-1E41-B817-2B4454C888F7}"/>
                </a:ext>
              </a:extLst>
            </p:cNvPr>
            <p:cNvSpPr/>
            <p:nvPr/>
          </p:nvSpPr>
          <p:spPr>
            <a:xfrm>
              <a:off x="5240160" y="355356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8EF0BE1-955B-8E40-8B54-E5437543B714}"/>
                </a:ext>
              </a:extLst>
            </p:cNvPr>
            <p:cNvSpPr/>
            <p:nvPr/>
          </p:nvSpPr>
          <p:spPr>
            <a:xfrm>
              <a:off x="5439600" y="354312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F8DEC81E-66D1-4E4F-986C-5816F4C28702}"/>
                </a:ext>
              </a:extLst>
            </p:cNvPr>
            <p:cNvSpPr/>
            <p:nvPr/>
          </p:nvSpPr>
          <p:spPr>
            <a:xfrm>
              <a:off x="566100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128B9999-BAB5-AF44-82BE-9CED91454E0B}"/>
                </a:ext>
              </a:extLst>
            </p:cNvPr>
            <p:cNvSpPr/>
            <p:nvPr/>
          </p:nvSpPr>
          <p:spPr>
            <a:xfrm>
              <a:off x="598752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88E2569-42E7-5F44-AEF3-A9C76ABAAE40}"/>
                </a:ext>
              </a:extLst>
            </p:cNvPr>
            <p:cNvSpPr/>
            <p:nvPr/>
          </p:nvSpPr>
          <p:spPr>
            <a:xfrm>
              <a:off x="6128999" y="354312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59" y="213"/>
                  </a:moveTo>
                  <a:cubicBezTo>
                    <a:pt x="59" y="162"/>
                    <a:pt x="63" y="115"/>
                    <a:pt x="87" y="76"/>
                  </a:cubicBezTo>
                  <a:cubicBezTo>
                    <a:pt x="106" y="41"/>
                    <a:pt x="140" y="18"/>
                    <a:pt x="179" y="18"/>
                  </a:cubicBezTo>
                  <a:cubicBezTo>
                    <a:pt x="197" y="18"/>
                    <a:pt x="221" y="23"/>
                    <a:pt x="235" y="41"/>
                  </a:cubicBezTo>
                  <a:cubicBezTo>
                    <a:pt x="219" y="41"/>
                    <a:pt x="205" y="53"/>
                    <a:pt x="205" y="72"/>
                  </a:cubicBezTo>
                  <a:cubicBezTo>
                    <a:pt x="205" y="86"/>
                    <a:pt x="217" y="100"/>
                    <a:pt x="235" y="100"/>
                  </a:cubicBezTo>
                  <a:cubicBezTo>
                    <a:pt x="252" y="100"/>
                    <a:pt x="264" y="88"/>
                    <a:pt x="264" y="70"/>
                  </a:cubicBezTo>
                  <a:cubicBezTo>
                    <a:pt x="264" y="33"/>
                    <a:pt x="239" y="0"/>
                    <a:pt x="177" y="0"/>
                  </a:cubicBezTo>
                  <a:cubicBezTo>
                    <a:pt x="91" y="0"/>
                    <a:pt x="0" y="84"/>
                    <a:pt x="0" y="219"/>
                  </a:cubicBezTo>
                  <a:cubicBezTo>
                    <a:pt x="0" y="383"/>
                    <a:pt x="75" y="432"/>
                    <a:pt x="142" y="432"/>
                  </a:cubicBezTo>
                  <a:cubicBezTo>
                    <a:pt x="217" y="432"/>
                    <a:pt x="280" y="374"/>
                    <a:pt x="280" y="291"/>
                  </a:cubicBezTo>
                  <a:cubicBezTo>
                    <a:pt x="280" y="211"/>
                    <a:pt x="219" y="151"/>
                    <a:pt x="148" y="151"/>
                  </a:cubicBezTo>
                  <a:cubicBezTo>
                    <a:pt x="99" y="151"/>
                    <a:pt x="73" y="184"/>
                    <a:pt x="59" y="213"/>
                  </a:cubicBezTo>
                  <a:close/>
                  <a:moveTo>
                    <a:pt x="142" y="411"/>
                  </a:moveTo>
                  <a:cubicBezTo>
                    <a:pt x="110" y="411"/>
                    <a:pt x="87" y="395"/>
                    <a:pt x="75" y="366"/>
                  </a:cubicBezTo>
                  <a:cubicBezTo>
                    <a:pt x="65" y="348"/>
                    <a:pt x="61" y="315"/>
                    <a:pt x="61" y="278"/>
                  </a:cubicBezTo>
                  <a:cubicBezTo>
                    <a:pt x="61" y="217"/>
                    <a:pt x="97" y="170"/>
                    <a:pt x="144" y="170"/>
                  </a:cubicBezTo>
                  <a:cubicBezTo>
                    <a:pt x="174" y="170"/>
                    <a:pt x="191" y="180"/>
                    <a:pt x="207" y="203"/>
                  </a:cubicBezTo>
                  <a:cubicBezTo>
                    <a:pt x="221" y="227"/>
                    <a:pt x="223" y="254"/>
                    <a:pt x="223" y="291"/>
                  </a:cubicBezTo>
                  <a:cubicBezTo>
                    <a:pt x="223" y="327"/>
                    <a:pt x="223" y="354"/>
                    <a:pt x="205" y="379"/>
                  </a:cubicBezTo>
                  <a:cubicBezTo>
                    <a:pt x="191" y="401"/>
                    <a:pt x="172" y="411"/>
                    <a:pt x="142" y="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B31E680-1F12-5C42-B5EB-C77508B79529}"/>
                </a:ext>
              </a:extLst>
            </p:cNvPr>
            <p:cNvSpPr/>
            <p:nvPr/>
          </p:nvSpPr>
          <p:spPr>
            <a:xfrm>
              <a:off x="6294239" y="340272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5EF37FA-6BEF-8045-825C-FBE5329AE574}"/>
                </a:ext>
              </a:extLst>
            </p:cNvPr>
            <p:cNvSpPr/>
            <p:nvPr/>
          </p:nvSpPr>
          <p:spPr>
            <a:xfrm>
              <a:off x="635976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81819A8-25B2-CD4B-8FCC-418171B937A6}"/>
                </a:ext>
              </a:extLst>
            </p:cNvPr>
            <p:cNvSpPr/>
            <p:nvPr/>
          </p:nvSpPr>
          <p:spPr>
            <a:xfrm>
              <a:off x="6498000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EE57663-2227-F840-86BE-A7F6ABE6E7C2}"/>
                </a:ext>
              </a:extLst>
            </p:cNvPr>
            <p:cNvSpPr/>
            <p:nvPr/>
          </p:nvSpPr>
          <p:spPr>
            <a:xfrm>
              <a:off x="670320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8F93A40-CC36-AE49-959F-D04B96571976}"/>
                </a:ext>
              </a:extLst>
            </p:cNvPr>
            <p:cNvSpPr/>
            <p:nvPr/>
          </p:nvSpPr>
          <p:spPr>
            <a:xfrm>
              <a:off x="702972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B3C39F0-E3C5-6B4E-BC61-290627780A6B}"/>
                </a:ext>
              </a:extLst>
            </p:cNvPr>
            <p:cNvSpPr/>
            <p:nvPr/>
          </p:nvSpPr>
          <p:spPr>
            <a:xfrm>
              <a:off x="7170840" y="354312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363526D-C8BC-6744-BB77-6721F724FFAF}"/>
                </a:ext>
              </a:extLst>
            </p:cNvPr>
            <p:cNvSpPr/>
            <p:nvPr/>
          </p:nvSpPr>
          <p:spPr>
            <a:xfrm>
              <a:off x="7326360" y="3611159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68CA64A-BCF8-0848-B3BB-C7D271F291F1}"/>
                </a:ext>
              </a:extLst>
            </p:cNvPr>
            <p:cNvSpPr/>
            <p:nvPr/>
          </p:nvSpPr>
          <p:spPr>
            <a:xfrm>
              <a:off x="7449840" y="3502079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9C2AF14-F16B-2747-9602-93591CA88936}"/>
                </a:ext>
              </a:extLst>
            </p:cNvPr>
            <p:cNvSpPr/>
            <p:nvPr/>
          </p:nvSpPr>
          <p:spPr>
            <a:xfrm>
              <a:off x="7611120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C082B83-6C63-C545-A3F7-AB448CDEA9DF}"/>
                </a:ext>
              </a:extLst>
            </p:cNvPr>
            <p:cNvSpPr/>
            <p:nvPr/>
          </p:nvSpPr>
          <p:spPr>
            <a:xfrm>
              <a:off x="781524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1114F23-5231-1B49-938E-92833EFB945A}"/>
                </a:ext>
              </a:extLst>
            </p:cNvPr>
            <p:cNvSpPr/>
            <p:nvPr/>
          </p:nvSpPr>
          <p:spPr>
            <a:xfrm>
              <a:off x="8139600" y="342108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ACF084E-AF15-504E-BDEC-83E48574BDAF}"/>
                </a:ext>
              </a:extLst>
            </p:cNvPr>
            <p:cNvSpPr/>
            <p:nvPr/>
          </p:nvSpPr>
          <p:spPr>
            <a:xfrm>
              <a:off x="8239679" y="3502079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7430240-09E0-1949-8230-D702AFC1E070}"/>
                </a:ext>
              </a:extLst>
            </p:cNvPr>
            <p:cNvSpPr/>
            <p:nvPr/>
          </p:nvSpPr>
          <p:spPr>
            <a:xfrm>
              <a:off x="8386199" y="341712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6063746-5359-1F43-AD8C-B35D8C916CC3}"/>
                </a:ext>
              </a:extLst>
            </p:cNvPr>
            <p:cNvSpPr/>
            <p:nvPr/>
          </p:nvSpPr>
          <p:spPr>
            <a:xfrm>
              <a:off x="8562960" y="344304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21A025C-E49C-8143-94BD-E90AE9F3F2C2}"/>
                </a:ext>
              </a:extLst>
            </p:cNvPr>
            <p:cNvSpPr/>
            <p:nvPr/>
          </p:nvSpPr>
          <p:spPr>
            <a:xfrm>
              <a:off x="8685720" y="340272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52B7D0A-A34D-4544-92AA-133D1596FEA3}"/>
                </a:ext>
              </a:extLst>
            </p:cNvPr>
            <p:cNvSpPr/>
            <p:nvPr/>
          </p:nvSpPr>
          <p:spPr>
            <a:xfrm>
              <a:off x="889272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E4857CC-89CE-8B49-810F-0CACDB9F020A}"/>
                </a:ext>
              </a:extLst>
            </p:cNvPr>
            <p:cNvSpPr/>
            <p:nvPr/>
          </p:nvSpPr>
          <p:spPr>
            <a:xfrm>
              <a:off x="9215640" y="3429719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6D05DCEE-0E75-384E-93E2-03212B459879}"/>
                </a:ext>
              </a:extLst>
            </p:cNvPr>
            <p:cNvSpPr/>
            <p:nvPr/>
          </p:nvSpPr>
          <p:spPr>
            <a:xfrm>
              <a:off x="9385560" y="3611159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19F41445-8A7D-2C48-82AD-9B15F0DE6C2E}"/>
                </a:ext>
              </a:extLst>
            </p:cNvPr>
            <p:cNvSpPr/>
            <p:nvPr/>
          </p:nvSpPr>
          <p:spPr>
            <a:xfrm>
              <a:off x="9472680" y="3429719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D0A4FA7-CF8B-2642-9093-57FB25EF3199}"/>
                </a:ext>
              </a:extLst>
            </p:cNvPr>
            <p:cNvSpPr/>
            <p:nvPr/>
          </p:nvSpPr>
          <p:spPr>
            <a:xfrm>
              <a:off x="4634640" y="3812759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BBD8574-8126-2D48-A4E3-D6F06430C620}"/>
                </a:ext>
              </a:extLst>
            </p:cNvPr>
            <p:cNvSpPr/>
            <p:nvPr/>
          </p:nvSpPr>
          <p:spPr>
            <a:xfrm>
              <a:off x="4896000" y="37908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1473DF-34BC-764E-A071-492380F5611D}"/>
                </a:ext>
              </a:extLst>
            </p:cNvPr>
            <p:cNvSpPr/>
            <p:nvPr/>
          </p:nvSpPr>
          <p:spPr>
            <a:xfrm>
              <a:off x="500184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3E739DCC-BB42-D040-B455-774C9EBB6F73}"/>
                </a:ext>
              </a:extLst>
            </p:cNvPr>
            <p:cNvSpPr/>
            <p:nvPr/>
          </p:nvSpPr>
          <p:spPr>
            <a:xfrm>
              <a:off x="5140079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34BA8B0-D594-1C4B-AC2F-61A3F15EF670}"/>
                </a:ext>
              </a:extLst>
            </p:cNvPr>
            <p:cNvSpPr/>
            <p:nvPr/>
          </p:nvSpPr>
          <p:spPr>
            <a:xfrm>
              <a:off x="5240160" y="394164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962DFF3-68D8-BD45-B3C5-D2443CA8455F}"/>
                </a:ext>
              </a:extLst>
            </p:cNvPr>
            <p:cNvSpPr/>
            <p:nvPr/>
          </p:nvSpPr>
          <p:spPr>
            <a:xfrm>
              <a:off x="5439600" y="393228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FAA8F95-D810-3A45-8F8E-30B09DC34A05}"/>
                </a:ext>
              </a:extLst>
            </p:cNvPr>
            <p:cNvSpPr/>
            <p:nvPr/>
          </p:nvSpPr>
          <p:spPr>
            <a:xfrm>
              <a:off x="566100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460FB400-1610-0B48-A39B-C07E81FAC4EB}"/>
                </a:ext>
              </a:extLst>
            </p:cNvPr>
            <p:cNvSpPr/>
            <p:nvPr/>
          </p:nvSpPr>
          <p:spPr>
            <a:xfrm>
              <a:off x="598752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2F54ABE-E1CF-084A-89D4-F32C3AAD08DB}"/>
                </a:ext>
              </a:extLst>
            </p:cNvPr>
            <p:cNvSpPr/>
            <p:nvPr/>
          </p:nvSpPr>
          <p:spPr>
            <a:xfrm>
              <a:off x="6128999" y="393228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1" y="104"/>
                    <a:pt x="81" y="86"/>
                  </a:cubicBezTo>
                  <a:cubicBezTo>
                    <a:pt x="81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3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F5FB3931-A2D1-9440-BCF1-411DEC21D372}"/>
                </a:ext>
              </a:extLst>
            </p:cNvPr>
            <p:cNvSpPr/>
            <p:nvPr/>
          </p:nvSpPr>
          <p:spPr>
            <a:xfrm>
              <a:off x="6294239" y="379080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7DB06B2-0F8E-F243-9EAC-6CE27AAB158F}"/>
                </a:ext>
              </a:extLst>
            </p:cNvPr>
            <p:cNvSpPr/>
            <p:nvPr/>
          </p:nvSpPr>
          <p:spPr>
            <a:xfrm>
              <a:off x="635976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F53AF8B-80FF-994A-892F-851B10711707}"/>
                </a:ext>
              </a:extLst>
            </p:cNvPr>
            <p:cNvSpPr/>
            <p:nvPr/>
          </p:nvSpPr>
          <p:spPr>
            <a:xfrm>
              <a:off x="6498000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52E6073-8E0F-D443-A74A-38903DC8319C}"/>
                </a:ext>
              </a:extLst>
            </p:cNvPr>
            <p:cNvSpPr/>
            <p:nvPr/>
          </p:nvSpPr>
          <p:spPr>
            <a:xfrm>
              <a:off x="670320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4BD8ABA-3B5C-AE4D-8659-13363E6B28C0}"/>
                </a:ext>
              </a:extLst>
            </p:cNvPr>
            <p:cNvSpPr/>
            <p:nvPr/>
          </p:nvSpPr>
          <p:spPr>
            <a:xfrm>
              <a:off x="702972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CA0D3F1-6080-CB4D-93F1-7C54EF8641ED}"/>
                </a:ext>
              </a:extLst>
            </p:cNvPr>
            <p:cNvSpPr/>
            <p:nvPr/>
          </p:nvSpPr>
          <p:spPr>
            <a:xfrm>
              <a:off x="7170840" y="393228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5A042FA-F657-EC41-BAEB-6F8B4D26CBB3}"/>
                </a:ext>
              </a:extLst>
            </p:cNvPr>
            <p:cNvSpPr/>
            <p:nvPr/>
          </p:nvSpPr>
          <p:spPr>
            <a:xfrm>
              <a:off x="7326360" y="399924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FA84E0E-4373-B547-ADD1-0E6BDC41ED56}"/>
                </a:ext>
              </a:extLst>
            </p:cNvPr>
            <p:cNvSpPr/>
            <p:nvPr/>
          </p:nvSpPr>
          <p:spPr>
            <a:xfrm>
              <a:off x="7449840" y="3890880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6EC8766-684D-0A42-8E31-332995663AF1}"/>
                </a:ext>
              </a:extLst>
            </p:cNvPr>
            <p:cNvSpPr/>
            <p:nvPr/>
          </p:nvSpPr>
          <p:spPr>
            <a:xfrm>
              <a:off x="7611120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BB7EEEF-1A09-654F-93EB-CC26925A5357}"/>
                </a:ext>
              </a:extLst>
            </p:cNvPr>
            <p:cNvSpPr/>
            <p:nvPr/>
          </p:nvSpPr>
          <p:spPr>
            <a:xfrm>
              <a:off x="781524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D0141F50-4C30-D142-A904-72E4011C8C71}"/>
                </a:ext>
              </a:extLst>
            </p:cNvPr>
            <p:cNvSpPr/>
            <p:nvPr/>
          </p:nvSpPr>
          <p:spPr>
            <a:xfrm>
              <a:off x="8139600" y="380916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8CAAA85-A3BD-1D46-A299-63A8526EB38F}"/>
                </a:ext>
              </a:extLst>
            </p:cNvPr>
            <p:cNvSpPr/>
            <p:nvPr/>
          </p:nvSpPr>
          <p:spPr>
            <a:xfrm>
              <a:off x="8239679" y="3890880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EBE20A4-48B8-5C45-A0E4-5CABC56C8D27}"/>
                </a:ext>
              </a:extLst>
            </p:cNvPr>
            <p:cNvSpPr/>
            <p:nvPr/>
          </p:nvSpPr>
          <p:spPr>
            <a:xfrm>
              <a:off x="8386199" y="380556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9E769EE5-9349-3E48-80A4-50A45DC4E371}"/>
                </a:ext>
              </a:extLst>
            </p:cNvPr>
            <p:cNvSpPr/>
            <p:nvPr/>
          </p:nvSpPr>
          <p:spPr>
            <a:xfrm>
              <a:off x="8562960" y="383112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16B32E4D-DD48-9F40-8ACB-5F41ED18CC89}"/>
                </a:ext>
              </a:extLst>
            </p:cNvPr>
            <p:cNvSpPr/>
            <p:nvPr/>
          </p:nvSpPr>
          <p:spPr>
            <a:xfrm>
              <a:off x="8685720" y="37908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426424D-1AB2-3047-ADD7-20B650400E3B}"/>
                </a:ext>
              </a:extLst>
            </p:cNvPr>
            <p:cNvSpPr/>
            <p:nvPr/>
          </p:nvSpPr>
          <p:spPr>
            <a:xfrm>
              <a:off x="889272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E100FDB-5D3F-0442-9BF3-F4E7956700D5}"/>
                </a:ext>
              </a:extLst>
            </p:cNvPr>
            <p:cNvSpPr/>
            <p:nvPr/>
          </p:nvSpPr>
          <p:spPr>
            <a:xfrm>
              <a:off x="9215640" y="381780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40F078F-61AB-B84C-9674-98A6145FB1CE}"/>
                </a:ext>
              </a:extLst>
            </p:cNvPr>
            <p:cNvSpPr/>
            <p:nvPr/>
          </p:nvSpPr>
          <p:spPr>
            <a:xfrm>
              <a:off x="9385560" y="399924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6D6A8A-A53E-734E-BF2E-7F4080CDC72F}"/>
                </a:ext>
              </a:extLst>
            </p:cNvPr>
            <p:cNvSpPr/>
            <p:nvPr/>
          </p:nvSpPr>
          <p:spPr>
            <a:xfrm>
              <a:off x="9472680" y="3817800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7EBFF993-09CD-B74C-A399-586ADDCB4A14}"/>
              </a:ext>
            </a:extLst>
          </p:cNvPr>
          <p:cNvSpPr txBox="1"/>
          <p:nvPr/>
        </p:nvSpPr>
        <p:spPr>
          <a:xfrm>
            <a:off x="4572000" y="2128589"/>
            <a:ext cx="18115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 example:</a:t>
            </a:r>
          </a:p>
        </p:txBody>
      </p:sp>
      <p:sp>
        <p:nvSpPr>
          <p:cNvPr id="224" name="Title 223">
            <a:extLst>
              <a:ext uri="{FF2B5EF4-FFF2-40B4-BE49-F238E27FC236}">
                <a16:creationId xmlns:a16="http://schemas.microsoft.com/office/drawing/2014/main" id="{5726B492-8295-0746-B4BD-B37F9D47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03145"/>
          </a:xfrm>
        </p:spPr>
        <p:txBody>
          <a:bodyPr/>
          <a:lstStyle/>
          <a:p>
            <a:r>
              <a:rPr lang="en-US" dirty="0"/>
              <a:t>Transition function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B4087B5-D8C9-5B4A-B25C-A0F2DD3A77AC}"/>
              </a:ext>
            </a:extLst>
          </p:cNvPr>
          <p:cNvGrpSpPr/>
          <p:nvPr/>
        </p:nvGrpSpPr>
        <p:grpSpPr>
          <a:xfrm flipH="1">
            <a:off x="2695395" y="2468644"/>
            <a:ext cx="338970" cy="508611"/>
            <a:chOff x="5330309" y="2741810"/>
            <a:chExt cx="338970" cy="508611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60D0188E-225D-EF49-9B13-9F2F5ECB23C9}"/>
                </a:ext>
              </a:extLst>
            </p:cNvPr>
            <p:cNvSpPr/>
            <p:nvPr/>
          </p:nvSpPr>
          <p:spPr>
            <a:xfrm rot="5874600">
              <a:off x="5249309" y="282281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742CC27F-61A3-3147-8F79-09681E0D696B}"/>
                </a:ext>
              </a:extLst>
            </p:cNvPr>
            <p:cNvSpPr/>
            <p:nvPr/>
          </p:nvSpPr>
          <p:spPr>
            <a:xfrm rot="21127800" flipH="1">
              <a:off x="5394351" y="318094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9" name="Straight Connector 228">
              <a:extLst>
                <a:ext uri="{FF2B5EF4-FFF2-40B4-BE49-F238E27FC236}">
                  <a16:creationId xmlns:a16="http://schemas.microsoft.com/office/drawing/2014/main" id="{B810347C-B7A2-2346-94AB-EFD4604B04B7}"/>
                </a:ext>
              </a:extLst>
            </p:cNvPr>
            <p:cNvSpPr/>
            <p:nvPr/>
          </p:nvSpPr>
          <p:spPr>
            <a:xfrm flipH="1">
              <a:off x="5434560" y="3155039"/>
              <a:ext cx="3600" cy="26281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0" name="Straight Connector 229">
              <a:extLst>
                <a:ext uri="{FF2B5EF4-FFF2-40B4-BE49-F238E27FC236}">
                  <a16:creationId xmlns:a16="http://schemas.microsoft.com/office/drawing/2014/main" id="{A558BCC6-8CDB-1C43-909D-C0AC795E1D15}"/>
                </a:ext>
              </a:extLst>
            </p:cNvPr>
            <p:cNvSpPr/>
            <p:nvPr/>
          </p:nvSpPr>
          <p:spPr>
            <a:xfrm>
              <a:off x="5577840" y="299376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1" name="Straight Connector 230">
              <a:extLst>
                <a:ext uri="{FF2B5EF4-FFF2-40B4-BE49-F238E27FC236}">
                  <a16:creationId xmlns:a16="http://schemas.microsoft.com/office/drawing/2014/main" id="{61AA9963-C663-A14E-A54F-1586B4243032}"/>
                </a:ext>
              </a:extLst>
            </p:cNvPr>
            <p:cNvSpPr/>
            <p:nvPr/>
          </p:nvSpPr>
          <p:spPr>
            <a:xfrm flipH="1">
              <a:off x="5645160" y="297360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2" name="Straight Connector 231">
              <a:extLst>
                <a:ext uri="{FF2B5EF4-FFF2-40B4-BE49-F238E27FC236}">
                  <a16:creationId xmlns:a16="http://schemas.microsoft.com/office/drawing/2014/main" id="{546CC68F-0097-6A4C-978C-A1AC7E990C51}"/>
                </a:ext>
              </a:extLst>
            </p:cNvPr>
            <p:cNvSpPr/>
            <p:nvPr/>
          </p:nvSpPr>
          <p:spPr>
            <a:xfrm flipH="1" flipV="1">
              <a:off x="5645160" y="299376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FDE0F834-06B8-1447-91AA-3A23871A34A8}"/>
                </a:ext>
              </a:extLst>
            </p:cNvPr>
            <p:cNvSpPr/>
            <p:nvPr/>
          </p:nvSpPr>
          <p:spPr>
            <a:xfrm rot="21127800" flipH="1">
              <a:off x="5514771" y="286578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1368A39D-2A6B-A24E-916D-E8A8A4E0718F}"/>
                </a:ext>
              </a:extLst>
            </p:cNvPr>
            <p:cNvGrpSpPr/>
            <p:nvPr/>
          </p:nvGrpSpPr>
          <p:grpSpPr>
            <a:xfrm>
              <a:off x="5523120" y="3005640"/>
              <a:ext cx="146159" cy="41400"/>
              <a:chOff x="5523120" y="3005640"/>
              <a:chExt cx="146159" cy="41400"/>
            </a:xfrm>
          </p:grpSpPr>
          <p:sp>
            <p:nvSpPr>
              <p:cNvPr id="235" name="Straight Connector 234">
                <a:extLst>
                  <a:ext uri="{FF2B5EF4-FFF2-40B4-BE49-F238E27FC236}">
                    <a16:creationId xmlns:a16="http://schemas.microsoft.com/office/drawing/2014/main" id="{34F5166B-EBB4-8D45-8C35-A5C7312B4859}"/>
                  </a:ext>
                </a:extLst>
              </p:cNvPr>
              <p:cNvSpPr/>
              <p:nvPr/>
            </p:nvSpPr>
            <p:spPr>
              <a:xfrm>
                <a:off x="5523120" y="300996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6" name="Straight Connector 235">
                <a:extLst>
                  <a:ext uri="{FF2B5EF4-FFF2-40B4-BE49-F238E27FC236}">
                    <a16:creationId xmlns:a16="http://schemas.microsoft.com/office/drawing/2014/main" id="{7CB403F2-1EB0-5D47-8A00-E27CFEA953DE}"/>
                  </a:ext>
                </a:extLst>
              </p:cNvPr>
              <p:cNvSpPr/>
              <p:nvPr/>
            </p:nvSpPr>
            <p:spPr>
              <a:xfrm flipH="1">
                <a:off x="5645160" y="3005640"/>
                <a:ext cx="24119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7" name="Straight Connector 236">
                <a:extLst>
                  <a:ext uri="{FF2B5EF4-FFF2-40B4-BE49-F238E27FC236}">
                    <a16:creationId xmlns:a16="http://schemas.microsoft.com/office/drawing/2014/main" id="{41ADA4C9-CDA3-8B4E-AA50-1C5EE7CEF9F9}"/>
                  </a:ext>
                </a:extLst>
              </p:cNvPr>
              <p:cNvSpPr/>
              <p:nvPr/>
            </p:nvSpPr>
            <p:spPr>
              <a:xfrm flipH="1" flipV="1">
                <a:off x="5644800" y="302292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238" name="Right Arrow 237">
            <a:extLst>
              <a:ext uri="{FF2B5EF4-FFF2-40B4-BE49-F238E27FC236}">
                <a16:creationId xmlns:a16="http://schemas.microsoft.com/office/drawing/2014/main" id="{130B71A5-161F-E64B-AE41-4214292BDBE5}"/>
              </a:ext>
            </a:extLst>
          </p:cNvPr>
          <p:cNvSpPr/>
          <p:nvPr/>
        </p:nvSpPr>
        <p:spPr>
          <a:xfrm rot="10800000">
            <a:off x="2219011" y="2639212"/>
            <a:ext cx="405114" cy="19298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EF76AF5-8DAC-0441-9984-B201BBFD939A}"/>
              </a:ext>
            </a:extLst>
          </p:cNvPr>
          <p:cNvCxnSpPr/>
          <p:nvPr/>
        </p:nvCxnSpPr>
        <p:spPr>
          <a:xfrm>
            <a:off x="2925899" y="3032567"/>
            <a:ext cx="0" cy="36923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3932E4C2-0D22-A348-A9A9-46DBADEEB2C0}"/>
              </a:ext>
            </a:extLst>
          </p:cNvPr>
          <p:cNvCxnSpPr>
            <a:cxnSpLocks/>
          </p:cNvCxnSpPr>
          <p:nvPr/>
        </p:nvCxnSpPr>
        <p:spPr>
          <a:xfrm>
            <a:off x="3137400" y="2735703"/>
            <a:ext cx="428830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ircular Arrow 242">
            <a:extLst>
              <a:ext uri="{FF2B5EF4-FFF2-40B4-BE49-F238E27FC236}">
                <a16:creationId xmlns:a16="http://schemas.microsoft.com/office/drawing/2014/main" id="{05A2F9F6-DA31-2A41-9218-B228EF5836A6}"/>
              </a:ext>
            </a:extLst>
          </p:cNvPr>
          <p:cNvSpPr/>
          <p:nvPr/>
        </p:nvSpPr>
        <p:spPr>
          <a:xfrm>
            <a:off x="2762925" y="2209607"/>
            <a:ext cx="211501" cy="393540"/>
          </a:xfrm>
          <a:prstGeom prst="circular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012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7B0E9B-2CD4-5849-8458-A75CF0EC85EE}"/>
              </a:ext>
            </a:extLst>
          </p:cNvPr>
          <p:cNvSpPr txBox="1"/>
          <p:nvPr/>
        </p:nvSpPr>
        <p:spPr>
          <a:xfrm>
            <a:off x="822960" y="1509903"/>
            <a:ext cx="231444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4" name="Group 3" descr="28§display§P(s_{t+1} =s'| s_t=s,a_t=a)§svg§600§FALSE" title="TexMaths">
            <a:extLst>
              <a:ext uri="{FF2B5EF4-FFF2-40B4-BE49-F238E27FC236}">
                <a16:creationId xmlns:a16="http://schemas.microsoft.com/office/drawing/2014/main" id="{FDFE1AA1-1E4C-624A-B916-F5426FE3A08F}"/>
              </a:ext>
            </a:extLst>
          </p:cNvPr>
          <p:cNvGrpSpPr/>
          <p:nvPr/>
        </p:nvGrpSpPr>
        <p:grpSpPr>
          <a:xfrm>
            <a:off x="3383280" y="1469223"/>
            <a:ext cx="5109120" cy="467280"/>
            <a:chOff x="3383280" y="1075680"/>
            <a:chExt cx="5109120" cy="4672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509AF35-76D0-5A4F-ABBF-93E00F7F3A32}"/>
                </a:ext>
              </a:extLst>
            </p:cNvPr>
            <p:cNvSpPr/>
            <p:nvPr/>
          </p:nvSpPr>
          <p:spPr>
            <a:xfrm>
              <a:off x="3383280" y="107784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829C292-76F6-1E44-9DF7-1E0A0BADA29B}"/>
                </a:ext>
              </a:extLst>
            </p:cNvPr>
            <p:cNvSpPr/>
            <p:nvPr/>
          </p:nvSpPr>
          <p:spPr>
            <a:xfrm>
              <a:off x="3401279" y="113004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1912C58-3D19-DD43-A1C3-A3791FEA8F66}"/>
                </a:ext>
              </a:extLst>
            </p:cNvPr>
            <p:cNvSpPr/>
            <p:nvPr/>
          </p:nvSpPr>
          <p:spPr>
            <a:xfrm>
              <a:off x="3772440" y="10998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6CAAB3F-40CC-5A4A-A3FB-5FC40E1C972C}"/>
                </a:ext>
              </a:extLst>
            </p:cNvPr>
            <p:cNvSpPr/>
            <p:nvPr/>
          </p:nvSpPr>
          <p:spPr>
            <a:xfrm>
              <a:off x="392256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6BB9F95-69D4-BA48-9D7B-9F8B0E8E64A2}"/>
                </a:ext>
              </a:extLst>
            </p:cNvPr>
            <p:cNvSpPr/>
            <p:nvPr/>
          </p:nvSpPr>
          <p:spPr>
            <a:xfrm>
              <a:off x="411912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953B711-13EE-344B-904D-92E21867A33B}"/>
                </a:ext>
              </a:extLst>
            </p:cNvPr>
            <p:cNvSpPr/>
            <p:nvPr/>
          </p:nvSpPr>
          <p:spPr>
            <a:xfrm>
              <a:off x="4261320" y="130644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78D3CAE-7990-2149-B586-C205D921A34E}"/>
                </a:ext>
              </a:extLst>
            </p:cNvPr>
            <p:cNvSpPr/>
            <p:nvPr/>
          </p:nvSpPr>
          <p:spPr>
            <a:xfrm>
              <a:off x="4544640" y="129240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3A6D059-83AD-4D44-93A2-D705A16ADA15}"/>
                </a:ext>
              </a:extLst>
            </p:cNvPr>
            <p:cNvSpPr/>
            <p:nvPr/>
          </p:nvSpPr>
          <p:spPr>
            <a:xfrm>
              <a:off x="4858920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86A210A-05D9-404E-8AE9-F178169F88FB}"/>
                </a:ext>
              </a:extLst>
            </p:cNvPr>
            <p:cNvSpPr/>
            <p:nvPr/>
          </p:nvSpPr>
          <p:spPr>
            <a:xfrm>
              <a:off x="532260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A75D7C4-3FC8-DD4B-9A6A-D21F2335A1CB}"/>
                </a:ext>
              </a:extLst>
            </p:cNvPr>
            <p:cNvSpPr/>
            <p:nvPr/>
          </p:nvSpPr>
          <p:spPr>
            <a:xfrm>
              <a:off x="5521320" y="107568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98926AA-D753-D141-B367-D9590221E565}"/>
                </a:ext>
              </a:extLst>
            </p:cNvPr>
            <p:cNvSpPr/>
            <p:nvPr/>
          </p:nvSpPr>
          <p:spPr>
            <a:xfrm>
              <a:off x="5683679" y="109980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8096167-0EB9-9F47-9BFE-BBA1FE58E724}"/>
                </a:ext>
              </a:extLst>
            </p:cNvPr>
            <p:cNvSpPr/>
            <p:nvPr/>
          </p:nvSpPr>
          <p:spPr>
            <a:xfrm>
              <a:off x="5776199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51867D9-81ED-E54D-A716-55FDB8D28461}"/>
                </a:ext>
              </a:extLst>
            </p:cNvPr>
            <p:cNvSpPr/>
            <p:nvPr/>
          </p:nvSpPr>
          <p:spPr>
            <a:xfrm>
              <a:off x="597276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D629018-7FCA-654A-977D-DA749C37394A}"/>
                </a:ext>
              </a:extLst>
            </p:cNvPr>
            <p:cNvSpPr/>
            <p:nvPr/>
          </p:nvSpPr>
          <p:spPr>
            <a:xfrm>
              <a:off x="6263999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32A6FFD-1565-7147-B979-A25B6D89D6B1}"/>
                </a:ext>
              </a:extLst>
            </p:cNvPr>
            <p:cNvSpPr/>
            <p:nvPr/>
          </p:nvSpPr>
          <p:spPr>
            <a:xfrm>
              <a:off x="6728760" y="12358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D926748-FEC1-234E-8E95-2F4881C8C930}"/>
                </a:ext>
              </a:extLst>
            </p:cNvPr>
            <p:cNvSpPr/>
            <p:nvPr/>
          </p:nvSpPr>
          <p:spPr>
            <a:xfrm>
              <a:off x="6950520" y="13849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B235DA-101A-454F-9AEC-6F25DB0C2735}"/>
                </a:ext>
              </a:extLst>
            </p:cNvPr>
            <p:cNvSpPr/>
            <p:nvPr/>
          </p:nvSpPr>
          <p:spPr>
            <a:xfrm>
              <a:off x="7125840" y="12358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3FB4983-380D-2544-8080-A3776C88AFD5}"/>
                </a:ext>
              </a:extLst>
            </p:cNvPr>
            <p:cNvSpPr/>
            <p:nvPr/>
          </p:nvSpPr>
          <p:spPr>
            <a:xfrm>
              <a:off x="7354800" y="130464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C35C5F1-7081-7644-B299-167A7D505330}"/>
                </a:ext>
              </a:extLst>
            </p:cNvPr>
            <p:cNvSpPr/>
            <p:nvPr/>
          </p:nvSpPr>
          <p:spPr>
            <a:xfrm>
              <a:off x="7644960" y="126936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464987A-19C4-3D4E-84C8-F9435790E8AA}"/>
                </a:ext>
              </a:extLst>
            </p:cNvPr>
            <p:cNvSpPr/>
            <p:nvPr/>
          </p:nvSpPr>
          <p:spPr>
            <a:xfrm>
              <a:off x="8104680" y="12358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B08DE50-2116-5743-A6C3-00E0F9F5D3F1}"/>
                </a:ext>
              </a:extLst>
            </p:cNvPr>
            <p:cNvSpPr/>
            <p:nvPr/>
          </p:nvSpPr>
          <p:spPr>
            <a:xfrm>
              <a:off x="8345519" y="10998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2F224241-8336-0940-BA1E-58936CE66AD4}"/>
              </a:ext>
            </a:extLst>
          </p:cNvPr>
          <p:cNvSpPr/>
          <p:nvPr/>
        </p:nvSpPr>
        <p:spPr>
          <a:xfrm>
            <a:off x="79236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65C01733-D76E-494A-B1D8-495CC6F0E666}"/>
              </a:ext>
            </a:extLst>
          </p:cNvPr>
          <p:cNvSpPr/>
          <p:nvPr/>
        </p:nvSpPr>
        <p:spPr>
          <a:xfrm>
            <a:off x="1645920" y="313442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28CC0BC-D30B-A94F-A6E1-7855BE152D1D}"/>
              </a:ext>
            </a:extLst>
          </p:cNvPr>
          <p:cNvSpPr/>
          <p:nvPr/>
        </p:nvSpPr>
        <p:spPr>
          <a:xfrm>
            <a:off x="249912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C069286-6701-0E4C-84E0-81ED5AA16156}"/>
              </a:ext>
            </a:extLst>
          </p:cNvPr>
          <p:cNvSpPr/>
          <p:nvPr/>
        </p:nvSpPr>
        <p:spPr>
          <a:xfrm>
            <a:off x="79236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2DA4B19-073E-7844-8E69-8EBC95AD58C2}"/>
              </a:ext>
            </a:extLst>
          </p:cNvPr>
          <p:cNvSpPr/>
          <p:nvPr/>
        </p:nvSpPr>
        <p:spPr>
          <a:xfrm>
            <a:off x="1645920" y="395739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36B7E71-E57A-6447-9483-F6120F3E1B06}"/>
              </a:ext>
            </a:extLst>
          </p:cNvPr>
          <p:cNvSpPr/>
          <p:nvPr/>
        </p:nvSpPr>
        <p:spPr>
          <a:xfrm>
            <a:off x="249912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6E86066-867F-8A42-A1AC-BE39D6B91D19}"/>
              </a:ext>
            </a:extLst>
          </p:cNvPr>
          <p:cNvSpPr/>
          <p:nvPr/>
        </p:nvSpPr>
        <p:spPr>
          <a:xfrm>
            <a:off x="79236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75B193B-3407-414D-B15B-85C61CE48D8A}"/>
              </a:ext>
            </a:extLst>
          </p:cNvPr>
          <p:cNvSpPr/>
          <p:nvPr/>
        </p:nvSpPr>
        <p:spPr>
          <a:xfrm>
            <a:off x="1645920" y="231147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31D8480-1BF3-414B-97DE-00C3D3BC3E4F}"/>
              </a:ext>
            </a:extLst>
          </p:cNvPr>
          <p:cNvSpPr/>
          <p:nvPr/>
        </p:nvSpPr>
        <p:spPr>
          <a:xfrm>
            <a:off x="249912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FBC1AD4-A340-944C-A92B-23D64E507A31}"/>
              </a:ext>
            </a:extLst>
          </p:cNvPr>
          <p:cNvSpPr/>
          <p:nvPr/>
        </p:nvSpPr>
        <p:spPr>
          <a:xfrm>
            <a:off x="335268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61A338A2-F4AA-3A47-B845-833673176951}"/>
              </a:ext>
            </a:extLst>
          </p:cNvPr>
          <p:cNvSpPr/>
          <p:nvPr/>
        </p:nvSpPr>
        <p:spPr>
          <a:xfrm>
            <a:off x="3352680" y="395739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56E9336-DB94-C640-896A-AB1DF857A30A}"/>
              </a:ext>
            </a:extLst>
          </p:cNvPr>
          <p:cNvSpPr/>
          <p:nvPr/>
        </p:nvSpPr>
        <p:spPr>
          <a:xfrm>
            <a:off x="335268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38" name="Group 37" descr="28§display§s_1§svg§600§FALSE" title="TexMaths">
            <a:extLst>
              <a:ext uri="{FF2B5EF4-FFF2-40B4-BE49-F238E27FC236}">
                <a16:creationId xmlns:a16="http://schemas.microsoft.com/office/drawing/2014/main" id="{7302F2D8-B74A-1643-8A2B-924E51EFA07E}"/>
              </a:ext>
            </a:extLst>
          </p:cNvPr>
          <p:cNvGrpSpPr/>
          <p:nvPr/>
        </p:nvGrpSpPr>
        <p:grpSpPr>
          <a:xfrm>
            <a:off x="1078920" y="2596950"/>
            <a:ext cx="383760" cy="262800"/>
            <a:chOff x="1078920" y="2388600"/>
            <a:chExt cx="383760" cy="26280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15F754C-63CA-144E-978D-84320D99C066}"/>
                </a:ext>
              </a:extLst>
            </p:cNvPr>
            <p:cNvSpPr/>
            <p:nvPr/>
          </p:nvSpPr>
          <p:spPr>
            <a:xfrm>
              <a:off x="107892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9CECFBB-C6EA-D545-B6F5-F34BD3DC93C8}"/>
                </a:ext>
              </a:extLst>
            </p:cNvPr>
            <p:cNvSpPr/>
            <p:nvPr/>
          </p:nvSpPr>
          <p:spPr>
            <a:xfrm>
              <a:off x="110196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57413B4-235E-2145-A671-5C13A0DDF902}"/>
                </a:ext>
              </a:extLst>
            </p:cNvPr>
            <p:cNvSpPr/>
            <p:nvPr/>
          </p:nvSpPr>
          <p:spPr>
            <a:xfrm>
              <a:off x="1319760" y="2445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2" name="Group 41" descr="28§display§s_3§svg§600§FALSE" title="TexMaths">
            <a:extLst>
              <a:ext uri="{FF2B5EF4-FFF2-40B4-BE49-F238E27FC236}">
                <a16:creationId xmlns:a16="http://schemas.microsoft.com/office/drawing/2014/main" id="{18EEB710-1563-894B-BB81-69EFD29DE964}"/>
              </a:ext>
            </a:extLst>
          </p:cNvPr>
          <p:cNvGrpSpPr/>
          <p:nvPr/>
        </p:nvGrpSpPr>
        <p:grpSpPr>
          <a:xfrm>
            <a:off x="2724840" y="2585789"/>
            <a:ext cx="383760" cy="268921"/>
            <a:chOff x="2724840" y="2377439"/>
            <a:chExt cx="383760" cy="268921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B9144E2-132B-7E4A-9154-308D9595D53C}"/>
                </a:ext>
              </a:extLst>
            </p:cNvPr>
            <p:cNvSpPr/>
            <p:nvPr/>
          </p:nvSpPr>
          <p:spPr>
            <a:xfrm>
              <a:off x="272484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8512B0C-F815-CC48-93E5-90D4CB4BD0B6}"/>
                </a:ext>
              </a:extLst>
            </p:cNvPr>
            <p:cNvSpPr/>
            <p:nvPr/>
          </p:nvSpPr>
          <p:spPr>
            <a:xfrm>
              <a:off x="274788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C9CF6F7-A43B-1540-8DA6-8526F8E7C48E}"/>
                </a:ext>
              </a:extLst>
            </p:cNvPr>
            <p:cNvSpPr/>
            <p:nvPr/>
          </p:nvSpPr>
          <p:spPr>
            <a:xfrm>
              <a:off x="2948759" y="2433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6" name="Group 45" descr="28§display§s_2§svg§600§FALSE" title="TexMaths">
            <a:extLst>
              <a:ext uri="{FF2B5EF4-FFF2-40B4-BE49-F238E27FC236}">
                <a16:creationId xmlns:a16="http://schemas.microsoft.com/office/drawing/2014/main" id="{E2D4662C-519E-DE4B-B59D-24E9A6D7B518}"/>
              </a:ext>
            </a:extLst>
          </p:cNvPr>
          <p:cNvGrpSpPr/>
          <p:nvPr/>
        </p:nvGrpSpPr>
        <p:grpSpPr>
          <a:xfrm>
            <a:off x="1810440" y="2596950"/>
            <a:ext cx="383760" cy="262800"/>
            <a:chOff x="1810440" y="2388600"/>
            <a:chExt cx="383760" cy="26280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DCA8E79-03B4-4E40-B46F-D5A4878AB52B}"/>
                </a:ext>
              </a:extLst>
            </p:cNvPr>
            <p:cNvSpPr/>
            <p:nvPr/>
          </p:nvSpPr>
          <p:spPr>
            <a:xfrm>
              <a:off x="181044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C1F3D59-2A41-D44C-BA31-FA2035DA7E85}"/>
                </a:ext>
              </a:extLst>
            </p:cNvPr>
            <p:cNvSpPr/>
            <p:nvPr/>
          </p:nvSpPr>
          <p:spPr>
            <a:xfrm>
              <a:off x="183348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9261539-181E-9646-B5A0-2B0C3AD2BCAA}"/>
                </a:ext>
              </a:extLst>
            </p:cNvPr>
            <p:cNvSpPr/>
            <p:nvPr/>
          </p:nvSpPr>
          <p:spPr>
            <a:xfrm>
              <a:off x="2037240" y="244512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0" name="Group 49" descr="28§display§s_4§svg§600§FALSE" title="TexMaths">
            <a:extLst>
              <a:ext uri="{FF2B5EF4-FFF2-40B4-BE49-F238E27FC236}">
                <a16:creationId xmlns:a16="http://schemas.microsoft.com/office/drawing/2014/main" id="{3C97C35C-4586-454B-8D0F-49CE3DC8F9B7}"/>
              </a:ext>
            </a:extLst>
          </p:cNvPr>
          <p:cNvGrpSpPr/>
          <p:nvPr/>
        </p:nvGrpSpPr>
        <p:grpSpPr>
          <a:xfrm>
            <a:off x="3547800" y="2585789"/>
            <a:ext cx="383760" cy="262801"/>
            <a:chOff x="3547800" y="2377439"/>
            <a:chExt cx="383760" cy="262801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9E4AFF7-7D31-5B48-8605-6FBB7FBAB4DF}"/>
                </a:ext>
              </a:extLst>
            </p:cNvPr>
            <p:cNvSpPr/>
            <p:nvPr/>
          </p:nvSpPr>
          <p:spPr>
            <a:xfrm>
              <a:off x="354780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9CF3867-B54F-324A-9E6A-221A897AC9A4}"/>
                </a:ext>
              </a:extLst>
            </p:cNvPr>
            <p:cNvSpPr/>
            <p:nvPr/>
          </p:nvSpPr>
          <p:spPr>
            <a:xfrm>
              <a:off x="357084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409B08A-FC20-3848-BADC-370154DF93DB}"/>
                </a:ext>
              </a:extLst>
            </p:cNvPr>
            <p:cNvSpPr/>
            <p:nvPr/>
          </p:nvSpPr>
          <p:spPr>
            <a:xfrm>
              <a:off x="3766680" y="243072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4" name="Group 53" descr="28§display§s_5§svg§600§FALSE" title="TexMaths">
            <a:extLst>
              <a:ext uri="{FF2B5EF4-FFF2-40B4-BE49-F238E27FC236}">
                <a16:creationId xmlns:a16="http://schemas.microsoft.com/office/drawing/2014/main" id="{291018DD-8291-7647-B4EF-6E7F70EFF294}"/>
              </a:ext>
            </a:extLst>
          </p:cNvPr>
          <p:cNvGrpSpPr/>
          <p:nvPr/>
        </p:nvGrpSpPr>
        <p:grpSpPr>
          <a:xfrm>
            <a:off x="1097280" y="3408750"/>
            <a:ext cx="383760" cy="268919"/>
            <a:chOff x="1097280" y="3200400"/>
            <a:chExt cx="383760" cy="268919"/>
          </a:xfrm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1B5E722-240A-F24E-B9BF-CA5DFC6D280F}"/>
                </a:ext>
              </a:extLst>
            </p:cNvPr>
            <p:cNvSpPr/>
            <p:nvPr/>
          </p:nvSpPr>
          <p:spPr>
            <a:xfrm>
              <a:off x="109728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2B6EA4-B8D6-6A41-9EE5-8002217B67C5}"/>
                </a:ext>
              </a:extLst>
            </p:cNvPr>
            <p:cNvSpPr/>
            <p:nvPr/>
          </p:nvSpPr>
          <p:spPr>
            <a:xfrm>
              <a:off x="112031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06EF5FD-4CE3-7349-A193-F8D434DC2C1C}"/>
                </a:ext>
              </a:extLst>
            </p:cNvPr>
            <p:cNvSpPr/>
            <p:nvPr/>
          </p:nvSpPr>
          <p:spPr>
            <a:xfrm>
              <a:off x="1324080" y="3256919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8" name="Group 57" descr="28§display§s_6§svg§600§FALSE" title="TexMaths">
            <a:extLst>
              <a:ext uri="{FF2B5EF4-FFF2-40B4-BE49-F238E27FC236}">
                <a16:creationId xmlns:a16="http://schemas.microsoft.com/office/drawing/2014/main" id="{090BD668-6ADE-1D47-8FCE-FFD3AFE7C998}"/>
              </a:ext>
            </a:extLst>
          </p:cNvPr>
          <p:cNvGrpSpPr/>
          <p:nvPr/>
        </p:nvGrpSpPr>
        <p:grpSpPr>
          <a:xfrm>
            <a:off x="2743199" y="3408750"/>
            <a:ext cx="383760" cy="268919"/>
            <a:chOff x="2743199" y="3200400"/>
            <a:chExt cx="383760" cy="268919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F7BA317-7737-5743-AE1C-89261A2FB568}"/>
                </a:ext>
              </a:extLst>
            </p:cNvPr>
            <p:cNvSpPr/>
            <p:nvPr/>
          </p:nvSpPr>
          <p:spPr>
            <a:xfrm>
              <a:off x="2743199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DC5524E-6DBE-004A-BD98-70C6887F9904}"/>
                </a:ext>
              </a:extLst>
            </p:cNvPr>
            <p:cNvSpPr/>
            <p:nvPr/>
          </p:nvSpPr>
          <p:spPr>
            <a:xfrm>
              <a:off x="276623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56E04D-661E-7347-B34E-40E27034CD6C}"/>
                </a:ext>
              </a:extLst>
            </p:cNvPr>
            <p:cNvSpPr/>
            <p:nvPr/>
          </p:nvSpPr>
          <p:spPr>
            <a:xfrm>
              <a:off x="2967119" y="3256919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2" name="Group 61" descr="28§display§s_7§svg§600§FALSE" title="TexMaths">
            <a:extLst>
              <a:ext uri="{FF2B5EF4-FFF2-40B4-BE49-F238E27FC236}">
                <a16:creationId xmlns:a16="http://schemas.microsoft.com/office/drawing/2014/main" id="{976682CF-BA32-864A-8F50-45D0F77280CE}"/>
              </a:ext>
            </a:extLst>
          </p:cNvPr>
          <p:cNvGrpSpPr/>
          <p:nvPr/>
        </p:nvGrpSpPr>
        <p:grpSpPr>
          <a:xfrm>
            <a:off x="3566160" y="3408750"/>
            <a:ext cx="383760" cy="268920"/>
            <a:chOff x="3566160" y="320040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4065B23-B833-2C46-99CC-77EE26887729}"/>
                </a:ext>
              </a:extLst>
            </p:cNvPr>
            <p:cNvSpPr/>
            <p:nvPr/>
          </p:nvSpPr>
          <p:spPr>
            <a:xfrm>
              <a:off x="356616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F5F44D69-0A65-764A-BF89-40DC5F953961}"/>
                </a:ext>
              </a:extLst>
            </p:cNvPr>
            <p:cNvSpPr/>
            <p:nvPr/>
          </p:nvSpPr>
          <p:spPr>
            <a:xfrm>
              <a:off x="3589200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6B50CC5-6C83-014A-A9FE-E93356438F9B}"/>
                </a:ext>
              </a:extLst>
            </p:cNvPr>
            <p:cNvSpPr/>
            <p:nvPr/>
          </p:nvSpPr>
          <p:spPr>
            <a:xfrm>
              <a:off x="3795120" y="32529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§svg§600§FALSE" title="TexMaths">
            <a:extLst>
              <a:ext uri="{FF2B5EF4-FFF2-40B4-BE49-F238E27FC236}">
                <a16:creationId xmlns:a16="http://schemas.microsoft.com/office/drawing/2014/main" id="{707DAFD0-D452-6744-9438-664902DDCC08}"/>
              </a:ext>
            </a:extLst>
          </p:cNvPr>
          <p:cNvGrpSpPr/>
          <p:nvPr/>
        </p:nvGrpSpPr>
        <p:grpSpPr>
          <a:xfrm>
            <a:off x="1078920" y="4231710"/>
            <a:ext cx="383760" cy="268920"/>
            <a:chOff x="1078920" y="4023360"/>
            <a:chExt cx="383760" cy="26892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02FD1EE-A887-8742-A28A-1BAB4D231434}"/>
                </a:ext>
              </a:extLst>
            </p:cNvPr>
            <p:cNvSpPr/>
            <p:nvPr/>
          </p:nvSpPr>
          <p:spPr>
            <a:xfrm>
              <a:off x="1078920" y="40294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6426AE1-7F3E-1441-994A-E5EE04F66AA7}"/>
                </a:ext>
              </a:extLst>
            </p:cNvPr>
            <p:cNvSpPr/>
            <p:nvPr/>
          </p:nvSpPr>
          <p:spPr>
            <a:xfrm>
              <a:off x="110196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A6A32275-30B3-A54D-9E75-73012B4CCE99}"/>
                </a:ext>
              </a:extLst>
            </p:cNvPr>
            <p:cNvSpPr/>
            <p:nvPr/>
          </p:nvSpPr>
          <p:spPr>
            <a:xfrm>
              <a:off x="1302840" y="40798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0" name="Group 69" descr="28§display§s_9§svg§600§FALSE" title="TexMaths">
            <a:extLst>
              <a:ext uri="{FF2B5EF4-FFF2-40B4-BE49-F238E27FC236}">
                <a16:creationId xmlns:a16="http://schemas.microsoft.com/office/drawing/2014/main" id="{C3D4E86C-3EB5-4A4B-A92B-DC219BF1274D}"/>
              </a:ext>
            </a:extLst>
          </p:cNvPr>
          <p:cNvGrpSpPr/>
          <p:nvPr/>
        </p:nvGrpSpPr>
        <p:grpSpPr>
          <a:xfrm>
            <a:off x="1901880" y="4231710"/>
            <a:ext cx="383760" cy="268920"/>
            <a:chOff x="1901880" y="4023360"/>
            <a:chExt cx="383760" cy="268920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28EE802-5F63-704F-81EC-9A4E5BB73350}"/>
                </a:ext>
              </a:extLst>
            </p:cNvPr>
            <p:cNvSpPr/>
            <p:nvPr/>
          </p:nvSpPr>
          <p:spPr>
            <a:xfrm>
              <a:off x="1901880" y="402948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15012E0-F2B9-F342-9E56-1DAB20949D85}"/>
                </a:ext>
              </a:extLst>
            </p:cNvPr>
            <p:cNvSpPr/>
            <p:nvPr/>
          </p:nvSpPr>
          <p:spPr>
            <a:xfrm>
              <a:off x="1924919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F510289-30E2-9747-A21E-D9E2FDC0330C}"/>
                </a:ext>
              </a:extLst>
            </p:cNvPr>
            <p:cNvSpPr/>
            <p:nvPr/>
          </p:nvSpPr>
          <p:spPr>
            <a:xfrm>
              <a:off x="2125800" y="407988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4" name="Group 73" descr="28§display§s_{10}§svg§600§FALSE" title="TexMaths">
            <a:extLst>
              <a:ext uri="{FF2B5EF4-FFF2-40B4-BE49-F238E27FC236}">
                <a16:creationId xmlns:a16="http://schemas.microsoft.com/office/drawing/2014/main" id="{A66BDC95-2DBA-2843-BE15-9D427E6C52BF}"/>
              </a:ext>
            </a:extLst>
          </p:cNvPr>
          <p:cNvGrpSpPr/>
          <p:nvPr/>
        </p:nvGrpSpPr>
        <p:grpSpPr>
          <a:xfrm>
            <a:off x="2724840" y="4231710"/>
            <a:ext cx="559080" cy="268920"/>
            <a:chOff x="2724840" y="4023360"/>
            <a:chExt cx="559080" cy="268920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33CBE676-9B70-EB46-ABA0-A6E8A1F274DF}"/>
                </a:ext>
              </a:extLst>
            </p:cNvPr>
            <p:cNvSpPr/>
            <p:nvPr/>
          </p:nvSpPr>
          <p:spPr>
            <a:xfrm>
              <a:off x="2724840" y="402948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AB2B45C-9DB9-774A-8C4A-605E21C6FD0E}"/>
                </a:ext>
              </a:extLst>
            </p:cNvPr>
            <p:cNvSpPr/>
            <p:nvPr/>
          </p:nvSpPr>
          <p:spPr>
            <a:xfrm>
              <a:off x="274788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3A26888E-17DB-7D46-A263-0F791418AE3A}"/>
                </a:ext>
              </a:extLst>
            </p:cNvPr>
            <p:cNvSpPr/>
            <p:nvPr/>
          </p:nvSpPr>
          <p:spPr>
            <a:xfrm>
              <a:off x="296567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70F3E6E-4B85-964D-9A68-D7308ADADFDA}"/>
                </a:ext>
              </a:extLst>
            </p:cNvPr>
            <p:cNvSpPr/>
            <p:nvPr/>
          </p:nvSpPr>
          <p:spPr>
            <a:xfrm>
              <a:off x="3124079" y="407988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s_{11}§svg§600§FALSE" title="TexMaths">
            <a:extLst>
              <a:ext uri="{FF2B5EF4-FFF2-40B4-BE49-F238E27FC236}">
                <a16:creationId xmlns:a16="http://schemas.microsoft.com/office/drawing/2014/main" id="{6B644DBA-1137-4F4F-BF97-BC5CBDCFE73E}"/>
              </a:ext>
            </a:extLst>
          </p:cNvPr>
          <p:cNvGrpSpPr/>
          <p:nvPr/>
        </p:nvGrpSpPr>
        <p:grpSpPr>
          <a:xfrm>
            <a:off x="3547800" y="4231710"/>
            <a:ext cx="559080" cy="262800"/>
            <a:chOff x="3547800" y="4023360"/>
            <a:chExt cx="559080" cy="26280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9E3356B-CBE8-1E4B-A738-72D5FDABEB26}"/>
                </a:ext>
              </a:extLst>
            </p:cNvPr>
            <p:cNvSpPr/>
            <p:nvPr/>
          </p:nvSpPr>
          <p:spPr>
            <a:xfrm>
              <a:off x="3547800" y="402948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F5ADE29-AB58-8E40-8025-28984ED4B3DA}"/>
                </a:ext>
              </a:extLst>
            </p:cNvPr>
            <p:cNvSpPr/>
            <p:nvPr/>
          </p:nvSpPr>
          <p:spPr>
            <a:xfrm>
              <a:off x="3570840" y="40233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80B14C51-6089-E440-8926-19DFFC7D57E7}"/>
                </a:ext>
              </a:extLst>
            </p:cNvPr>
            <p:cNvSpPr/>
            <p:nvPr/>
          </p:nvSpPr>
          <p:spPr>
            <a:xfrm>
              <a:off x="378863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4678AE90-AA04-FD4E-84AD-ACD78E9410FF}"/>
                </a:ext>
              </a:extLst>
            </p:cNvPr>
            <p:cNvSpPr/>
            <p:nvPr/>
          </p:nvSpPr>
          <p:spPr>
            <a:xfrm>
              <a:off x="3963959" y="40798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84" name="Group 83" descr="28§display§\begin{array}{l}&#10;P(s_{t+1} =s_4| s_t=s_3,a_t=left) = 0.1\\&#10;P(s_{t+1} =s_2| s_t=s_3,a_t=left) = 0.7\\&#10;P(s_{t+1} =s_6| s_t=s_3,a_t=left) = 0.1\\&#10;P(s_{t+1} =s_3| s_t=s_3,a_t=left) = 0.1\\&#10;\end{array}§svg§600§FALSE" title="TexMaths">
            <a:extLst>
              <a:ext uri="{FF2B5EF4-FFF2-40B4-BE49-F238E27FC236}">
                <a16:creationId xmlns:a16="http://schemas.microsoft.com/office/drawing/2014/main" id="{C285D230-A2C0-B742-8C8D-59C4F9642F62}"/>
              </a:ext>
            </a:extLst>
          </p:cNvPr>
          <p:cNvGrpSpPr/>
          <p:nvPr/>
        </p:nvGrpSpPr>
        <p:grpSpPr>
          <a:xfrm>
            <a:off x="4622040" y="2834550"/>
            <a:ext cx="4978800" cy="1488240"/>
            <a:chOff x="4622040" y="2626200"/>
            <a:chExt cx="4978800" cy="1488240"/>
          </a:xfrm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F0C2DB6-33F6-5C4C-A336-5AF541B3E668}"/>
                </a:ext>
              </a:extLst>
            </p:cNvPr>
            <p:cNvSpPr/>
            <p:nvPr/>
          </p:nvSpPr>
          <p:spPr>
            <a:xfrm>
              <a:off x="4622040" y="2626920"/>
              <a:ext cx="4978800" cy="1487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31" h="4133">
                  <a:moveTo>
                    <a:pt x="6915" y="4133"/>
                  </a:moveTo>
                  <a:lnTo>
                    <a:pt x="0" y="4133"/>
                  </a:lnTo>
                  <a:lnTo>
                    <a:pt x="0" y="0"/>
                  </a:lnTo>
                  <a:lnTo>
                    <a:pt x="13831" y="0"/>
                  </a:lnTo>
                  <a:lnTo>
                    <a:pt x="13831" y="41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35C71A5-7E39-EE47-BCE1-E85D0E701008}"/>
                </a:ext>
              </a:extLst>
            </p:cNvPr>
            <p:cNvSpPr/>
            <p:nvPr/>
          </p:nvSpPr>
          <p:spPr>
            <a:xfrm>
              <a:off x="4634640" y="2647439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0AF1390-5D0D-5848-99B2-7D1B52751BC9}"/>
                </a:ext>
              </a:extLst>
            </p:cNvPr>
            <p:cNvSpPr/>
            <p:nvPr/>
          </p:nvSpPr>
          <p:spPr>
            <a:xfrm>
              <a:off x="4896000" y="26262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3E68BB5-1370-7741-9F66-FCC03D9D5CD1}"/>
                </a:ext>
              </a:extLst>
            </p:cNvPr>
            <p:cNvSpPr/>
            <p:nvPr/>
          </p:nvSpPr>
          <p:spPr>
            <a:xfrm>
              <a:off x="500184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7B00D6-EA67-EC44-9FB9-DC9DB6D96C4B}"/>
                </a:ext>
              </a:extLst>
            </p:cNvPr>
            <p:cNvSpPr/>
            <p:nvPr/>
          </p:nvSpPr>
          <p:spPr>
            <a:xfrm>
              <a:off x="5140079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0E5E0B3F-25D3-2E41-8CA1-6D6E2BFA7257}"/>
                </a:ext>
              </a:extLst>
            </p:cNvPr>
            <p:cNvSpPr/>
            <p:nvPr/>
          </p:nvSpPr>
          <p:spPr>
            <a:xfrm>
              <a:off x="5240160" y="277704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D8FC0A7-1BF2-2F46-B343-34A72950FA2B}"/>
                </a:ext>
              </a:extLst>
            </p:cNvPr>
            <p:cNvSpPr/>
            <p:nvPr/>
          </p:nvSpPr>
          <p:spPr>
            <a:xfrm>
              <a:off x="5439600" y="276696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A2F10E8C-386E-6040-9F93-3472B76AF364}"/>
                </a:ext>
              </a:extLst>
            </p:cNvPr>
            <p:cNvSpPr/>
            <p:nvPr/>
          </p:nvSpPr>
          <p:spPr>
            <a:xfrm>
              <a:off x="566100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28AFBA0-61A4-7749-B8CB-9A697968D380}"/>
                </a:ext>
              </a:extLst>
            </p:cNvPr>
            <p:cNvSpPr/>
            <p:nvPr/>
          </p:nvSpPr>
          <p:spPr>
            <a:xfrm>
              <a:off x="598752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A9CAFF7-5291-7142-B36B-CA26E8804F8A}"/>
                </a:ext>
              </a:extLst>
            </p:cNvPr>
            <p:cNvSpPr/>
            <p:nvPr/>
          </p:nvSpPr>
          <p:spPr>
            <a:xfrm>
              <a:off x="6126120" y="2764800"/>
              <a:ext cx="1076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426">
                  <a:moveTo>
                    <a:pt x="300" y="323"/>
                  </a:moveTo>
                  <a:lnTo>
                    <a:pt x="300" y="299"/>
                  </a:lnTo>
                  <a:lnTo>
                    <a:pt x="231" y="299"/>
                  </a:lnTo>
                  <a:lnTo>
                    <a:pt x="231" y="18"/>
                  </a:lnTo>
                  <a:cubicBezTo>
                    <a:pt x="231" y="4"/>
                    <a:pt x="231" y="0"/>
                    <a:pt x="219" y="0"/>
                  </a:cubicBezTo>
                  <a:cubicBezTo>
                    <a:pt x="211" y="0"/>
                    <a:pt x="209" y="0"/>
                    <a:pt x="201" y="8"/>
                  </a:cubicBezTo>
                  <a:lnTo>
                    <a:pt x="0" y="299"/>
                  </a:lnTo>
                  <a:lnTo>
                    <a:pt x="0" y="323"/>
                  </a:lnTo>
                  <a:lnTo>
                    <a:pt x="179" y="323"/>
                  </a:lnTo>
                  <a:lnTo>
                    <a:pt x="179" y="374"/>
                  </a:lnTo>
                  <a:cubicBezTo>
                    <a:pt x="179" y="395"/>
                    <a:pt x="179" y="403"/>
                    <a:pt x="130" y="403"/>
                  </a:cubicBezTo>
                  <a:lnTo>
                    <a:pt x="114" y="403"/>
                  </a:lnTo>
                  <a:lnTo>
                    <a:pt x="114" y="426"/>
                  </a:lnTo>
                  <a:cubicBezTo>
                    <a:pt x="144" y="426"/>
                    <a:pt x="183" y="424"/>
                    <a:pt x="205" y="424"/>
                  </a:cubicBezTo>
                  <a:cubicBezTo>
                    <a:pt x="227" y="424"/>
                    <a:pt x="266" y="426"/>
                    <a:pt x="298" y="426"/>
                  </a:cubicBezTo>
                  <a:lnTo>
                    <a:pt x="298" y="403"/>
                  </a:lnTo>
                  <a:lnTo>
                    <a:pt x="280" y="403"/>
                  </a:lnTo>
                  <a:cubicBezTo>
                    <a:pt x="231" y="403"/>
                    <a:pt x="231" y="395"/>
                    <a:pt x="231" y="374"/>
                  </a:cubicBezTo>
                  <a:lnTo>
                    <a:pt x="231" y="323"/>
                  </a:lnTo>
                  <a:close/>
                  <a:moveTo>
                    <a:pt x="183" y="68"/>
                  </a:moveTo>
                  <a:lnTo>
                    <a:pt x="183" y="299"/>
                  </a:lnTo>
                  <a:lnTo>
                    <a:pt x="22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5D3C8F4E-4CA9-0241-BC34-E4D08916788C}"/>
                </a:ext>
              </a:extLst>
            </p:cNvPr>
            <p:cNvSpPr/>
            <p:nvPr/>
          </p:nvSpPr>
          <p:spPr>
            <a:xfrm>
              <a:off x="6294239" y="262620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B153D202-865D-F243-80C3-D68EB819A0DC}"/>
                </a:ext>
              </a:extLst>
            </p:cNvPr>
            <p:cNvSpPr/>
            <p:nvPr/>
          </p:nvSpPr>
          <p:spPr>
            <a:xfrm>
              <a:off x="635976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92341559-2A46-E64F-BA16-C6B88B8FCA24}"/>
                </a:ext>
              </a:extLst>
            </p:cNvPr>
            <p:cNvSpPr/>
            <p:nvPr/>
          </p:nvSpPr>
          <p:spPr>
            <a:xfrm>
              <a:off x="6498000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F8BA9CF-6870-0D44-B1E4-8F6B19AB97D3}"/>
                </a:ext>
              </a:extLst>
            </p:cNvPr>
            <p:cNvSpPr/>
            <p:nvPr/>
          </p:nvSpPr>
          <p:spPr>
            <a:xfrm>
              <a:off x="670320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014BDEB-E9C3-0647-83E7-3C329F071CF2}"/>
                </a:ext>
              </a:extLst>
            </p:cNvPr>
            <p:cNvSpPr/>
            <p:nvPr/>
          </p:nvSpPr>
          <p:spPr>
            <a:xfrm>
              <a:off x="7029720" y="272556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9B5B208-6352-8245-88AF-4B70C5C81EB7}"/>
                </a:ext>
              </a:extLst>
            </p:cNvPr>
            <p:cNvSpPr/>
            <p:nvPr/>
          </p:nvSpPr>
          <p:spPr>
            <a:xfrm>
              <a:off x="7170840" y="276696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C0738E47-A49E-F94C-84D2-D920F0FC64F6}"/>
                </a:ext>
              </a:extLst>
            </p:cNvPr>
            <p:cNvSpPr/>
            <p:nvPr/>
          </p:nvSpPr>
          <p:spPr>
            <a:xfrm>
              <a:off x="7326360" y="283464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8758F068-12DB-8045-868B-78AF3363700A}"/>
                </a:ext>
              </a:extLst>
            </p:cNvPr>
            <p:cNvSpPr/>
            <p:nvPr/>
          </p:nvSpPr>
          <p:spPr>
            <a:xfrm>
              <a:off x="7449840" y="2725560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65C51F0-F42D-944B-9E65-184E413F393B}"/>
                </a:ext>
              </a:extLst>
            </p:cNvPr>
            <p:cNvSpPr/>
            <p:nvPr/>
          </p:nvSpPr>
          <p:spPr>
            <a:xfrm>
              <a:off x="7611120" y="277560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22057B9-77A3-C84F-B034-CC31081414E9}"/>
                </a:ext>
              </a:extLst>
            </p:cNvPr>
            <p:cNvSpPr/>
            <p:nvPr/>
          </p:nvSpPr>
          <p:spPr>
            <a:xfrm>
              <a:off x="781524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061B865-8C36-EC41-8D66-A11C2A22DCBD}"/>
                </a:ext>
              </a:extLst>
            </p:cNvPr>
            <p:cNvSpPr/>
            <p:nvPr/>
          </p:nvSpPr>
          <p:spPr>
            <a:xfrm>
              <a:off x="8139600" y="264384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BDC0FA83-5752-1147-9D78-CEC8F78E88F1}"/>
                </a:ext>
              </a:extLst>
            </p:cNvPr>
            <p:cNvSpPr/>
            <p:nvPr/>
          </p:nvSpPr>
          <p:spPr>
            <a:xfrm>
              <a:off x="8239679" y="2725560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B2B8A52-BCE5-C048-AF4B-9CA2BA0188F6}"/>
                </a:ext>
              </a:extLst>
            </p:cNvPr>
            <p:cNvSpPr/>
            <p:nvPr/>
          </p:nvSpPr>
          <p:spPr>
            <a:xfrm>
              <a:off x="8386199" y="264096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C8B8511-5149-AF40-9F6F-9322B3D04435}"/>
                </a:ext>
              </a:extLst>
            </p:cNvPr>
            <p:cNvSpPr/>
            <p:nvPr/>
          </p:nvSpPr>
          <p:spPr>
            <a:xfrm>
              <a:off x="8562960" y="266580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B90F81D-61F5-5D47-B1B6-D6BCFDA0599E}"/>
                </a:ext>
              </a:extLst>
            </p:cNvPr>
            <p:cNvSpPr/>
            <p:nvPr/>
          </p:nvSpPr>
          <p:spPr>
            <a:xfrm>
              <a:off x="8685720" y="26262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57CA360-C314-F84D-B035-E1C2ACD87EB6}"/>
                </a:ext>
              </a:extLst>
            </p:cNvPr>
            <p:cNvSpPr/>
            <p:nvPr/>
          </p:nvSpPr>
          <p:spPr>
            <a:xfrm>
              <a:off x="8892720" y="275004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69D06D6-ACA0-274C-B1D3-0570544E3BFC}"/>
                </a:ext>
              </a:extLst>
            </p:cNvPr>
            <p:cNvSpPr/>
            <p:nvPr/>
          </p:nvSpPr>
          <p:spPr>
            <a:xfrm>
              <a:off x="9215640" y="265356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BB8E84C-46C0-684A-BD1F-6AE068CE66FB}"/>
                </a:ext>
              </a:extLst>
            </p:cNvPr>
            <p:cNvSpPr/>
            <p:nvPr/>
          </p:nvSpPr>
          <p:spPr>
            <a:xfrm>
              <a:off x="9385560" y="283464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93E80D0-DD77-7943-9F08-8301A136F540}"/>
                </a:ext>
              </a:extLst>
            </p:cNvPr>
            <p:cNvSpPr/>
            <p:nvPr/>
          </p:nvSpPr>
          <p:spPr>
            <a:xfrm>
              <a:off x="9472680" y="2653560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3C65AD7A-8E36-A245-8A4D-4732381F9DB2}"/>
                </a:ext>
              </a:extLst>
            </p:cNvPr>
            <p:cNvSpPr/>
            <p:nvPr/>
          </p:nvSpPr>
          <p:spPr>
            <a:xfrm>
              <a:off x="4634640" y="3035880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CE3B0A8-41D3-E24B-8819-89AB9238CAD8}"/>
                </a:ext>
              </a:extLst>
            </p:cNvPr>
            <p:cNvSpPr/>
            <p:nvPr/>
          </p:nvSpPr>
          <p:spPr>
            <a:xfrm>
              <a:off x="4896000" y="301428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435A93F8-4AD2-8543-B925-F63742D3185B}"/>
                </a:ext>
              </a:extLst>
            </p:cNvPr>
            <p:cNvSpPr/>
            <p:nvPr/>
          </p:nvSpPr>
          <p:spPr>
            <a:xfrm>
              <a:off x="500184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86AD838-0D8C-B04C-9D43-790B55AB7105}"/>
                </a:ext>
              </a:extLst>
            </p:cNvPr>
            <p:cNvSpPr/>
            <p:nvPr/>
          </p:nvSpPr>
          <p:spPr>
            <a:xfrm>
              <a:off x="5140079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D431A12-EC53-AF47-A383-606E7E8478B5}"/>
                </a:ext>
              </a:extLst>
            </p:cNvPr>
            <p:cNvSpPr/>
            <p:nvPr/>
          </p:nvSpPr>
          <p:spPr>
            <a:xfrm>
              <a:off x="5240160" y="3165479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BDEF8144-4D9A-B54C-B4B5-8AE2BA3C262A}"/>
                </a:ext>
              </a:extLst>
            </p:cNvPr>
            <p:cNvSpPr/>
            <p:nvPr/>
          </p:nvSpPr>
          <p:spPr>
            <a:xfrm>
              <a:off x="5439600" y="3155039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3EBD39-D1BA-E849-AF03-B929B215E31F}"/>
                </a:ext>
              </a:extLst>
            </p:cNvPr>
            <p:cNvSpPr/>
            <p:nvPr/>
          </p:nvSpPr>
          <p:spPr>
            <a:xfrm>
              <a:off x="566100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FAB3514-6053-1644-87F9-C1471F3E9FEE}"/>
                </a:ext>
              </a:extLst>
            </p:cNvPr>
            <p:cNvSpPr/>
            <p:nvPr/>
          </p:nvSpPr>
          <p:spPr>
            <a:xfrm>
              <a:off x="598752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F6C8C9FF-F316-B340-80B6-6D2179A509B1}"/>
                </a:ext>
              </a:extLst>
            </p:cNvPr>
            <p:cNvSpPr/>
            <p:nvPr/>
          </p:nvSpPr>
          <p:spPr>
            <a:xfrm>
              <a:off x="6131160" y="3155039"/>
              <a:ext cx="9684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419">
                  <a:moveTo>
                    <a:pt x="270" y="305"/>
                  </a:moveTo>
                  <a:lnTo>
                    <a:pt x="248" y="305"/>
                  </a:lnTo>
                  <a:cubicBezTo>
                    <a:pt x="246" y="319"/>
                    <a:pt x="241" y="356"/>
                    <a:pt x="233" y="362"/>
                  </a:cubicBezTo>
                  <a:cubicBezTo>
                    <a:pt x="229" y="366"/>
                    <a:pt x="181" y="366"/>
                    <a:pt x="174" y="366"/>
                  </a:cubicBezTo>
                  <a:lnTo>
                    <a:pt x="61" y="366"/>
                  </a:lnTo>
                  <a:cubicBezTo>
                    <a:pt x="124" y="307"/>
                    <a:pt x="146" y="291"/>
                    <a:pt x="183" y="260"/>
                  </a:cubicBezTo>
                  <a:cubicBezTo>
                    <a:pt x="229" y="223"/>
                    <a:pt x="270" y="184"/>
                    <a:pt x="270" y="123"/>
                  </a:cubicBezTo>
                  <a:cubicBezTo>
                    <a:pt x="270" y="47"/>
                    <a:pt x="205" y="0"/>
                    <a:pt x="126" y="0"/>
                  </a:cubicBezTo>
                  <a:cubicBezTo>
                    <a:pt x="51" y="0"/>
                    <a:pt x="0" y="55"/>
                    <a:pt x="0" y="113"/>
                  </a:cubicBezTo>
                  <a:cubicBezTo>
                    <a:pt x="0" y="145"/>
                    <a:pt x="26" y="149"/>
                    <a:pt x="32" y="149"/>
                  </a:cubicBezTo>
                  <a:cubicBezTo>
                    <a:pt x="47" y="149"/>
                    <a:pt x="65" y="137"/>
                    <a:pt x="65" y="115"/>
                  </a:cubicBezTo>
                  <a:cubicBezTo>
                    <a:pt x="65" y="104"/>
                    <a:pt x="61" y="82"/>
                    <a:pt x="30" y="82"/>
                  </a:cubicBezTo>
                  <a:cubicBezTo>
                    <a:pt x="47" y="37"/>
                    <a:pt x="89" y="23"/>
                    <a:pt x="118" y="23"/>
                  </a:cubicBezTo>
                  <a:cubicBezTo>
                    <a:pt x="179" y="23"/>
                    <a:pt x="211" y="72"/>
                    <a:pt x="211" y="123"/>
                  </a:cubicBezTo>
                  <a:cubicBezTo>
                    <a:pt x="211" y="178"/>
                    <a:pt x="174" y="221"/>
                    <a:pt x="154" y="246"/>
                  </a:cubicBezTo>
                  <a:lnTo>
                    <a:pt x="6" y="395"/>
                  </a:lnTo>
                  <a:cubicBezTo>
                    <a:pt x="0" y="401"/>
                    <a:pt x="0" y="403"/>
                    <a:pt x="0" y="419"/>
                  </a:cubicBezTo>
                  <a:lnTo>
                    <a:pt x="252" y="4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B88FD70A-399A-C549-A4CD-5B77FEA40D1D}"/>
                </a:ext>
              </a:extLst>
            </p:cNvPr>
            <p:cNvSpPr/>
            <p:nvPr/>
          </p:nvSpPr>
          <p:spPr>
            <a:xfrm>
              <a:off x="6294239" y="301428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99A567B-ACE7-7243-A830-26A1213C7050}"/>
                </a:ext>
              </a:extLst>
            </p:cNvPr>
            <p:cNvSpPr/>
            <p:nvPr/>
          </p:nvSpPr>
          <p:spPr>
            <a:xfrm>
              <a:off x="635976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5288E4B-5B14-E244-B527-3677654F9D7F}"/>
                </a:ext>
              </a:extLst>
            </p:cNvPr>
            <p:cNvSpPr/>
            <p:nvPr/>
          </p:nvSpPr>
          <p:spPr>
            <a:xfrm>
              <a:off x="6498000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3574592-58C5-9349-A315-F3009195255A}"/>
                </a:ext>
              </a:extLst>
            </p:cNvPr>
            <p:cNvSpPr/>
            <p:nvPr/>
          </p:nvSpPr>
          <p:spPr>
            <a:xfrm>
              <a:off x="670320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1CED47F-E29D-9444-A31D-92D11B6E85AE}"/>
                </a:ext>
              </a:extLst>
            </p:cNvPr>
            <p:cNvSpPr/>
            <p:nvPr/>
          </p:nvSpPr>
          <p:spPr>
            <a:xfrm>
              <a:off x="7029720" y="311363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47A5FA2-438D-E64C-834B-DD97D579FD7C}"/>
                </a:ext>
              </a:extLst>
            </p:cNvPr>
            <p:cNvSpPr/>
            <p:nvPr/>
          </p:nvSpPr>
          <p:spPr>
            <a:xfrm>
              <a:off x="7170840" y="3155039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EE3854B-BBA6-CF4E-B118-DCC67860ACC2}"/>
                </a:ext>
              </a:extLst>
            </p:cNvPr>
            <p:cNvSpPr/>
            <p:nvPr/>
          </p:nvSpPr>
          <p:spPr>
            <a:xfrm>
              <a:off x="7326360" y="322272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C3335C52-31BD-3B43-A61C-000CF282DF8B}"/>
                </a:ext>
              </a:extLst>
            </p:cNvPr>
            <p:cNvSpPr/>
            <p:nvPr/>
          </p:nvSpPr>
          <p:spPr>
            <a:xfrm>
              <a:off x="7449840" y="3113639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39DF6AB-5223-BC4A-A386-6E66318B5CC2}"/>
                </a:ext>
              </a:extLst>
            </p:cNvPr>
            <p:cNvSpPr/>
            <p:nvPr/>
          </p:nvSpPr>
          <p:spPr>
            <a:xfrm>
              <a:off x="7611120" y="316404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A75516D-3A1A-4044-A4F7-873FE61850C1}"/>
                </a:ext>
              </a:extLst>
            </p:cNvPr>
            <p:cNvSpPr/>
            <p:nvPr/>
          </p:nvSpPr>
          <p:spPr>
            <a:xfrm>
              <a:off x="781524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B183C41-C9C9-E34B-9765-161EFF18EA98}"/>
                </a:ext>
              </a:extLst>
            </p:cNvPr>
            <p:cNvSpPr/>
            <p:nvPr/>
          </p:nvSpPr>
          <p:spPr>
            <a:xfrm>
              <a:off x="8139600" y="303264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3FBA101-1F08-E048-A28C-26CFE57208D2}"/>
                </a:ext>
              </a:extLst>
            </p:cNvPr>
            <p:cNvSpPr/>
            <p:nvPr/>
          </p:nvSpPr>
          <p:spPr>
            <a:xfrm>
              <a:off x="8239679" y="3113639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0763330F-9479-0A4F-A8D9-D15AF5228EE9}"/>
                </a:ext>
              </a:extLst>
            </p:cNvPr>
            <p:cNvSpPr/>
            <p:nvPr/>
          </p:nvSpPr>
          <p:spPr>
            <a:xfrm>
              <a:off x="8386199" y="302904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A9D2C3F-2871-AC40-88EE-C33EA4FAB2D8}"/>
                </a:ext>
              </a:extLst>
            </p:cNvPr>
            <p:cNvSpPr/>
            <p:nvPr/>
          </p:nvSpPr>
          <p:spPr>
            <a:xfrm>
              <a:off x="8562960" y="305424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351814C-21E8-3546-8603-FB8B1E2BCBB0}"/>
                </a:ext>
              </a:extLst>
            </p:cNvPr>
            <p:cNvSpPr/>
            <p:nvPr/>
          </p:nvSpPr>
          <p:spPr>
            <a:xfrm>
              <a:off x="8685720" y="301428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3ADC4F1D-7691-7749-B664-8C6CF9C6F475}"/>
                </a:ext>
              </a:extLst>
            </p:cNvPr>
            <p:cNvSpPr/>
            <p:nvPr/>
          </p:nvSpPr>
          <p:spPr>
            <a:xfrm>
              <a:off x="8892720" y="3138119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4360DC6-9D2F-8048-9B19-E5098F6C740B}"/>
                </a:ext>
              </a:extLst>
            </p:cNvPr>
            <p:cNvSpPr/>
            <p:nvPr/>
          </p:nvSpPr>
          <p:spPr>
            <a:xfrm>
              <a:off x="9215640" y="304164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FFEEA43A-2F88-E144-BB21-AAA57FCC73C6}"/>
                </a:ext>
              </a:extLst>
            </p:cNvPr>
            <p:cNvSpPr/>
            <p:nvPr/>
          </p:nvSpPr>
          <p:spPr>
            <a:xfrm>
              <a:off x="9385560" y="322272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81D24EF0-73F4-BE46-9F5E-2FB5F66E7BBF}"/>
                </a:ext>
              </a:extLst>
            </p:cNvPr>
            <p:cNvSpPr/>
            <p:nvPr/>
          </p:nvSpPr>
          <p:spPr>
            <a:xfrm>
              <a:off x="9462240" y="3038040"/>
              <a:ext cx="133920" cy="22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3" h="630">
                  <a:moveTo>
                    <a:pt x="367" y="61"/>
                  </a:moveTo>
                  <a:cubicBezTo>
                    <a:pt x="373" y="49"/>
                    <a:pt x="373" y="47"/>
                    <a:pt x="373" y="29"/>
                  </a:cubicBezTo>
                  <a:lnTo>
                    <a:pt x="162" y="29"/>
                  </a:lnTo>
                  <a:cubicBezTo>
                    <a:pt x="55" y="29"/>
                    <a:pt x="53" y="16"/>
                    <a:pt x="51" y="0"/>
                  </a:cubicBezTo>
                  <a:lnTo>
                    <a:pt x="30" y="0"/>
                  </a:lnTo>
                  <a:lnTo>
                    <a:pt x="0" y="186"/>
                  </a:lnTo>
                  <a:lnTo>
                    <a:pt x="22" y="186"/>
                  </a:lnTo>
                  <a:cubicBezTo>
                    <a:pt x="24" y="172"/>
                    <a:pt x="32" y="115"/>
                    <a:pt x="43" y="104"/>
                  </a:cubicBezTo>
                  <a:cubicBezTo>
                    <a:pt x="49" y="98"/>
                    <a:pt x="118" y="98"/>
                    <a:pt x="128" y="98"/>
                  </a:cubicBezTo>
                  <a:lnTo>
                    <a:pt x="310" y="98"/>
                  </a:lnTo>
                  <a:cubicBezTo>
                    <a:pt x="300" y="113"/>
                    <a:pt x="231" y="211"/>
                    <a:pt x="211" y="241"/>
                  </a:cubicBezTo>
                  <a:cubicBezTo>
                    <a:pt x="134" y="362"/>
                    <a:pt x="104" y="487"/>
                    <a:pt x="104" y="579"/>
                  </a:cubicBezTo>
                  <a:cubicBezTo>
                    <a:pt x="104" y="589"/>
                    <a:pt x="104" y="630"/>
                    <a:pt x="144" y="630"/>
                  </a:cubicBezTo>
                  <a:cubicBezTo>
                    <a:pt x="185" y="630"/>
                    <a:pt x="185" y="589"/>
                    <a:pt x="185" y="579"/>
                  </a:cubicBezTo>
                  <a:lnTo>
                    <a:pt x="185" y="534"/>
                  </a:lnTo>
                  <a:cubicBezTo>
                    <a:pt x="185" y="485"/>
                    <a:pt x="187" y="434"/>
                    <a:pt x="195" y="387"/>
                  </a:cubicBezTo>
                  <a:cubicBezTo>
                    <a:pt x="197" y="366"/>
                    <a:pt x="209" y="288"/>
                    <a:pt x="248" y="2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9C8EB85-4F6A-2649-883E-7739DE7BC751}"/>
                </a:ext>
              </a:extLst>
            </p:cNvPr>
            <p:cNvSpPr/>
            <p:nvPr/>
          </p:nvSpPr>
          <p:spPr>
            <a:xfrm>
              <a:off x="4634640" y="3424680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9E6347D-9DB5-1C41-9D40-2D3FDED5ABB7}"/>
                </a:ext>
              </a:extLst>
            </p:cNvPr>
            <p:cNvSpPr/>
            <p:nvPr/>
          </p:nvSpPr>
          <p:spPr>
            <a:xfrm>
              <a:off x="4896000" y="340272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32EF3AD-0D75-984E-94F3-31076AF531AC}"/>
                </a:ext>
              </a:extLst>
            </p:cNvPr>
            <p:cNvSpPr/>
            <p:nvPr/>
          </p:nvSpPr>
          <p:spPr>
            <a:xfrm>
              <a:off x="500184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7B9093D-5630-4C44-B43E-1677CD8658F4}"/>
                </a:ext>
              </a:extLst>
            </p:cNvPr>
            <p:cNvSpPr/>
            <p:nvPr/>
          </p:nvSpPr>
          <p:spPr>
            <a:xfrm>
              <a:off x="5140079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7DDA438C-A1D6-1E41-B817-2B4454C888F7}"/>
                </a:ext>
              </a:extLst>
            </p:cNvPr>
            <p:cNvSpPr/>
            <p:nvPr/>
          </p:nvSpPr>
          <p:spPr>
            <a:xfrm>
              <a:off x="5240160" y="355356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8EF0BE1-955B-8E40-8B54-E5437543B714}"/>
                </a:ext>
              </a:extLst>
            </p:cNvPr>
            <p:cNvSpPr/>
            <p:nvPr/>
          </p:nvSpPr>
          <p:spPr>
            <a:xfrm>
              <a:off x="5439600" y="354312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F8DEC81E-66D1-4E4F-986C-5816F4C28702}"/>
                </a:ext>
              </a:extLst>
            </p:cNvPr>
            <p:cNvSpPr/>
            <p:nvPr/>
          </p:nvSpPr>
          <p:spPr>
            <a:xfrm>
              <a:off x="566100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128B9999-BAB5-AF44-82BE-9CED91454E0B}"/>
                </a:ext>
              </a:extLst>
            </p:cNvPr>
            <p:cNvSpPr/>
            <p:nvPr/>
          </p:nvSpPr>
          <p:spPr>
            <a:xfrm>
              <a:off x="598752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88E2569-42E7-5F44-AEF3-A9C76ABAAE40}"/>
                </a:ext>
              </a:extLst>
            </p:cNvPr>
            <p:cNvSpPr/>
            <p:nvPr/>
          </p:nvSpPr>
          <p:spPr>
            <a:xfrm>
              <a:off x="6128999" y="354312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59" y="213"/>
                  </a:moveTo>
                  <a:cubicBezTo>
                    <a:pt x="59" y="162"/>
                    <a:pt x="63" y="115"/>
                    <a:pt x="87" y="76"/>
                  </a:cubicBezTo>
                  <a:cubicBezTo>
                    <a:pt x="106" y="41"/>
                    <a:pt x="140" y="18"/>
                    <a:pt x="179" y="18"/>
                  </a:cubicBezTo>
                  <a:cubicBezTo>
                    <a:pt x="197" y="18"/>
                    <a:pt x="221" y="23"/>
                    <a:pt x="235" y="41"/>
                  </a:cubicBezTo>
                  <a:cubicBezTo>
                    <a:pt x="219" y="41"/>
                    <a:pt x="205" y="53"/>
                    <a:pt x="205" y="72"/>
                  </a:cubicBezTo>
                  <a:cubicBezTo>
                    <a:pt x="205" y="86"/>
                    <a:pt x="217" y="100"/>
                    <a:pt x="235" y="100"/>
                  </a:cubicBezTo>
                  <a:cubicBezTo>
                    <a:pt x="252" y="100"/>
                    <a:pt x="264" y="88"/>
                    <a:pt x="264" y="70"/>
                  </a:cubicBezTo>
                  <a:cubicBezTo>
                    <a:pt x="264" y="33"/>
                    <a:pt x="239" y="0"/>
                    <a:pt x="177" y="0"/>
                  </a:cubicBezTo>
                  <a:cubicBezTo>
                    <a:pt x="91" y="0"/>
                    <a:pt x="0" y="84"/>
                    <a:pt x="0" y="219"/>
                  </a:cubicBezTo>
                  <a:cubicBezTo>
                    <a:pt x="0" y="383"/>
                    <a:pt x="75" y="432"/>
                    <a:pt x="142" y="432"/>
                  </a:cubicBezTo>
                  <a:cubicBezTo>
                    <a:pt x="217" y="432"/>
                    <a:pt x="280" y="374"/>
                    <a:pt x="280" y="291"/>
                  </a:cubicBezTo>
                  <a:cubicBezTo>
                    <a:pt x="280" y="211"/>
                    <a:pt x="219" y="151"/>
                    <a:pt x="148" y="151"/>
                  </a:cubicBezTo>
                  <a:cubicBezTo>
                    <a:pt x="99" y="151"/>
                    <a:pt x="73" y="184"/>
                    <a:pt x="59" y="213"/>
                  </a:cubicBezTo>
                  <a:close/>
                  <a:moveTo>
                    <a:pt x="142" y="411"/>
                  </a:moveTo>
                  <a:cubicBezTo>
                    <a:pt x="110" y="411"/>
                    <a:pt x="87" y="395"/>
                    <a:pt x="75" y="366"/>
                  </a:cubicBezTo>
                  <a:cubicBezTo>
                    <a:pt x="65" y="348"/>
                    <a:pt x="61" y="315"/>
                    <a:pt x="61" y="278"/>
                  </a:cubicBezTo>
                  <a:cubicBezTo>
                    <a:pt x="61" y="217"/>
                    <a:pt x="97" y="170"/>
                    <a:pt x="144" y="170"/>
                  </a:cubicBezTo>
                  <a:cubicBezTo>
                    <a:pt x="174" y="170"/>
                    <a:pt x="191" y="180"/>
                    <a:pt x="207" y="203"/>
                  </a:cubicBezTo>
                  <a:cubicBezTo>
                    <a:pt x="221" y="227"/>
                    <a:pt x="223" y="254"/>
                    <a:pt x="223" y="291"/>
                  </a:cubicBezTo>
                  <a:cubicBezTo>
                    <a:pt x="223" y="327"/>
                    <a:pt x="223" y="354"/>
                    <a:pt x="205" y="379"/>
                  </a:cubicBezTo>
                  <a:cubicBezTo>
                    <a:pt x="191" y="401"/>
                    <a:pt x="172" y="411"/>
                    <a:pt x="142" y="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FB31E680-1F12-5C42-B5EB-C77508B79529}"/>
                </a:ext>
              </a:extLst>
            </p:cNvPr>
            <p:cNvSpPr/>
            <p:nvPr/>
          </p:nvSpPr>
          <p:spPr>
            <a:xfrm>
              <a:off x="6294239" y="340272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5EF37FA-6BEF-8045-825C-FBE5329AE574}"/>
                </a:ext>
              </a:extLst>
            </p:cNvPr>
            <p:cNvSpPr/>
            <p:nvPr/>
          </p:nvSpPr>
          <p:spPr>
            <a:xfrm>
              <a:off x="635976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81819A8-25B2-CD4B-8FCC-418171B937A6}"/>
                </a:ext>
              </a:extLst>
            </p:cNvPr>
            <p:cNvSpPr/>
            <p:nvPr/>
          </p:nvSpPr>
          <p:spPr>
            <a:xfrm>
              <a:off x="6498000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BEE57663-2227-F840-86BE-A7F6ABE6E7C2}"/>
                </a:ext>
              </a:extLst>
            </p:cNvPr>
            <p:cNvSpPr/>
            <p:nvPr/>
          </p:nvSpPr>
          <p:spPr>
            <a:xfrm>
              <a:off x="670320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8F93A40-CC36-AE49-959F-D04B96571976}"/>
                </a:ext>
              </a:extLst>
            </p:cNvPr>
            <p:cNvSpPr/>
            <p:nvPr/>
          </p:nvSpPr>
          <p:spPr>
            <a:xfrm>
              <a:off x="7029720" y="3502079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AB3C39F0-E3C5-6B4E-BC61-290627780A6B}"/>
                </a:ext>
              </a:extLst>
            </p:cNvPr>
            <p:cNvSpPr/>
            <p:nvPr/>
          </p:nvSpPr>
          <p:spPr>
            <a:xfrm>
              <a:off x="7170840" y="354312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4363526D-C8BC-6744-BB77-6721F724FFAF}"/>
                </a:ext>
              </a:extLst>
            </p:cNvPr>
            <p:cNvSpPr/>
            <p:nvPr/>
          </p:nvSpPr>
          <p:spPr>
            <a:xfrm>
              <a:off x="7326360" y="3611159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68CA64A-BCF8-0848-B3BB-C7D271F291F1}"/>
                </a:ext>
              </a:extLst>
            </p:cNvPr>
            <p:cNvSpPr/>
            <p:nvPr/>
          </p:nvSpPr>
          <p:spPr>
            <a:xfrm>
              <a:off x="7449840" y="3502079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E9C2AF14-F16B-2747-9602-93591CA88936}"/>
                </a:ext>
              </a:extLst>
            </p:cNvPr>
            <p:cNvSpPr/>
            <p:nvPr/>
          </p:nvSpPr>
          <p:spPr>
            <a:xfrm>
              <a:off x="7611120" y="3552120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C082B83-6C63-C545-A3F7-AB448CDEA9DF}"/>
                </a:ext>
              </a:extLst>
            </p:cNvPr>
            <p:cNvSpPr/>
            <p:nvPr/>
          </p:nvSpPr>
          <p:spPr>
            <a:xfrm>
              <a:off x="781524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1114F23-5231-1B49-938E-92833EFB945A}"/>
                </a:ext>
              </a:extLst>
            </p:cNvPr>
            <p:cNvSpPr/>
            <p:nvPr/>
          </p:nvSpPr>
          <p:spPr>
            <a:xfrm>
              <a:off x="8139600" y="342108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ACF084E-AF15-504E-BDEC-83E48574BDAF}"/>
                </a:ext>
              </a:extLst>
            </p:cNvPr>
            <p:cNvSpPr/>
            <p:nvPr/>
          </p:nvSpPr>
          <p:spPr>
            <a:xfrm>
              <a:off x="8239679" y="3502079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47430240-09E0-1949-8230-D702AFC1E070}"/>
                </a:ext>
              </a:extLst>
            </p:cNvPr>
            <p:cNvSpPr/>
            <p:nvPr/>
          </p:nvSpPr>
          <p:spPr>
            <a:xfrm>
              <a:off x="8386199" y="341712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6063746-5359-1F43-AD8C-B35D8C916CC3}"/>
                </a:ext>
              </a:extLst>
            </p:cNvPr>
            <p:cNvSpPr/>
            <p:nvPr/>
          </p:nvSpPr>
          <p:spPr>
            <a:xfrm>
              <a:off x="8562960" y="344304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21A025C-E49C-8143-94BD-E90AE9F3F2C2}"/>
                </a:ext>
              </a:extLst>
            </p:cNvPr>
            <p:cNvSpPr/>
            <p:nvPr/>
          </p:nvSpPr>
          <p:spPr>
            <a:xfrm>
              <a:off x="8685720" y="340272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252B7D0A-A34D-4544-92AA-133D1596FEA3}"/>
                </a:ext>
              </a:extLst>
            </p:cNvPr>
            <p:cNvSpPr/>
            <p:nvPr/>
          </p:nvSpPr>
          <p:spPr>
            <a:xfrm>
              <a:off x="8892720" y="352620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4E4857CC-89CE-8B49-810F-0CACDB9F020A}"/>
                </a:ext>
              </a:extLst>
            </p:cNvPr>
            <p:cNvSpPr/>
            <p:nvPr/>
          </p:nvSpPr>
          <p:spPr>
            <a:xfrm>
              <a:off x="9215640" y="3429719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6D05DCEE-0E75-384E-93E2-03212B459879}"/>
                </a:ext>
              </a:extLst>
            </p:cNvPr>
            <p:cNvSpPr/>
            <p:nvPr/>
          </p:nvSpPr>
          <p:spPr>
            <a:xfrm>
              <a:off x="9385560" y="3611159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19F41445-8A7D-2C48-82AD-9B15F0DE6C2E}"/>
                </a:ext>
              </a:extLst>
            </p:cNvPr>
            <p:cNvSpPr/>
            <p:nvPr/>
          </p:nvSpPr>
          <p:spPr>
            <a:xfrm>
              <a:off x="9472680" y="3429719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3D0A4FA7-CF8B-2642-9093-57FB25EF3199}"/>
                </a:ext>
              </a:extLst>
            </p:cNvPr>
            <p:cNvSpPr/>
            <p:nvPr/>
          </p:nvSpPr>
          <p:spPr>
            <a:xfrm>
              <a:off x="4634640" y="3812759"/>
              <a:ext cx="223200" cy="22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1" h="616">
                  <a:moveTo>
                    <a:pt x="229" y="331"/>
                  </a:moveTo>
                  <a:lnTo>
                    <a:pt x="377" y="331"/>
                  </a:lnTo>
                  <a:cubicBezTo>
                    <a:pt x="499" y="331"/>
                    <a:pt x="621" y="237"/>
                    <a:pt x="621" y="137"/>
                  </a:cubicBezTo>
                  <a:cubicBezTo>
                    <a:pt x="621" y="68"/>
                    <a:pt x="564" y="0"/>
                    <a:pt x="450" y="0"/>
                  </a:cubicBezTo>
                  <a:lnTo>
                    <a:pt x="168" y="0"/>
                  </a:lnTo>
                  <a:cubicBezTo>
                    <a:pt x="152" y="0"/>
                    <a:pt x="142" y="0"/>
                    <a:pt x="142" y="16"/>
                  </a:cubicBezTo>
                  <a:cubicBezTo>
                    <a:pt x="142" y="29"/>
                    <a:pt x="150" y="29"/>
                    <a:pt x="168" y="29"/>
                  </a:cubicBezTo>
                  <a:cubicBezTo>
                    <a:pt x="177" y="29"/>
                    <a:pt x="193" y="29"/>
                    <a:pt x="205" y="31"/>
                  </a:cubicBezTo>
                  <a:cubicBezTo>
                    <a:pt x="219" y="31"/>
                    <a:pt x="223" y="35"/>
                    <a:pt x="223" y="45"/>
                  </a:cubicBezTo>
                  <a:cubicBezTo>
                    <a:pt x="223" y="47"/>
                    <a:pt x="223" y="51"/>
                    <a:pt x="221" y="61"/>
                  </a:cubicBezTo>
                  <a:lnTo>
                    <a:pt x="103" y="546"/>
                  </a:lnTo>
                  <a:cubicBezTo>
                    <a:pt x="95" y="581"/>
                    <a:pt x="93" y="587"/>
                    <a:pt x="24" y="587"/>
                  </a:cubicBezTo>
                  <a:cubicBezTo>
                    <a:pt x="10" y="587"/>
                    <a:pt x="0" y="587"/>
                    <a:pt x="0" y="606"/>
                  </a:cubicBezTo>
                  <a:cubicBezTo>
                    <a:pt x="0" y="616"/>
                    <a:pt x="10" y="616"/>
                    <a:pt x="14" y="616"/>
                  </a:cubicBezTo>
                  <a:cubicBezTo>
                    <a:pt x="37" y="616"/>
                    <a:pt x="99" y="614"/>
                    <a:pt x="124" y="614"/>
                  </a:cubicBezTo>
                  <a:cubicBezTo>
                    <a:pt x="142" y="614"/>
                    <a:pt x="162" y="614"/>
                    <a:pt x="179" y="614"/>
                  </a:cubicBezTo>
                  <a:cubicBezTo>
                    <a:pt x="197" y="614"/>
                    <a:pt x="217" y="616"/>
                    <a:pt x="235" y="616"/>
                  </a:cubicBezTo>
                  <a:cubicBezTo>
                    <a:pt x="243" y="616"/>
                    <a:pt x="252" y="616"/>
                    <a:pt x="252" y="597"/>
                  </a:cubicBezTo>
                  <a:cubicBezTo>
                    <a:pt x="252" y="587"/>
                    <a:pt x="244" y="587"/>
                    <a:pt x="229" y="587"/>
                  </a:cubicBezTo>
                  <a:cubicBezTo>
                    <a:pt x="197" y="587"/>
                    <a:pt x="172" y="587"/>
                    <a:pt x="172" y="571"/>
                  </a:cubicBezTo>
                  <a:cubicBezTo>
                    <a:pt x="172" y="567"/>
                    <a:pt x="174" y="563"/>
                    <a:pt x="175" y="557"/>
                  </a:cubicBezTo>
                  <a:close/>
                  <a:moveTo>
                    <a:pt x="292" y="61"/>
                  </a:moveTo>
                  <a:cubicBezTo>
                    <a:pt x="300" y="31"/>
                    <a:pt x="300" y="29"/>
                    <a:pt x="337" y="29"/>
                  </a:cubicBezTo>
                  <a:lnTo>
                    <a:pt x="422" y="29"/>
                  </a:lnTo>
                  <a:cubicBezTo>
                    <a:pt x="493" y="29"/>
                    <a:pt x="540" y="53"/>
                    <a:pt x="540" y="115"/>
                  </a:cubicBezTo>
                  <a:cubicBezTo>
                    <a:pt x="540" y="149"/>
                    <a:pt x="522" y="227"/>
                    <a:pt x="489" y="260"/>
                  </a:cubicBezTo>
                  <a:cubicBezTo>
                    <a:pt x="446" y="301"/>
                    <a:pt x="392" y="307"/>
                    <a:pt x="355" y="307"/>
                  </a:cubicBezTo>
                  <a:lnTo>
                    <a:pt x="233" y="3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BBD8574-8126-2D48-A4E3-D6F06430C620}"/>
                </a:ext>
              </a:extLst>
            </p:cNvPr>
            <p:cNvSpPr/>
            <p:nvPr/>
          </p:nvSpPr>
          <p:spPr>
            <a:xfrm>
              <a:off x="4896000" y="37908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892"/>
                  </a:moveTo>
                  <a:cubicBezTo>
                    <a:pt x="203" y="890"/>
                    <a:pt x="203" y="888"/>
                    <a:pt x="187" y="872"/>
                  </a:cubicBezTo>
                  <a:cubicBezTo>
                    <a:pt x="79" y="759"/>
                    <a:pt x="51" y="589"/>
                    <a:pt x="51" y="450"/>
                  </a:cubicBezTo>
                  <a:cubicBezTo>
                    <a:pt x="51" y="295"/>
                    <a:pt x="85" y="137"/>
                    <a:pt x="191" y="25"/>
                  </a:cubicBezTo>
                  <a:cubicBezTo>
                    <a:pt x="203" y="14"/>
                    <a:pt x="203" y="12"/>
                    <a:pt x="203" y="8"/>
                  </a:cubicBezTo>
                  <a:cubicBezTo>
                    <a:pt x="203" y="2"/>
                    <a:pt x="199" y="0"/>
                    <a:pt x="193" y="0"/>
                  </a:cubicBezTo>
                  <a:cubicBezTo>
                    <a:pt x="185" y="0"/>
                    <a:pt x="106" y="61"/>
                    <a:pt x="55" y="176"/>
                  </a:cubicBezTo>
                  <a:cubicBezTo>
                    <a:pt x="10" y="274"/>
                    <a:pt x="0" y="374"/>
                    <a:pt x="0" y="450"/>
                  </a:cubicBezTo>
                  <a:cubicBezTo>
                    <a:pt x="0" y="522"/>
                    <a:pt x="10" y="630"/>
                    <a:pt x="57" y="732"/>
                  </a:cubicBezTo>
                  <a:cubicBezTo>
                    <a:pt x="110" y="843"/>
                    <a:pt x="185" y="900"/>
                    <a:pt x="193" y="900"/>
                  </a:cubicBezTo>
                  <a:cubicBezTo>
                    <a:pt x="199" y="900"/>
                    <a:pt x="203" y="898"/>
                    <a:pt x="203" y="8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B1473DF-34BC-764E-A071-492380F5611D}"/>
                </a:ext>
              </a:extLst>
            </p:cNvPr>
            <p:cNvSpPr/>
            <p:nvPr/>
          </p:nvSpPr>
          <p:spPr>
            <a:xfrm>
              <a:off x="500184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0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3E739DCC-BB42-D040-B455-774C9EBB6F73}"/>
                </a:ext>
              </a:extLst>
            </p:cNvPr>
            <p:cNvSpPr/>
            <p:nvPr/>
          </p:nvSpPr>
          <p:spPr>
            <a:xfrm>
              <a:off x="5140079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934BA8B0-D594-1C4B-AC2F-61A3F15EF670}"/>
                </a:ext>
              </a:extLst>
            </p:cNvPr>
            <p:cNvSpPr/>
            <p:nvPr/>
          </p:nvSpPr>
          <p:spPr>
            <a:xfrm>
              <a:off x="5240160" y="3941640"/>
              <a:ext cx="160920" cy="16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66">
                  <a:moveTo>
                    <a:pt x="239" y="248"/>
                  </a:moveTo>
                  <a:lnTo>
                    <a:pt x="426" y="248"/>
                  </a:lnTo>
                  <a:cubicBezTo>
                    <a:pt x="434" y="248"/>
                    <a:pt x="448" y="248"/>
                    <a:pt x="448" y="233"/>
                  </a:cubicBezTo>
                  <a:cubicBezTo>
                    <a:pt x="448" y="217"/>
                    <a:pt x="434" y="217"/>
                    <a:pt x="426" y="217"/>
                  </a:cubicBezTo>
                  <a:lnTo>
                    <a:pt x="239" y="217"/>
                  </a:lnTo>
                  <a:lnTo>
                    <a:pt x="239" y="23"/>
                  </a:lnTo>
                  <a:cubicBezTo>
                    <a:pt x="239" y="14"/>
                    <a:pt x="239" y="0"/>
                    <a:pt x="225" y="0"/>
                  </a:cubicBezTo>
                  <a:cubicBezTo>
                    <a:pt x="209" y="0"/>
                    <a:pt x="209" y="14"/>
                    <a:pt x="209" y="23"/>
                  </a:cubicBezTo>
                  <a:lnTo>
                    <a:pt x="209" y="217"/>
                  </a:lnTo>
                  <a:lnTo>
                    <a:pt x="22" y="217"/>
                  </a:lnTo>
                  <a:cubicBezTo>
                    <a:pt x="14" y="217"/>
                    <a:pt x="0" y="217"/>
                    <a:pt x="0" y="233"/>
                  </a:cubicBezTo>
                  <a:cubicBezTo>
                    <a:pt x="0" y="248"/>
                    <a:pt x="14" y="248"/>
                    <a:pt x="22" y="248"/>
                  </a:cubicBezTo>
                  <a:lnTo>
                    <a:pt x="209" y="248"/>
                  </a:lnTo>
                  <a:lnTo>
                    <a:pt x="209" y="442"/>
                  </a:lnTo>
                  <a:cubicBezTo>
                    <a:pt x="209" y="450"/>
                    <a:pt x="209" y="466"/>
                    <a:pt x="225" y="466"/>
                  </a:cubicBezTo>
                  <a:cubicBezTo>
                    <a:pt x="239" y="466"/>
                    <a:pt x="239" y="452"/>
                    <a:pt x="239" y="4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962DFF3-68D8-BD45-B3C5-D2443CA8455F}"/>
                </a:ext>
              </a:extLst>
            </p:cNvPr>
            <p:cNvSpPr/>
            <p:nvPr/>
          </p:nvSpPr>
          <p:spPr>
            <a:xfrm>
              <a:off x="5439600" y="3932280"/>
              <a:ext cx="7992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419">
                  <a:moveTo>
                    <a:pt x="138" y="18"/>
                  </a:moveTo>
                  <a:cubicBezTo>
                    <a:pt x="138" y="0"/>
                    <a:pt x="136" y="0"/>
                    <a:pt x="120" y="0"/>
                  </a:cubicBezTo>
                  <a:cubicBezTo>
                    <a:pt x="81" y="39"/>
                    <a:pt x="26" y="41"/>
                    <a:pt x="0" y="41"/>
                  </a:cubicBezTo>
                  <a:lnTo>
                    <a:pt x="0" y="63"/>
                  </a:lnTo>
                  <a:cubicBezTo>
                    <a:pt x="14" y="63"/>
                    <a:pt x="55" y="63"/>
                    <a:pt x="89" y="45"/>
                  </a:cubicBezTo>
                  <a:lnTo>
                    <a:pt x="89" y="368"/>
                  </a:lnTo>
                  <a:cubicBezTo>
                    <a:pt x="89" y="389"/>
                    <a:pt x="89" y="397"/>
                    <a:pt x="28" y="397"/>
                  </a:cubicBezTo>
                  <a:lnTo>
                    <a:pt x="4" y="397"/>
                  </a:lnTo>
                  <a:lnTo>
                    <a:pt x="4" y="419"/>
                  </a:lnTo>
                  <a:cubicBezTo>
                    <a:pt x="16" y="419"/>
                    <a:pt x="91" y="417"/>
                    <a:pt x="112" y="417"/>
                  </a:cubicBezTo>
                  <a:cubicBezTo>
                    <a:pt x="132" y="417"/>
                    <a:pt x="209" y="419"/>
                    <a:pt x="223" y="419"/>
                  </a:cubicBezTo>
                  <a:lnTo>
                    <a:pt x="223" y="397"/>
                  </a:lnTo>
                  <a:lnTo>
                    <a:pt x="199" y="397"/>
                  </a:lnTo>
                  <a:cubicBezTo>
                    <a:pt x="138" y="397"/>
                    <a:pt x="138" y="389"/>
                    <a:pt x="138" y="3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FAA8F95-D810-3A45-8F8E-30B09DC34A05}"/>
                </a:ext>
              </a:extLst>
            </p:cNvPr>
            <p:cNvSpPr/>
            <p:nvPr/>
          </p:nvSpPr>
          <p:spPr>
            <a:xfrm>
              <a:off x="566100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460FB400-1610-0B48-A39B-C07E81FAC4EB}"/>
                </a:ext>
              </a:extLst>
            </p:cNvPr>
            <p:cNvSpPr/>
            <p:nvPr/>
          </p:nvSpPr>
          <p:spPr>
            <a:xfrm>
              <a:off x="598752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2F54ABE-E1CF-084A-89D4-F32C3AAD08DB}"/>
                </a:ext>
              </a:extLst>
            </p:cNvPr>
            <p:cNvSpPr/>
            <p:nvPr/>
          </p:nvSpPr>
          <p:spPr>
            <a:xfrm>
              <a:off x="6128999" y="393228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1" y="104"/>
                    <a:pt x="81" y="86"/>
                  </a:cubicBezTo>
                  <a:cubicBezTo>
                    <a:pt x="81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3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F5FB3931-A2D1-9440-BCF1-411DEC21D372}"/>
                </a:ext>
              </a:extLst>
            </p:cNvPr>
            <p:cNvSpPr/>
            <p:nvPr/>
          </p:nvSpPr>
          <p:spPr>
            <a:xfrm>
              <a:off x="6294239" y="3790800"/>
              <a:ext cx="1296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" h="900">
                  <a:moveTo>
                    <a:pt x="37" y="33"/>
                  </a:moveTo>
                  <a:cubicBezTo>
                    <a:pt x="37" y="16"/>
                    <a:pt x="37" y="0"/>
                    <a:pt x="18" y="0"/>
                  </a:cubicBezTo>
                  <a:cubicBezTo>
                    <a:pt x="0" y="0"/>
                    <a:pt x="0" y="16"/>
                    <a:pt x="0" y="33"/>
                  </a:cubicBezTo>
                  <a:lnTo>
                    <a:pt x="0" y="868"/>
                  </a:lnTo>
                  <a:cubicBezTo>
                    <a:pt x="0" y="884"/>
                    <a:pt x="0" y="900"/>
                    <a:pt x="18" y="900"/>
                  </a:cubicBezTo>
                  <a:cubicBezTo>
                    <a:pt x="37" y="900"/>
                    <a:pt x="37" y="884"/>
                    <a:pt x="37" y="8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7DB06B2-0F8E-F243-9EAC-6CE27AAB158F}"/>
                </a:ext>
              </a:extLst>
            </p:cNvPr>
            <p:cNvSpPr/>
            <p:nvPr/>
          </p:nvSpPr>
          <p:spPr>
            <a:xfrm>
              <a:off x="635976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4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F53AF8B-80FF-994A-892F-851B10711707}"/>
                </a:ext>
              </a:extLst>
            </p:cNvPr>
            <p:cNvSpPr/>
            <p:nvPr/>
          </p:nvSpPr>
          <p:spPr>
            <a:xfrm>
              <a:off x="6498000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152E6073-8E0F-D443-A74A-38903DC8319C}"/>
                </a:ext>
              </a:extLst>
            </p:cNvPr>
            <p:cNvSpPr/>
            <p:nvPr/>
          </p:nvSpPr>
          <p:spPr>
            <a:xfrm>
              <a:off x="670320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64BD8ABA-3B5C-AE4D-8659-13363E6B28C0}"/>
                </a:ext>
              </a:extLst>
            </p:cNvPr>
            <p:cNvSpPr/>
            <p:nvPr/>
          </p:nvSpPr>
          <p:spPr>
            <a:xfrm>
              <a:off x="7029720" y="3890880"/>
              <a:ext cx="11520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09">
                  <a:moveTo>
                    <a:pt x="296" y="61"/>
                  </a:moveTo>
                  <a:cubicBezTo>
                    <a:pt x="272" y="61"/>
                    <a:pt x="254" y="82"/>
                    <a:pt x="254" y="102"/>
                  </a:cubicBezTo>
                  <a:cubicBezTo>
                    <a:pt x="254" y="115"/>
                    <a:pt x="262" y="129"/>
                    <a:pt x="280" y="129"/>
                  </a:cubicBezTo>
                  <a:cubicBezTo>
                    <a:pt x="300" y="129"/>
                    <a:pt x="321" y="113"/>
                    <a:pt x="321" y="78"/>
                  </a:cubicBezTo>
                  <a:cubicBezTo>
                    <a:pt x="321" y="37"/>
                    <a:pt x="284" y="0"/>
                    <a:pt x="217" y="0"/>
                  </a:cubicBezTo>
                  <a:cubicBezTo>
                    <a:pt x="103" y="0"/>
                    <a:pt x="69" y="92"/>
                    <a:pt x="69" y="131"/>
                  </a:cubicBezTo>
                  <a:cubicBezTo>
                    <a:pt x="69" y="203"/>
                    <a:pt x="134" y="217"/>
                    <a:pt x="160" y="221"/>
                  </a:cubicBezTo>
                  <a:cubicBezTo>
                    <a:pt x="205" y="231"/>
                    <a:pt x="250" y="239"/>
                    <a:pt x="250" y="291"/>
                  </a:cubicBezTo>
                  <a:cubicBezTo>
                    <a:pt x="250" y="313"/>
                    <a:pt x="231" y="389"/>
                    <a:pt x="126" y="389"/>
                  </a:cubicBezTo>
                  <a:cubicBezTo>
                    <a:pt x="112" y="389"/>
                    <a:pt x="45" y="389"/>
                    <a:pt x="26" y="342"/>
                  </a:cubicBezTo>
                  <a:cubicBezTo>
                    <a:pt x="59" y="346"/>
                    <a:pt x="81" y="319"/>
                    <a:pt x="81" y="293"/>
                  </a:cubicBezTo>
                  <a:cubicBezTo>
                    <a:pt x="81" y="272"/>
                    <a:pt x="67" y="262"/>
                    <a:pt x="49" y="262"/>
                  </a:cubicBezTo>
                  <a:cubicBezTo>
                    <a:pt x="26" y="262"/>
                    <a:pt x="0" y="280"/>
                    <a:pt x="0" y="321"/>
                  </a:cubicBezTo>
                  <a:cubicBezTo>
                    <a:pt x="0" y="372"/>
                    <a:pt x="49" y="409"/>
                    <a:pt x="124" y="409"/>
                  </a:cubicBezTo>
                  <a:cubicBezTo>
                    <a:pt x="266" y="409"/>
                    <a:pt x="300" y="301"/>
                    <a:pt x="300" y="260"/>
                  </a:cubicBezTo>
                  <a:cubicBezTo>
                    <a:pt x="300" y="227"/>
                    <a:pt x="284" y="205"/>
                    <a:pt x="272" y="192"/>
                  </a:cubicBezTo>
                  <a:cubicBezTo>
                    <a:pt x="248" y="168"/>
                    <a:pt x="225" y="164"/>
                    <a:pt x="185" y="155"/>
                  </a:cubicBezTo>
                  <a:cubicBezTo>
                    <a:pt x="154" y="147"/>
                    <a:pt x="120" y="141"/>
                    <a:pt x="120" y="100"/>
                  </a:cubicBezTo>
                  <a:cubicBezTo>
                    <a:pt x="120" y="76"/>
                    <a:pt x="140" y="20"/>
                    <a:pt x="217" y="20"/>
                  </a:cubicBezTo>
                  <a:cubicBezTo>
                    <a:pt x="239" y="20"/>
                    <a:pt x="282" y="27"/>
                    <a:pt x="296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DCA0D3F1-6080-CB4D-93F1-7C54EF8641ED}"/>
                </a:ext>
              </a:extLst>
            </p:cNvPr>
            <p:cNvSpPr/>
            <p:nvPr/>
          </p:nvSpPr>
          <p:spPr>
            <a:xfrm>
              <a:off x="7170840" y="3932280"/>
              <a:ext cx="1004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0" h="432">
                  <a:moveTo>
                    <a:pt x="134" y="209"/>
                  </a:moveTo>
                  <a:cubicBezTo>
                    <a:pt x="181" y="209"/>
                    <a:pt x="215" y="243"/>
                    <a:pt x="215" y="311"/>
                  </a:cubicBezTo>
                  <a:cubicBezTo>
                    <a:pt x="215" y="389"/>
                    <a:pt x="172" y="411"/>
                    <a:pt x="136" y="411"/>
                  </a:cubicBezTo>
                  <a:cubicBezTo>
                    <a:pt x="112" y="411"/>
                    <a:pt x="57" y="405"/>
                    <a:pt x="32" y="368"/>
                  </a:cubicBezTo>
                  <a:cubicBezTo>
                    <a:pt x="61" y="366"/>
                    <a:pt x="67" y="346"/>
                    <a:pt x="67" y="334"/>
                  </a:cubicBezTo>
                  <a:cubicBezTo>
                    <a:pt x="67" y="313"/>
                    <a:pt x="53" y="299"/>
                    <a:pt x="34" y="299"/>
                  </a:cubicBezTo>
                  <a:cubicBezTo>
                    <a:pt x="18" y="299"/>
                    <a:pt x="0" y="309"/>
                    <a:pt x="0" y="334"/>
                  </a:cubicBezTo>
                  <a:cubicBezTo>
                    <a:pt x="0" y="395"/>
                    <a:pt x="63" y="432"/>
                    <a:pt x="138" y="432"/>
                  </a:cubicBezTo>
                  <a:cubicBezTo>
                    <a:pt x="223" y="432"/>
                    <a:pt x="280" y="374"/>
                    <a:pt x="280" y="311"/>
                  </a:cubicBezTo>
                  <a:cubicBezTo>
                    <a:pt x="280" y="262"/>
                    <a:pt x="243" y="213"/>
                    <a:pt x="175" y="196"/>
                  </a:cubicBezTo>
                  <a:cubicBezTo>
                    <a:pt x="239" y="174"/>
                    <a:pt x="262" y="125"/>
                    <a:pt x="262" y="88"/>
                  </a:cubicBezTo>
                  <a:cubicBezTo>
                    <a:pt x="262" y="37"/>
                    <a:pt x="207" y="0"/>
                    <a:pt x="138" y="0"/>
                  </a:cubicBezTo>
                  <a:cubicBezTo>
                    <a:pt x="71" y="0"/>
                    <a:pt x="20" y="35"/>
                    <a:pt x="20" y="84"/>
                  </a:cubicBezTo>
                  <a:cubicBezTo>
                    <a:pt x="20" y="106"/>
                    <a:pt x="32" y="119"/>
                    <a:pt x="51" y="119"/>
                  </a:cubicBezTo>
                  <a:cubicBezTo>
                    <a:pt x="69" y="119"/>
                    <a:pt x="83" y="104"/>
                    <a:pt x="83" y="86"/>
                  </a:cubicBezTo>
                  <a:cubicBezTo>
                    <a:pt x="83" y="68"/>
                    <a:pt x="69" y="55"/>
                    <a:pt x="51" y="53"/>
                  </a:cubicBezTo>
                  <a:cubicBezTo>
                    <a:pt x="73" y="25"/>
                    <a:pt x="114" y="18"/>
                    <a:pt x="136" y="18"/>
                  </a:cubicBezTo>
                  <a:cubicBezTo>
                    <a:pt x="164" y="18"/>
                    <a:pt x="203" y="33"/>
                    <a:pt x="203" y="88"/>
                  </a:cubicBezTo>
                  <a:cubicBezTo>
                    <a:pt x="203" y="115"/>
                    <a:pt x="195" y="143"/>
                    <a:pt x="177" y="162"/>
                  </a:cubicBezTo>
                  <a:cubicBezTo>
                    <a:pt x="158" y="186"/>
                    <a:pt x="142" y="188"/>
                    <a:pt x="110" y="190"/>
                  </a:cubicBezTo>
                  <a:cubicBezTo>
                    <a:pt x="95" y="190"/>
                    <a:pt x="95" y="190"/>
                    <a:pt x="91" y="192"/>
                  </a:cubicBezTo>
                  <a:cubicBezTo>
                    <a:pt x="91" y="192"/>
                    <a:pt x="85" y="192"/>
                    <a:pt x="85" y="201"/>
                  </a:cubicBezTo>
                  <a:cubicBezTo>
                    <a:pt x="85" y="209"/>
                    <a:pt x="91" y="209"/>
                    <a:pt x="101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45A042FA-F657-EC41-BAEB-6F8B4D26CBB3}"/>
                </a:ext>
              </a:extLst>
            </p:cNvPr>
            <p:cNvSpPr/>
            <p:nvPr/>
          </p:nvSpPr>
          <p:spPr>
            <a:xfrm>
              <a:off x="7326360" y="3999240"/>
              <a:ext cx="36720" cy="9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270">
                  <a:moveTo>
                    <a:pt x="103" y="94"/>
                  </a:moveTo>
                  <a:cubicBezTo>
                    <a:pt x="103" y="35"/>
                    <a:pt x="81" y="0"/>
                    <a:pt x="47" y="0"/>
                  </a:cubicBezTo>
                  <a:cubicBezTo>
                    <a:pt x="18" y="0"/>
                    <a:pt x="0" y="23"/>
                    <a:pt x="0" y="47"/>
                  </a:cubicBezTo>
                  <a:cubicBezTo>
                    <a:pt x="0" y="72"/>
                    <a:pt x="18" y="96"/>
                    <a:pt x="47" y="96"/>
                  </a:cubicBezTo>
                  <a:cubicBezTo>
                    <a:pt x="57" y="96"/>
                    <a:pt x="69" y="92"/>
                    <a:pt x="77" y="84"/>
                  </a:cubicBezTo>
                  <a:cubicBezTo>
                    <a:pt x="81" y="82"/>
                    <a:pt x="81" y="82"/>
                    <a:pt x="83" y="82"/>
                  </a:cubicBezTo>
                  <a:cubicBezTo>
                    <a:pt x="83" y="82"/>
                    <a:pt x="85" y="82"/>
                    <a:pt x="85" y="94"/>
                  </a:cubicBezTo>
                  <a:cubicBezTo>
                    <a:pt x="85" y="162"/>
                    <a:pt x="53" y="217"/>
                    <a:pt x="24" y="246"/>
                  </a:cubicBezTo>
                  <a:cubicBezTo>
                    <a:pt x="14" y="256"/>
                    <a:pt x="14" y="258"/>
                    <a:pt x="14" y="260"/>
                  </a:cubicBezTo>
                  <a:cubicBezTo>
                    <a:pt x="14" y="268"/>
                    <a:pt x="18" y="270"/>
                    <a:pt x="24" y="270"/>
                  </a:cubicBezTo>
                  <a:cubicBezTo>
                    <a:pt x="34" y="270"/>
                    <a:pt x="103" y="201"/>
                    <a:pt x="103" y="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6FA84E0E-4373-B547-ADD1-0E6BDC41ED56}"/>
                </a:ext>
              </a:extLst>
            </p:cNvPr>
            <p:cNvSpPr/>
            <p:nvPr/>
          </p:nvSpPr>
          <p:spPr>
            <a:xfrm>
              <a:off x="7449840" y="3890880"/>
              <a:ext cx="14292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409">
                  <a:moveTo>
                    <a:pt x="290" y="57"/>
                  </a:moveTo>
                  <a:cubicBezTo>
                    <a:pt x="274" y="25"/>
                    <a:pt x="248" y="0"/>
                    <a:pt x="209" y="0"/>
                  </a:cubicBezTo>
                  <a:cubicBezTo>
                    <a:pt x="108" y="0"/>
                    <a:pt x="0" y="133"/>
                    <a:pt x="0" y="264"/>
                  </a:cubicBezTo>
                  <a:cubicBezTo>
                    <a:pt x="0" y="350"/>
                    <a:pt x="47" y="409"/>
                    <a:pt x="116" y="409"/>
                  </a:cubicBezTo>
                  <a:cubicBezTo>
                    <a:pt x="134" y="409"/>
                    <a:pt x="177" y="405"/>
                    <a:pt x="229" y="342"/>
                  </a:cubicBezTo>
                  <a:cubicBezTo>
                    <a:pt x="237" y="379"/>
                    <a:pt x="266" y="409"/>
                    <a:pt x="308" y="409"/>
                  </a:cubicBezTo>
                  <a:cubicBezTo>
                    <a:pt x="339" y="409"/>
                    <a:pt x="359" y="389"/>
                    <a:pt x="373" y="360"/>
                  </a:cubicBezTo>
                  <a:cubicBezTo>
                    <a:pt x="386" y="327"/>
                    <a:pt x="398" y="272"/>
                    <a:pt x="398" y="270"/>
                  </a:cubicBezTo>
                  <a:cubicBezTo>
                    <a:pt x="398" y="262"/>
                    <a:pt x="390" y="262"/>
                    <a:pt x="388" y="262"/>
                  </a:cubicBezTo>
                  <a:cubicBezTo>
                    <a:pt x="381" y="262"/>
                    <a:pt x="379" y="264"/>
                    <a:pt x="377" y="278"/>
                  </a:cubicBezTo>
                  <a:cubicBezTo>
                    <a:pt x="361" y="336"/>
                    <a:pt x="345" y="389"/>
                    <a:pt x="310" y="389"/>
                  </a:cubicBezTo>
                  <a:cubicBezTo>
                    <a:pt x="286" y="389"/>
                    <a:pt x="284" y="366"/>
                    <a:pt x="284" y="348"/>
                  </a:cubicBezTo>
                  <a:cubicBezTo>
                    <a:pt x="284" y="327"/>
                    <a:pt x="286" y="321"/>
                    <a:pt x="296" y="280"/>
                  </a:cubicBezTo>
                  <a:cubicBezTo>
                    <a:pt x="306" y="243"/>
                    <a:pt x="306" y="233"/>
                    <a:pt x="313" y="201"/>
                  </a:cubicBezTo>
                  <a:lnTo>
                    <a:pt x="345" y="74"/>
                  </a:lnTo>
                  <a:cubicBezTo>
                    <a:pt x="351" y="47"/>
                    <a:pt x="351" y="47"/>
                    <a:pt x="351" y="43"/>
                  </a:cubicBezTo>
                  <a:cubicBezTo>
                    <a:pt x="351" y="27"/>
                    <a:pt x="341" y="18"/>
                    <a:pt x="327" y="18"/>
                  </a:cubicBezTo>
                  <a:cubicBezTo>
                    <a:pt x="306" y="18"/>
                    <a:pt x="292" y="39"/>
                    <a:pt x="290" y="57"/>
                  </a:cubicBezTo>
                  <a:close/>
                  <a:moveTo>
                    <a:pt x="233" y="293"/>
                  </a:moveTo>
                  <a:cubicBezTo>
                    <a:pt x="229" y="309"/>
                    <a:pt x="229" y="309"/>
                    <a:pt x="217" y="325"/>
                  </a:cubicBezTo>
                  <a:cubicBezTo>
                    <a:pt x="177" y="374"/>
                    <a:pt x="142" y="389"/>
                    <a:pt x="118" y="389"/>
                  </a:cubicBezTo>
                  <a:cubicBezTo>
                    <a:pt x="75" y="389"/>
                    <a:pt x="61" y="340"/>
                    <a:pt x="61" y="305"/>
                  </a:cubicBezTo>
                  <a:cubicBezTo>
                    <a:pt x="61" y="260"/>
                    <a:pt x="89" y="147"/>
                    <a:pt x="110" y="106"/>
                  </a:cubicBezTo>
                  <a:cubicBezTo>
                    <a:pt x="136" y="53"/>
                    <a:pt x="175" y="20"/>
                    <a:pt x="211" y="20"/>
                  </a:cubicBezTo>
                  <a:cubicBezTo>
                    <a:pt x="268" y="20"/>
                    <a:pt x="280" y="94"/>
                    <a:pt x="280" y="100"/>
                  </a:cubicBezTo>
                  <a:cubicBezTo>
                    <a:pt x="280" y="104"/>
                    <a:pt x="278" y="110"/>
                    <a:pt x="276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06EC8766-684D-0A42-8E31-332995663AF1}"/>
                </a:ext>
              </a:extLst>
            </p:cNvPr>
            <p:cNvSpPr/>
            <p:nvPr/>
          </p:nvSpPr>
          <p:spPr>
            <a:xfrm>
              <a:off x="7611120" y="3940919"/>
              <a:ext cx="7416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401">
                  <a:moveTo>
                    <a:pt x="124" y="145"/>
                  </a:moveTo>
                  <a:lnTo>
                    <a:pt x="187" y="145"/>
                  </a:lnTo>
                  <a:cubicBezTo>
                    <a:pt x="199" y="145"/>
                    <a:pt x="207" y="145"/>
                    <a:pt x="207" y="131"/>
                  </a:cubicBezTo>
                  <a:cubicBezTo>
                    <a:pt x="207" y="123"/>
                    <a:pt x="199" y="123"/>
                    <a:pt x="189" y="123"/>
                  </a:cubicBezTo>
                  <a:lnTo>
                    <a:pt x="130" y="123"/>
                  </a:lnTo>
                  <a:lnTo>
                    <a:pt x="154" y="29"/>
                  </a:lnTo>
                  <a:cubicBezTo>
                    <a:pt x="154" y="27"/>
                    <a:pt x="156" y="23"/>
                    <a:pt x="156" y="20"/>
                  </a:cubicBezTo>
                  <a:cubicBezTo>
                    <a:pt x="156" y="8"/>
                    <a:pt x="146" y="0"/>
                    <a:pt x="134" y="0"/>
                  </a:cubicBezTo>
                  <a:cubicBezTo>
                    <a:pt x="118" y="0"/>
                    <a:pt x="110" y="10"/>
                    <a:pt x="104" y="27"/>
                  </a:cubicBezTo>
                  <a:cubicBezTo>
                    <a:pt x="101" y="43"/>
                    <a:pt x="108" y="12"/>
                    <a:pt x="83" y="123"/>
                  </a:cubicBezTo>
                  <a:lnTo>
                    <a:pt x="20" y="123"/>
                  </a:lnTo>
                  <a:cubicBezTo>
                    <a:pt x="8" y="123"/>
                    <a:pt x="0" y="123"/>
                    <a:pt x="0" y="137"/>
                  </a:cubicBezTo>
                  <a:cubicBezTo>
                    <a:pt x="0" y="145"/>
                    <a:pt x="8" y="145"/>
                    <a:pt x="18" y="145"/>
                  </a:cubicBezTo>
                  <a:lnTo>
                    <a:pt x="77" y="145"/>
                  </a:lnTo>
                  <a:lnTo>
                    <a:pt x="39" y="295"/>
                  </a:lnTo>
                  <a:cubicBezTo>
                    <a:pt x="37" y="311"/>
                    <a:pt x="32" y="334"/>
                    <a:pt x="32" y="342"/>
                  </a:cubicBezTo>
                  <a:cubicBezTo>
                    <a:pt x="32" y="379"/>
                    <a:pt x="61" y="401"/>
                    <a:pt x="97" y="401"/>
                  </a:cubicBezTo>
                  <a:cubicBezTo>
                    <a:pt x="166" y="401"/>
                    <a:pt x="203" y="313"/>
                    <a:pt x="203" y="305"/>
                  </a:cubicBezTo>
                  <a:cubicBezTo>
                    <a:pt x="203" y="297"/>
                    <a:pt x="195" y="297"/>
                    <a:pt x="193" y="297"/>
                  </a:cubicBezTo>
                  <a:cubicBezTo>
                    <a:pt x="185" y="297"/>
                    <a:pt x="185" y="299"/>
                    <a:pt x="181" y="309"/>
                  </a:cubicBezTo>
                  <a:cubicBezTo>
                    <a:pt x="164" y="348"/>
                    <a:pt x="132" y="385"/>
                    <a:pt x="99" y="385"/>
                  </a:cubicBezTo>
                  <a:cubicBezTo>
                    <a:pt x="85" y="385"/>
                    <a:pt x="77" y="376"/>
                    <a:pt x="77" y="352"/>
                  </a:cubicBezTo>
                  <a:cubicBezTo>
                    <a:pt x="77" y="346"/>
                    <a:pt x="79" y="334"/>
                    <a:pt x="81" y="3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BBB7EEEF-1A09-654F-93EB-CC26925A5357}"/>
                </a:ext>
              </a:extLst>
            </p:cNvPr>
            <p:cNvSpPr/>
            <p:nvPr/>
          </p:nvSpPr>
          <p:spPr>
            <a:xfrm>
              <a:off x="781524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D0141F50-4C30-D142-A904-72E4011C8C71}"/>
                </a:ext>
              </a:extLst>
            </p:cNvPr>
            <p:cNvSpPr/>
            <p:nvPr/>
          </p:nvSpPr>
          <p:spPr>
            <a:xfrm>
              <a:off x="8139600" y="3809160"/>
              <a:ext cx="66960" cy="228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636">
                  <a:moveTo>
                    <a:pt x="187" y="10"/>
                  </a:moveTo>
                  <a:cubicBezTo>
                    <a:pt x="187" y="8"/>
                    <a:pt x="187" y="0"/>
                    <a:pt x="175" y="0"/>
                  </a:cubicBezTo>
                  <a:cubicBezTo>
                    <a:pt x="156" y="0"/>
                    <a:pt x="93" y="8"/>
                    <a:pt x="69" y="8"/>
                  </a:cubicBezTo>
                  <a:cubicBezTo>
                    <a:pt x="63" y="10"/>
                    <a:pt x="53" y="10"/>
                    <a:pt x="53" y="29"/>
                  </a:cubicBezTo>
                  <a:cubicBezTo>
                    <a:pt x="53" y="39"/>
                    <a:pt x="61" y="39"/>
                    <a:pt x="75" y="39"/>
                  </a:cubicBezTo>
                  <a:cubicBezTo>
                    <a:pt x="116" y="39"/>
                    <a:pt x="116" y="45"/>
                    <a:pt x="116" y="53"/>
                  </a:cubicBezTo>
                  <a:lnTo>
                    <a:pt x="114" y="72"/>
                  </a:lnTo>
                  <a:lnTo>
                    <a:pt x="4" y="522"/>
                  </a:lnTo>
                  <a:cubicBezTo>
                    <a:pt x="2" y="532"/>
                    <a:pt x="0" y="538"/>
                    <a:pt x="0" y="552"/>
                  </a:cubicBezTo>
                  <a:cubicBezTo>
                    <a:pt x="0" y="604"/>
                    <a:pt x="39" y="636"/>
                    <a:pt x="79" y="636"/>
                  </a:cubicBezTo>
                  <a:cubicBezTo>
                    <a:pt x="108" y="636"/>
                    <a:pt x="130" y="618"/>
                    <a:pt x="146" y="585"/>
                  </a:cubicBezTo>
                  <a:cubicBezTo>
                    <a:pt x="162" y="550"/>
                    <a:pt x="172" y="499"/>
                    <a:pt x="172" y="497"/>
                  </a:cubicBezTo>
                  <a:cubicBezTo>
                    <a:pt x="172" y="487"/>
                    <a:pt x="164" y="487"/>
                    <a:pt x="162" y="487"/>
                  </a:cubicBezTo>
                  <a:cubicBezTo>
                    <a:pt x="152" y="487"/>
                    <a:pt x="152" y="491"/>
                    <a:pt x="148" y="503"/>
                  </a:cubicBezTo>
                  <a:cubicBezTo>
                    <a:pt x="134" y="563"/>
                    <a:pt x="116" y="616"/>
                    <a:pt x="83" y="616"/>
                  </a:cubicBezTo>
                  <a:cubicBezTo>
                    <a:pt x="55" y="616"/>
                    <a:pt x="55" y="587"/>
                    <a:pt x="55" y="575"/>
                  </a:cubicBezTo>
                  <a:cubicBezTo>
                    <a:pt x="55" y="552"/>
                    <a:pt x="57" y="548"/>
                    <a:pt x="61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8CAAA85-A3BD-1D46-A299-63A8526EB38F}"/>
                </a:ext>
              </a:extLst>
            </p:cNvPr>
            <p:cNvSpPr/>
            <p:nvPr/>
          </p:nvSpPr>
          <p:spPr>
            <a:xfrm>
              <a:off x="8239679" y="3890880"/>
              <a:ext cx="12024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409">
                  <a:moveTo>
                    <a:pt x="122" y="190"/>
                  </a:moveTo>
                  <a:cubicBezTo>
                    <a:pt x="148" y="190"/>
                    <a:pt x="213" y="188"/>
                    <a:pt x="256" y="170"/>
                  </a:cubicBezTo>
                  <a:cubicBezTo>
                    <a:pt x="317" y="143"/>
                    <a:pt x="321" y="90"/>
                    <a:pt x="321" y="78"/>
                  </a:cubicBezTo>
                  <a:cubicBezTo>
                    <a:pt x="321" y="37"/>
                    <a:pt x="288" y="0"/>
                    <a:pt x="229" y="0"/>
                  </a:cubicBezTo>
                  <a:cubicBezTo>
                    <a:pt x="132" y="0"/>
                    <a:pt x="0" y="88"/>
                    <a:pt x="0" y="246"/>
                  </a:cubicBezTo>
                  <a:cubicBezTo>
                    <a:pt x="0" y="338"/>
                    <a:pt x="51" y="409"/>
                    <a:pt x="136" y="409"/>
                  </a:cubicBezTo>
                  <a:cubicBezTo>
                    <a:pt x="262" y="409"/>
                    <a:pt x="335" y="313"/>
                    <a:pt x="335" y="303"/>
                  </a:cubicBezTo>
                  <a:cubicBezTo>
                    <a:pt x="335" y="297"/>
                    <a:pt x="329" y="291"/>
                    <a:pt x="323" y="291"/>
                  </a:cubicBezTo>
                  <a:cubicBezTo>
                    <a:pt x="319" y="291"/>
                    <a:pt x="317" y="293"/>
                    <a:pt x="313" y="301"/>
                  </a:cubicBezTo>
                  <a:cubicBezTo>
                    <a:pt x="244" y="389"/>
                    <a:pt x="150" y="389"/>
                    <a:pt x="138" y="389"/>
                  </a:cubicBezTo>
                  <a:cubicBezTo>
                    <a:pt x="71" y="389"/>
                    <a:pt x="63" y="313"/>
                    <a:pt x="63" y="284"/>
                  </a:cubicBezTo>
                  <a:cubicBezTo>
                    <a:pt x="63" y="274"/>
                    <a:pt x="63" y="246"/>
                    <a:pt x="77" y="190"/>
                  </a:cubicBezTo>
                  <a:close/>
                  <a:moveTo>
                    <a:pt x="83" y="170"/>
                  </a:moveTo>
                  <a:cubicBezTo>
                    <a:pt x="116" y="33"/>
                    <a:pt x="205" y="20"/>
                    <a:pt x="229" y="20"/>
                  </a:cubicBezTo>
                  <a:cubicBezTo>
                    <a:pt x="270" y="20"/>
                    <a:pt x="292" y="47"/>
                    <a:pt x="292" y="78"/>
                  </a:cubicBezTo>
                  <a:cubicBezTo>
                    <a:pt x="292" y="170"/>
                    <a:pt x="154" y="170"/>
                    <a:pt x="118" y="1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EBE20A4-48B8-5C45-A0E4-5CABC56C8D27}"/>
                </a:ext>
              </a:extLst>
            </p:cNvPr>
            <p:cNvSpPr/>
            <p:nvPr/>
          </p:nvSpPr>
          <p:spPr>
            <a:xfrm>
              <a:off x="8386199" y="3805560"/>
              <a:ext cx="155880" cy="29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4" h="820">
                  <a:moveTo>
                    <a:pt x="274" y="274"/>
                  </a:moveTo>
                  <a:lnTo>
                    <a:pt x="349" y="274"/>
                  </a:lnTo>
                  <a:cubicBezTo>
                    <a:pt x="365" y="274"/>
                    <a:pt x="375" y="274"/>
                    <a:pt x="375" y="258"/>
                  </a:cubicBezTo>
                  <a:cubicBezTo>
                    <a:pt x="375" y="248"/>
                    <a:pt x="365" y="248"/>
                    <a:pt x="351" y="248"/>
                  </a:cubicBezTo>
                  <a:lnTo>
                    <a:pt x="278" y="248"/>
                  </a:lnTo>
                  <a:lnTo>
                    <a:pt x="298" y="143"/>
                  </a:lnTo>
                  <a:cubicBezTo>
                    <a:pt x="300" y="125"/>
                    <a:pt x="312" y="61"/>
                    <a:pt x="317" y="51"/>
                  </a:cubicBezTo>
                  <a:cubicBezTo>
                    <a:pt x="325" y="33"/>
                    <a:pt x="341" y="20"/>
                    <a:pt x="359" y="20"/>
                  </a:cubicBezTo>
                  <a:cubicBezTo>
                    <a:pt x="363" y="20"/>
                    <a:pt x="384" y="20"/>
                    <a:pt x="400" y="37"/>
                  </a:cubicBezTo>
                  <a:cubicBezTo>
                    <a:pt x="363" y="39"/>
                    <a:pt x="355" y="72"/>
                    <a:pt x="355" y="84"/>
                  </a:cubicBezTo>
                  <a:cubicBezTo>
                    <a:pt x="355" y="106"/>
                    <a:pt x="371" y="117"/>
                    <a:pt x="386" y="117"/>
                  </a:cubicBezTo>
                  <a:cubicBezTo>
                    <a:pt x="408" y="117"/>
                    <a:pt x="434" y="96"/>
                    <a:pt x="434" y="61"/>
                  </a:cubicBezTo>
                  <a:cubicBezTo>
                    <a:pt x="434" y="20"/>
                    <a:pt x="394" y="0"/>
                    <a:pt x="359" y="0"/>
                  </a:cubicBezTo>
                  <a:cubicBezTo>
                    <a:pt x="329" y="0"/>
                    <a:pt x="274" y="16"/>
                    <a:pt x="248" y="106"/>
                  </a:cubicBezTo>
                  <a:cubicBezTo>
                    <a:pt x="243" y="125"/>
                    <a:pt x="241" y="133"/>
                    <a:pt x="219" y="248"/>
                  </a:cubicBezTo>
                  <a:lnTo>
                    <a:pt x="160" y="248"/>
                  </a:lnTo>
                  <a:cubicBezTo>
                    <a:pt x="142" y="248"/>
                    <a:pt x="134" y="248"/>
                    <a:pt x="134" y="264"/>
                  </a:cubicBezTo>
                  <a:cubicBezTo>
                    <a:pt x="134" y="274"/>
                    <a:pt x="140" y="274"/>
                    <a:pt x="158" y="274"/>
                  </a:cubicBezTo>
                  <a:lnTo>
                    <a:pt x="215" y="274"/>
                  </a:lnTo>
                  <a:lnTo>
                    <a:pt x="150" y="630"/>
                  </a:lnTo>
                  <a:cubicBezTo>
                    <a:pt x="134" y="718"/>
                    <a:pt x="118" y="800"/>
                    <a:pt x="75" y="800"/>
                  </a:cubicBezTo>
                  <a:cubicBezTo>
                    <a:pt x="71" y="800"/>
                    <a:pt x="49" y="800"/>
                    <a:pt x="32" y="784"/>
                  </a:cubicBezTo>
                  <a:cubicBezTo>
                    <a:pt x="73" y="782"/>
                    <a:pt x="81" y="749"/>
                    <a:pt x="81" y="735"/>
                  </a:cubicBezTo>
                  <a:cubicBezTo>
                    <a:pt x="81" y="714"/>
                    <a:pt x="65" y="704"/>
                    <a:pt x="47" y="704"/>
                  </a:cubicBezTo>
                  <a:cubicBezTo>
                    <a:pt x="26" y="704"/>
                    <a:pt x="0" y="724"/>
                    <a:pt x="0" y="757"/>
                  </a:cubicBezTo>
                  <a:cubicBezTo>
                    <a:pt x="0" y="798"/>
                    <a:pt x="37" y="820"/>
                    <a:pt x="75" y="820"/>
                  </a:cubicBezTo>
                  <a:cubicBezTo>
                    <a:pt x="122" y="820"/>
                    <a:pt x="156" y="767"/>
                    <a:pt x="172" y="732"/>
                  </a:cubicBezTo>
                  <a:cubicBezTo>
                    <a:pt x="201" y="675"/>
                    <a:pt x="221" y="567"/>
                    <a:pt x="221" y="5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9E769EE5-9349-3E48-80A4-50A45DC4E371}"/>
                </a:ext>
              </a:extLst>
            </p:cNvPr>
            <p:cNvSpPr/>
            <p:nvPr/>
          </p:nvSpPr>
          <p:spPr>
            <a:xfrm>
              <a:off x="8562960" y="3831120"/>
              <a:ext cx="96120" cy="20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75">
                  <a:moveTo>
                    <a:pt x="160" y="205"/>
                  </a:moveTo>
                  <a:lnTo>
                    <a:pt x="243" y="205"/>
                  </a:lnTo>
                  <a:cubicBezTo>
                    <a:pt x="258" y="205"/>
                    <a:pt x="268" y="205"/>
                    <a:pt x="268" y="186"/>
                  </a:cubicBezTo>
                  <a:cubicBezTo>
                    <a:pt x="268" y="176"/>
                    <a:pt x="258" y="176"/>
                    <a:pt x="243" y="176"/>
                  </a:cubicBezTo>
                  <a:lnTo>
                    <a:pt x="168" y="176"/>
                  </a:lnTo>
                  <a:cubicBezTo>
                    <a:pt x="197" y="47"/>
                    <a:pt x="203" y="31"/>
                    <a:pt x="203" y="25"/>
                  </a:cubicBezTo>
                  <a:cubicBezTo>
                    <a:pt x="203" y="8"/>
                    <a:pt x="191" y="0"/>
                    <a:pt x="177" y="0"/>
                  </a:cubicBezTo>
                  <a:cubicBezTo>
                    <a:pt x="175" y="0"/>
                    <a:pt x="150" y="0"/>
                    <a:pt x="142" y="33"/>
                  </a:cubicBezTo>
                  <a:lnTo>
                    <a:pt x="108" y="176"/>
                  </a:lnTo>
                  <a:lnTo>
                    <a:pt x="26" y="176"/>
                  </a:lnTo>
                  <a:cubicBezTo>
                    <a:pt x="8" y="176"/>
                    <a:pt x="0" y="176"/>
                    <a:pt x="0" y="192"/>
                  </a:cubicBezTo>
                  <a:cubicBezTo>
                    <a:pt x="0" y="205"/>
                    <a:pt x="8" y="205"/>
                    <a:pt x="24" y="205"/>
                  </a:cubicBezTo>
                  <a:lnTo>
                    <a:pt x="101" y="205"/>
                  </a:lnTo>
                  <a:cubicBezTo>
                    <a:pt x="37" y="460"/>
                    <a:pt x="35" y="475"/>
                    <a:pt x="35" y="491"/>
                  </a:cubicBezTo>
                  <a:cubicBezTo>
                    <a:pt x="35" y="540"/>
                    <a:pt x="69" y="575"/>
                    <a:pt x="114" y="575"/>
                  </a:cubicBezTo>
                  <a:cubicBezTo>
                    <a:pt x="205" y="575"/>
                    <a:pt x="254" y="442"/>
                    <a:pt x="254" y="436"/>
                  </a:cubicBezTo>
                  <a:cubicBezTo>
                    <a:pt x="254" y="428"/>
                    <a:pt x="246" y="428"/>
                    <a:pt x="243" y="428"/>
                  </a:cubicBezTo>
                  <a:cubicBezTo>
                    <a:pt x="237" y="428"/>
                    <a:pt x="235" y="430"/>
                    <a:pt x="231" y="440"/>
                  </a:cubicBezTo>
                  <a:cubicBezTo>
                    <a:pt x="193" y="534"/>
                    <a:pt x="146" y="554"/>
                    <a:pt x="116" y="554"/>
                  </a:cubicBezTo>
                  <a:cubicBezTo>
                    <a:pt x="99" y="554"/>
                    <a:pt x="91" y="542"/>
                    <a:pt x="91" y="514"/>
                  </a:cubicBezTo>
                  <a:cubicBezTo>
                    <a:pt x="91" y="491"/>
                    <a:pt x="91" y="485"/>
                    <a:pt x="95" y="4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16B32E4D-DD48-9F40-8ACB-5F41ED18CC89}"/>
                </a:ext>
              </a:extLst>
            </p:cNvPr>
            <p:cNvSpPr/>
            <p:nvPr/>
          </p:nvSpPr>
          <p:spPr>
            <a:xfrm>
              <a:off x="8685720" y="3790800"/>
              <a:ext cx="72720" cy="32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900">
                  <a:moveTo>
                    <a:pt x="203" y="450"/>
                  </a:moveTo>
                  <a:cubicBezTo>
                    <a:pt x="203" y="381"/>
                    <a:pt x="193" y="272"/>
                    <a:pt x="146" y="170"/>
                  </a:cubicBezTo>
                  <a:cubicBezTo>
                    <a:pt x="93" y="59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1"/>
                  </a:cubicBezTo>
                  <a:cubicBezTo>
                    <a:pt x="103" y="119"/>
                    <a:pt x="152" y="262"/>
                    <a:pt x="152" y="450"/>
                  </a:cubicBezTo>
                  <a:cubicBezTo>
                    <a:pt x="152" y="604"/>
                    <a:pt x="120" y="763"/>
                    <a:pt x="12" y="876"/>
                  </a:cubicBezTo>
                  <a:cubicBezTo>
                    <a:pt x="0" y="888"/>
                    <a:pt x="0" y="890"/>
                    <a:pt x="0" y="892"/>
                  </a:cubicBezTo>
                  <a:cubicBezTo>
                    <a:pt x="0" y="898"/>
                    <a:pt x="4" y="900"/>
                    <a:pt x="8" y="900"/>
                  </a:cubicBezTo>
                  <a:cubicBezTo>
                    <a:pt x="18" y="900"/>
                    <a:pt x="97" y="839"/>
                    <a:pt x="148" y="724"/>
                  </a:cubicBezTo>
                  <a:cubicBezTo>
                    <a:pt x="193" y="626"/>
                    <a:pt x="203" y="526"/>
                    <a:pt x="203" y="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426424D-1AB2-3047-ADD7-20B650400E3B}"/>
                </a:ext>
              </a:extLst>
            </p:cNvPr>
            <p:cNvSpPr/>
            <p:nvPr/>
          </p:nvSpPr>
          <p:spPr>
            <a:xfrm>
              <a:off x="8892720" y="3915360"/>
              <a:ext cx="207720" cy="76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8" h="213">
                  <a:moveTo>
                    <a:pt x="548" y="37"/>
                  </a:moveTo>
                  <a:cubicBezTo>
                    <a:pt x="562" y="37"/>
                    <a:pt x="578" y="37"/>
                    <a:pt x="578" y="18"/>
                  </a:cubicBezTo>
                  <a:cubicBezTo>
                    <a:pt x="578" y="0"/>
                    <a:pt x="562" y="0"/>
                    <a:pt x="550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7"/>
                    <a:pt x="16" y="37"/>
                    <a:pt x="30" y="37"/>
                  </a:cubicBezTo>
                  <a:close/>
                  <a:moveTo>
                    <a:pt x="550" y="213"/>
                  </a:moveTo>
                  <a:cubicBezTo>
                    <a:pt x="562" y="213"/>
                    <a:pt x="578" y="213"/>
                    <a:pt x="578" y="194"/>
                  </a:cubicBezTo>
                  <a:cubicBezTo>
                    <a:pt x="578" y="176"/>
                    <a:pt x="562" y="176"/>
                    <a:pt x="548" y="176"/>
                  </a:cubicBezTo>
                  <a:lnTo>
                    <a:pt x="30" y="176"/>
                  </a:lnTo>
                  <a:cubicBezTo>
                    <a:pt x="16" y="176"/>
                    <a:pt x="0" y="176"/>
                    <a:pt x="0" y="194"/>
                  </a:cubicBezTo>
                  <a:cubicBezTo>
                    <a:pt x="0" y="213"/>
                    <a:pt x="16" y="213"/>
                    <a:pt x="30" y="2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9E100FDB-5D3F-0442-9BF3-F4E7956700D5}"/>
                </a:ext>
              </a:extLst>
            </p:cNvPr>
            <p:cNvSpPr/>
            <p:nvPr/>
          </p:nvSpPr>
          <p:spPr>
            <a:xfrm>
              <a:off x="9215640" y="3817800"/>
              <a:ext cx="131760" cy="22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 h="620">
                  <a:moveTo>
                    <a:pt x="367" y="313"/>
                  </a:moveTo>
                  <a:cubicBezTo>
                    <a:pt x="367" y="239"/>
                    <a:pt x="363" y="168"/>
                    <a:pt x="331" y="100"/>
                  </a:cubicBezTo>
                  <a:cubicBezTo>
                    <a:pt x="292" y="14"/>
                    <a:pt x="221" y="0"/>
                    <a:pt x="183" y="0"/>
                  </a:cubicBezTo>
                  <a:cubicBezTo>
                    <a:pt x="132" y="0"/>
                    <a:pt x="67" y="23"/>
                    <a:pt x="32" y="106"/>
                  </a:cubicBezTo>
                  <a:cubicBezTo>
                    <a:pt x="4" y="170"/>
                    <a:pt x="0" y="239"/>
                    <a:pt x="0" y="313"/>
                  </a:cubicBezTo>
                  <a:cubicBezTo>
                    <a:pt x="0" y="381"/>
                    <a:pt x="4" y="460"/>
                    <a:pt x="39" y="530"/>
                  </a:cubicBezTo>
                  <a:cubicBezTo>
                    <a:pt x="77" y="602"/>
                    <a:pt x="140" y="620"/>
                    <a:pt x="183" y="620"/>
                  </a:cubicBezTo>
                  <a:cubicBezTo>
                    <a:pt x="231" y="620"/>
                    <a:pt x="296" y="602"/>
                    <a:pt x="335" y="516"/>
                  </a:cubicBezTo>
                  <a:cubicBezTo>
                    <a:pt x="363" y="454"/>
                    <a:pt x="367" y="383"/>
                    <a:pt x="367" y="313"/>
                  </a:cubicBezTo>
                  <a:close/>
                  <a:moveTo>
                    <a:pt x="183" y="602"/>
                  </a:moveTo>
                  <a:cubicBezTo>
                    <a:pt x="150" y="602"/>
                    <a:pt x="97" y="579"/>
                    <a:pt x="83" y="491"/>
                  </a:cubicBezTo>
                  <a:cubicBezTo>
                    <a:pt x="73" y="438"/>
                    <a:pt x="73" y="354"/>
                    <a:pt x="73" y="301"/>
                  </a:cubicBezTo>
                  <a:cubicBezTo>
                    <a:pt x="73" y="243"/>
                    <a:pt x="73" y="184"/>
                    <a:pt x="79" y="135"/>
                  </a:cubicBezTo>
                  <a:cubicBezTo>
                    <a:pt x="97" y="29"/>
                    <a:pt x="162" y="20"/>
                    <a:pt x="183" y="20"/>
                  </a:cubicBezTo>
                  <a:cubicBezTo>
                    <a:pt x="211" y="20"/>
                    <a:pt x="270" y="37"/>
                    <a:pt x="286" y="125"/>
                  </a:cubicBezTo>
                  <a:cubicBezTo>
                    <a:pt x="294" y="176"/>
                    <a:pt x="294" y="243"/>
                    <a:pt x="294" y="301"/>
                  </a:cubicBezTo>
                  <a:cubicBezTo>
                    <a:pt x="294" y="368"/>
                    <a:pt x="294" y="430"/>
                    <a:pt x="284" y="487"/>
                  </a:cubicBezTo>
                  <a:cubicBezTo>
                    <a:pt x="272" y="573"/>
                    <a:pt x="223" y="602"/>
                    <a:pt x="183" y="6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F40F078F-61AB-B84C-9674-98A6145FB1CE}"/>
                </a:ext>
              </a:extLst>
            </p:cNvPr>
            <p:cNvSpPr/>
            <p:nvPr/>
          </p:nvSpPr>
          <p:spPr>
            <a:xfrm>
              <a:off x="9385560" y="3999240"/>
              <a:ext cx="3384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98">
                  <a:moveTo>
                    <a:pt x="95" y="49"/>
                  </a:moveTo>
                  <a:cubicBezTo>
                    <a:pt x="95" y="23"/>
                    <a:pt x="73" y="0"/>
                    <a:pt x="47" y="0"/>
                  </a:cubicBezTo>
                  <a:cubicBezTo>
                    <a:pt x="22" y="0"/>
                    <a:pt x="0" y="23"/>
                    <a:pt x="0" y="49"/>
                  </a:cubicBezTo>
                  <a:cubicBezTo>
                    <a:pt x="0" y="76"/>
                    <a:pt x="22" y="98"/>
                    <a:pt x="47" y="98"/>
                  </a:cubicBezTo>
                  <a:cubicBezTo>
                    <a:pt x="73" y="98"/>
                    <a:pt x="95" y="76"/>
                    <a:pt x="95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6D6A8A-A53E-734E-BF2E-7F4080CDC72F}"/>
                </a:ext>
              </a:extLst>
            </p:cNvPr>
            <p:cNvSpPr/>
            <p:nvPr/>
          </p:nvSpPr>
          <p:spPr>
            <a:xfrm>
              <a:off x="9472680" y="3817800"/>
              <a:ext cx="10332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602">
                  <a:moveTo>
                    <a:pt x="179" y="23"/>
                  </a:moveTo>
                  <a:cubicBezTo>
                    <a:pt x="179" y="2"/>
                    <a:pt x="179" y="0"/>
                    <a:pt x="158" y="0"/>
                  </a:cubicBezTo>
                  <a:cubicBezTo>
                    <a:pt x="104" y="57"/>
                    <a:pt x="28" y="57"/>
                    <a:pt x="0" y="57"/>
                  </a:cubicBezTo>
                  <a:lnTo>
                    <a:pt x="0" y="86"/>
                  </a:lnTo>
                  <a:cubicBezTo>
                    <a:pt x="18" y="86"/>
                    <a:pt x="69" y="86"/>
                    <a:pt x="114" y="61"/>
                  </a:cubicBezTo>
                  <a:lnTo>
                    <a:pt x="114" y="530"/>
                  </a:lnTo>
                  <a:cubicBezTo>
                    <a:pt x="114" y="563"/>
                    <a:pt x="112" y="573"/>
                    <a:pt x="34" y="573"/>
                  </a:cubicBezTo>
                  <a:lnTo>
                    <a:pt x="6" y="573"/>
                  </a:lnTo>
                  <a:lnTo>
                    <a:pt x="6" y="602"/>
                  </a:lnTo>
                  <a:cubicBezTo>
                    <a:pt x="35" y="597"/>
                    <a:pt x="112" y="597"/>
                    <a:pt x="146" y="597"/>
                  </a:cubicBezTo>
                  <a:cubicBezTo>
                    <a:pt x="181" y="597"/>
                    <a:pt x="256" y="597"/>
                    <a:pt x="288" y="602"/>
                  </a:cubicBezTo>
                  <a:lnTo>
                    <a:pt x="288" y="573"/>
                  </a:lnTo>
                  <a:lnTo>
                    <a:pt x="260" y="573"/>
                  </a:lnTo>
                  <a:cubicBezTo>
                    <a:pt x="181" y="573"/>
                    <a:pt x="179" y="563"/>
                    <a:pt x="179" y="5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7EBFF993-09CD-B74C-A399-586ADDCB4A14}"/>
              </a:ext>
            </a:extLst>
          </p:cNvPr>
          <p:cNvSpPr txBox="1"/>
          <p:nvPr/>
        </p:nvSpPr>
        <p:spPr>
          <a:xfrm>
            <a:off x="4572000" y="2128589"/>
            <a:ext cx="18115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For example:</a:t>
            </a:r>
          </a:p>
        </p:txBody>
      </p:sp>
      <p:sp>
        <p:nvSpPr>
          <p:cNvPr id="199" name="Freeform 198">
            <a:extLst>
              <a:ext uri="{FF2B5EF4-FFF2-40B4-BE49-F238E27FC236}">
                <a16:creationId xmlns:a16="http://schemas.microsoft.com/office/drawing/2014/main" id="{3FC35423-79D8-DF4F-AE03-7CF3A3DF0C73}"/>
              </a:ext>
            </a:extLst>
          </p:cNvPr>
          <p:cNvSpPr/>
          <p:nvPr/>
        </p:nvSpPr>
        <p:spPr>
          <a:xfrm rot="16200000">
            <a:off x="6985620" y="2226684"/>
            <a:ext cx="365760" cy="493776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47CB98E-C7C8-E145-8CC4-A5CF2986C965}"/>
              </a:ext>
            </a:extLst>
          </p:cNvPr>
          <p:cNvSpPr txBox="1"/>
          <p:nvPr/>
        </p:nvSpPr>
        <p:spPr>
          <a:xfrm>
            <a:off x="5284440" y="4860215"/>
            <a:ext cx="3768120" cy="858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This entire probability distribution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can be written as a table over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state, action, next state.</a:t>
            </a: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CB679F7-2B7B-BC4B-8057-0C3474F69E13}"/>
              </a:ext>
            </a:extLst>
          </p:cNvPr>
          <p:cNvGrpSpPr/>
          <p:nvPr/>
        </p:nvGrpSpPr>
        <p:grpSpPr>
          <a:xfrm>
            <a:off x="5394960" y="5819754"/>
            <a:ext cx="3914640" cy="1516680"/>
            <a:chOff x="5394960" y="5669279"/>
            <a:chExt cx="3914640" cy="1516680"/>
          </a:xfrm>
        </p:grpSpPr>
        <p:sp>
          <p:nvSpPr>
            <p:cNvPr id="202" name="Straight Connector 201">
              <a:extLst>
                <a:ext uri="{FF2B5EF4-FFF2-40B4-BE49-F238E27FC236}">
                  <a16:creationId xmlns:a16="http://schemas.microsoft.com/office/drawing/2014/main" id="{946CE517-1E3F-7044-8ABA-753F07A9F1C4}"/>
                </a:ext>
              </a:extLst>
            </p:cNvPr>
            <p:cNvSpPr/>
            <p:nvPr/>
          </p:nvSpPr>
          <p:spPr>
            <a:xfrm>
              <a:off x="5394960" y="6271560"/>
              <a:ext cx="39146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3" name="Straight Connector 202">
              <a:extLst>
                <a:ext uri="{FF2B5EF4-FFF2-40B4-BE49-F238E27FC236}">
                  <a16:creationId xmlns:a16="http://schemas.microsoft.com/office/drawing/2014/main" id="{814C5BA9-7CBF-6244-86FC-A1717A26E107}"/>
                </a:ext>
              </a:extLst>
            </p:cNvPr>
            <p:cNvSpPr/>
            <p:nvPr/>
          </p:nvSpPr>
          <p:spPr>
            <a:xfrm flipV="1">
              <a:off x="6035040" y="5722920"/>
              <a:ext cx="0" cy="14630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204" name="Group 203" descr="28§display§s_t§svg§600§FALSE" title="TexMaths">
              <a:extLst>
                <a:ext uri="{FF2B5EF4-FFF2-40B4-BE49-F238E27FC236}">
                  <a16:creationId xmlns:a16="http://schemas.microsoft.com/office/drawing/2014/main" id="{10A530B9-1B3C-0449-95E4-761B0E8187D3}"/>
                </a:ext>
              </a:extLst>
            </p:cNvPr>
            <p:cNvGrpSpPr/>
            <p:nvPr/>
          </p:nvGrpSpPr>
          <p:grpSpPr>
            <a:xfrm>
              <a:off x="5577840" y="5914079"/>
              <a:ext cx="340200" cy="265681"/>
              <a:chOff x="5577840" y="5914079"/>
              <a:chExt cx="340200" cy="265681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77B0E7AE-8BF7-B241-A0A5-1E9BDC4C6054}"/>
                  </a:ext>
                </a:extLst>
              </p:cNvPr>
              <p:cNvSpPr/>
              <p:nvPr/>
            </p:nvSpPr>
            <p:spPr>
              <a:xfrm>
                <a:off x="5577840" y="5920199"/>
                <a:ext cx="340200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46" h="714">
                    <a:moveTo>
                      <a:pt x="473" y="714"/>
                    </a:moveTo>
                    <a:lnTo>
                      <a:pt x="0" y="714"/>
                    </a:lnTo>
                    <a:lnTo>
                      <a:pt x="0" y="0"/>
                    </a:lnTo>
                    <a:lnTo>
                      <a:pt x="946" y="0"/>
                    </a:lnTo>
                    <a:lnTo>
                      <a:pt x="946" y="7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D46439D-3A77-8F43-83E6-A69F18F438B3}"/>
                  </a:ext>
                </a:extLst>
              </p:cNvPr>
              <p:cNvSpPr/>
              <p:nvPr/>
            </p:nvSpPr>
            <p:spPr>
              <a:xfrm>
                <a:off x="5600880" y="5914079"/>
                <a:ext cx="16380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6" h="560">
                    <a:moveTo>
                      <a:pt x="420" y="84"/>
                    </a:moveTo>
                    <a:cubicBezTo>
                      <a:pt x="383" y="84"/>
                      <a:pt x="361" y="112"/>
                      <a:pt x="361" y="140"/>
                    </a:cubicBezTo>
                    <a:cubicBezTo>
                      <a:pt x="361" y="157"/>
                      <a:pt x="372" y="176"/>
                      <a:pt x="397" y="176"/>
                    </a:cubicBezTo>
                    <a:cubicBezTo>
                      <a:pt x="425" y="176"/>
                      <a:pt x="456" y="154"/>
                      <a:pt x="456" y="106"/>
                    </a:cubicBezTo>
                    <a:cubicBezTo>
                      <a:pt x="456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5" y="328"/>
                      <a:pt x="355" y="397"/>
                    </a:cubicBezTo>
                    <a:cubicBezTo>
                      <a:pt x="355" y="428"/>
                      <a:pt x="327" y="532"/>
                      <a:pt x="179" y="532"/>
                    </a:cubicBezTo>
                    <a:cubicBezTo>
                      <a:pt x="160" y="532"/>
                      <a:pt x="64" y="532"/>
                      <a:pt x="36" y="467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3"/>
                      <a:pt x="0" y="439"/>
                    </a:cubicBezTo>
                    <a:cubicBezTo>
                      <a:pt x="0" y="509"/>
                      <a:pt x="70" y="560"/>
                      <a:pt x="176" y="560"/>
                    </a:cubicBezTo>
                    <a:cubicBezTo>
                      <a:pt x="378" y="560"/>
                      <a:pt x="425" y="411"/>
                      <a:pt x="425" y="356"/>
                    </a:cubicBezTo>
                    <a:cubicBezTo>
                      <a:pt x="425" y="311"/>
                      <a:pt x="403" y="280"/>
                      <a:pt x="386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0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73AC76B-17A1-DC42-9C20-FB6E4D4E7C9B}"/>
                  </a:ext>
                </a:extLst>
              </p:cNvPr>
              <p:cNvSpPr/>
              <p:nvPr/>
            </p:nvSpPr>
            <p:spPr>
              <a:xfrm>
                <a:off x="5797440" y="5982480"/>
                <a:ext cx="105480" cy="1972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549">
                    <a:moveTo>
                      <a:pt x="176" y="199"/>
                    </a:moveTo>
                    <a:lnTo>
                      <a:pt x="266" y="199"/>
                    </a:lnTo>
                    <a:cubicBezTo>
                      <a:pt x="283" y="199"/>
                      <a:pt x="294" y="199"/>
                      <a:pt x="294" y="179"/>
                    </a:cubicBezTo>
                    <a:cubicBezTo>
                      <a:pt x="294" y="168"/>
                      <a:pt x="283" y="168"/>
                      <a:pt x="269" y="168"/>
                    </a:cubicBezTo>
                    <a:lnTo>
                      <a:pt x="185" y="168"/>
                    </a:lnTo>
                    <a:lnTo>
                      <a:pt x="218" y="39"/>
                    </a:lnTo>
                    <a:cubicBezTo>
                      <a:pt x="218" y="36"/>
                      <a:pt x="221" y="31"/>
                      <a:pt x="221" y="28"/>
                    </a:cubicBezTo>
                    <a:cubicBezTo>
                      <a:pt x="221" y="11"/>
                      <a:pt x="207" y="0"/>
                      <a:pt x="190" y="0"/>
                    </a:cubicBezTo>
                    <a:cubicBezTo>
                      <a:pt x="168" y="0"/>
                      <a:pt x="157" y="14"/>
                      <a:pt x="148" y="36"/>
                    </a:cubicBezTo>
                    <a:cubicBezTo>
                      <a:pt x="143" y="59"/>
                      <a:pt x="154" y="17"/>
                      <a:pt x="118" y="168"/>
                    </a:cubicBezTo>
                    <a:lnTo>
                      <a:pt x="28" y="168"/>
                    </a:lnTo>
                    <a:cubicBezTo>
                      <a:pt x="11" y="168"/>
                      <a:pt x="0" y="168"/>
                      <a:pt x="0" y="188"/>
                    </a:cubicBezTo>
                    <a:cubicBezTo>
                      <a:pt x="0" y="199"/>
                      <a:pt x="11" y="199"/>
                      <a:pt x="25" y="199"/>
                    </a:cubicBezTo>
                    <a:lnTo>
                      <a:pt x="109" y="199"/>
                    </a:lnTo>
                    <a:lnTo>
                      <a:pt x="56" y="403"/>
                    </a:lnTo>
                    <a:cubicBezTo>
                      <a:pt x="53" y="425"/>
                      <a:pt x="45" y="456"/>
                      <a:pt x="45" y="467"/>
                    </a:cubicBezTo>
                    <a:cubicBezTo>
                      <a:pt x="45" y="518"/>
                      <a:pt x="87" y="549"/>
                      <a:pt x="137" y="549"/>
                    </a:cubicBezTo>
                    <a:cubicBezTo>
                      <a:pt x="235" y="549"/>
                      <a:pt x="288" y="428"/>
                      <a:pt x="288" y="417"/>
                    </a:cubicBezTo>
                    <a:cubicBezTo>
                      <a:pt x="288" y="406"/>
                      <a:pt x="277" y="406"/>
                      <a:pt x="274" y="406"/>
                    </a:cubicBezTo>
                    <a:cubicBezTo>
                      <a:pt x="263" y="406"/>
                      <a:pt x="263" y="409"/>
                      <a:pt x="257" y="423"/>
                    </a:cubicBezTo>
                    <a:cubicBezTo>
                      <a:pt x="232" y="476"/>
                      <a:pt x="188" y="526"/>
                      <a:pt x="140" y="526"/>
                    </a:cubicBezTo>
                    <a:cubicBezTo>
                      <a:pt x="120" y="526"/>
                      <a:pt x="109" y="515"/>
                      <a:pt x="109" y="481"/>
                    </a:cubicBezTo>
                    <a:cubicBezTo>
                      <a:pt x="109" y="473"/>
                      <a:pt x="112" y="456"/>
                      <a:pt x="115" y="44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8" name="Group 207" descr="28§display§a_t§svg§600§FALSE" title="TexMaths">
              <a:extLst>
                <a:ext uri="{FF2B5EF4-FFF2-40B4-BE49-F238E27FC236}">
                  <a16:creationId xmlns:a16="http://schemas.microsoft.com/office/drawing/2014/main" id="{2446088B-E42F-B042-937D-842AAB849ACD}"/>
                </a:ext>
              </a:extLst>
            </p:cNvPr>
            <p:cNvGrpSpPr/>
            <p:nvPr/>
          </p:nvGrpSpPr>
          <p:grpSpPr>
            <a:xfrm>
              <a:off x="6151679" y="5914079"/>
              <a:ext cx="367559" cy="265681"/>
              <a:chOff x="6151679" y="5914079"/>
              <a:chExt cx="367559" cy="265681"/>
            </a:xfrm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F4FA6FAB-FFB6-1F4A-B39A-71C5C6930ACC}"/>
                  </a:ext>
                </a:extLst>
              </p:cNvPr>
              <p:cNvSpPr/>
              <p:nvPr/>
            </p:nvSpPr>
            <p:spPr>
              <a:xfrm>
                <a:off x="6151679" y="5920199"/>
                <a:ext cx="367559" cy="25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22" h="714">
                    <a:moveTo>
                      <a:pt x="510" y="714"/>
                    </a:moveTo>
                    <a:lnTo>
                      <a:pt x="0" y="714"/>
                    </a:lnTo>
                    <a:lnTo>
                      <a:pt x="0" y="0"/>
                    </a:lnTo>
                    <a:lnTo>
                      <a:pt x="1022" y="0"/>
                    </a:lnTo>
                    <a:lnTo>
                      <a:pt x="1022" y="7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C6609A64-E858-DB4D-B46E-E0F98884CFC5}"/>
                  </a:ext>
                </a:extLst>
              </p:cNvPr>
              <p:cNvSpPr/>
              <p:nvPr/>
            </p:nvSpPr>
            <p:spPr>
              <a:xfrm>
                <a:off x="6169680" y="5914079"/>
                <a:ext cx="20340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66" h="560">
                    <a:moveTo>
                      <a:pt x="412" y="78"/>
                    </a:moveTo>
                    <a:cubicBezTo>
                      <a:pt x="389" y="34"/>
                      <a:pt x="353" y="0"/>
                      <a:pt x="297" y="0"/>
                    </a:cubicBezTo>
                    <a:cubicBezTo>
                      <a:pt x="154" y="0"/>
                      <a:pt x="0" y="182"/>
                      <a:pt x="0" y="361"/>
                    </a:cubicBezTo>
                    <a:cubicBezTo>
                      <a:pt x="0" y="479"/>
                      <a:pt x="67" y="560"/>
                      <a:pt x="165" y="560"/>
                    </a:cubicBezTo>
                    <a:cubicBezTo>
                      <a:pt x="190" y="560"/>
                      <a:pt x="252" y="554"/>
                      <a:pt x="325" y="467"/>
                    </a:cubicBezTo>
                    <a:cubicBezTo>
                      <a:pt x="336" y="518"/>
                      <a:pt x="378" y="560"/>
                      <a:pt x="437" y="560"/>
                    </a:cubicBezTo>
                    <a:cubicBezTo>
                      <a:pt x="482" y="560"/>
                      <a:pt x="510" y="532"/>
                      <a:pt x="529" y="493"/>
                    </a:cubicBezTo>
                    <a:cubicBezTo>
                      <a:pt x="549" y="448"/>
                      <a:pt x="566" y="372"/>
                      <a:pt x="566" y="370"/>
                    </a:cubicBezTo>
                    <a:cubicBezTo>
                      <a:pt x="566" y="358"/>
                      <a:pt x="554" y="358"/>
                      <a:pt x="552" y="358"/>
                    </a:cubicBezTo>
                    <a:cubicBezTo>
                      <a:pt x="538" y="358"/>
                      <a:pt x="538" y="361"/>
                      <a:pt x="535" y="381"/>
                    </a:cubicBezTo>
                    <a:cubicBezTo>
                      <a:pt x="512" y="459"/>
                      <a:pt x="490" y="532"/>
                      <a:pt x="440" y="532"/>
                    </a:cubicBezTo>
                    <a:cubicBezTo>
                      <a:pt x="406" y="532"/>
                      <a:pt x="403" y="501"/>
                      <a:pt x="403" y="476"/>
                    </a:cubicBezTo>
                    <a:cubicBezTo>
                      <a:pt x="403" y="448"/>
                      <a:pt x="406" y="439"/>
                      <a:pt x="420" y="383"/>
                    </a:cubicBezTo>
                    <a:cubicBezTo>
                      <a:pt x="434" y="333"/>
                      <a:pt x="434" y="319"/>
                      <a:pt x="445" y="274"/>
                    </a:cubicBezTo>
                    <a:lnTo>
                      <a:pt x="490" y="101"/>
                    </a:lnTo>
                    <a:cubicBezTo>
                      <a:pt x="498" y="64"/>
                      <a:pt x="498" y="64"/>
                      <a:pt x="498" y="59"/>
                    </a:cubicBezTo>
                    <a:cubicBezTo>
                      <a:pt x="498" y="36"/>
                      <a:pt x="484" y="25"/>
                      <a:pt x="465" y="25"/>
                    </a:cubicBezTo>
                    <a:cubicBezTo>
                      <a:pt x="434" y="25"/>
                      <a:pt x="414" y="53"/>
                      <a:pt x="412" y="78"/>
                    </a:cubicBezTo>
                    <a:close/>
                    <a:moveTo>
                      <a:pt x="330" y="400"/>
                    </a:moveTo>
                    <a:cubicBezTo>
                      <a:pt x="325" y="423"/>
                      <a:pt x="325" y="423"/>
                      <a:pt x="305" y="445"/>
                    </a:cubicBezTo>
                    <a:cubicBezTo>
                      <a:pt x="252" y="512"/>
                      <a:pt x="202" y="532"/>
                      <a:pt x="168" y="532"/>
                    </a:cubicBezTo>
                    <a:cubicBezTo>
                      <a:pt x="106" y="532"/>
                      <a:pt x="87" y="465"/>
                      <a:pt x="87" y="417"/>
                    </a:cubicBezTo>
                    <a:cubicBezTo>
                      <a:pt x="87" y="356"/>
                      <a:pt x="126" y="202"/>
                      <a:pt x="157" y="146"/>
                    </a:cubicBezTo>
                    <a:cubicBezTo>
                      <a:pt x="193" y="73"/>
                      <a:pt x="249" y="28"/>
                      <a:pt x="300" y="28"/>
                    </a:cubicBezTo>
                    <a:cubicBezTo>
                      <a:pt x="381" y="28"/>
                      <a:pt x="398" y="129"/>
                      <a:pt x="398" y="137"/>
                    </a:cubicBezTo>
                    <a:cubicBezTo>
                      <a:pt x="398" y="143"/>
                      <a:pt x="395" y="151"/>
                      <a:pt x="392" y="1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4B463461-D82F-F94B-A71A-ED136E7D27E3}"/>
                  </a:ext>
                </a:extLst>
              </p:cNvPr>
              <p:cNvSpPr/>
              <p:nvPr/>
            </p:nvSpPr>
            <p:spPr>
              <a:xfrm>
                <a:off x="6397560" y="5982480"/>
                <a:ext cx="105480" cy="1972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549">
                    <a:moveTo>
                      <a:pt x="176" y="199"/>
                    </a:moveTo>
                    <a:lnTo>
                      <a:pt x="266" y="199"/>
                    </a:lnTo>
                    <a:cubicBezTo>
                      <a:pt x="283" y="199"/>
                      <a:pt x="294" y="199"/>
                      <a:pt x="294" y="179"/>
                    </a:cubicBezTo>
                    <a:cubicBezTo>
                      <a:pt x="294" y="168"/>
                      <a:pt x="283" y="168"/>
                      <a:pt x="269" y="168"/>
                    </a:cubicBezTo>
                    <a:lnTo>
                      <a:pt x="185" y="168"/>
                    </a:lnTo>
                    <a:lnTo>
                      <a:pt x="218" y="39"/>
                    </a:lnTo>
                    <a:cubicBezTo>
                      <a:pt x="218" y="36"/>
                      <a:pt x="221" y="31"/>
                      <a:pt x="221" y="28"/>
                    </a:cubicBezTo>
                    <a:cubicBezTo>
                      <a:pt x="221" y="11"/>
                      <a:pt x="207" y="0"/>
                      <a:pt x="190" y="0"/>
                    </a:cubicBezTo>
                    <a:cubicBezTo>
                      <a:pt x="168" y="0"/>
                      <a:pt x="157" y="14"/>
                      <a:pt x="148" y="36"/>
                    </a:cubicBezTo>
                    <a:cubicBezTo>
                      <a:pt x="143" y="59"/>
                      <a:pt x="154" y="17"/>
                      <a:pt x="118" y="168"/>
                    </a:cubicBezTo>
                    <a:lnTo>
                      <a:pt x="28" y="168"/>
                    </a:lnTo>
                    <a:cubicBezTo>
                      <a:pt x="11" y="168"/>
                      <a:pt x="0" y="168"/>
                      <a:pt x="0" y="188"/>
                    </a:cubicBezTo>
                    <a:cubicBezTo>
                      <a:pt x="0" y="199"/>
                      <a:pt x="11" y="199"/>
                      <a:pt x="25" y="199"/>
                    </a:cubicBezTo>
                    <a:lnTo>
                      <a:pt x="109" y="199"/>
                    </a:lnTo>
                    <a:lnTo>
                      <a:pt x="56" y="403"/>
                    </a:lnTo>
                    <a:cubicBezTo>
                      <a:pt x="53" y="425"/>
                      <a:pt x="45" y="456"/>
                      <a:pt x="45" y="467"/>
                    </a:cubicBezTo>
                    <a:cubicBezTo>
                      <a:pt x="45" y="518"/>
                      <a:pt x="87" y="549"/>
                      <a:pt x="137" y="549"/>
                    </a:cubicBezTo>
                    <a:cubicBezTo>
                      <a:pt x="235" y="549"/>
                      <a:pt x="288" y="428"/>
                      <a:pt x="288" y="417"/>
                    </a:cubicBezTo>
                    <a:cubicBezTo>
                      <a:pt x="288" y="406"/>
                      <a:pt x="277" y="406"/>
                      <a:pt x="274" y="406"/>
                    </a:cubicBezTo>
                    <a:cubicBezTo>
                      <a:pt x="263" y="406"/>
                      <a:pt x="263" y="409"/>
                      <a:pt x="258" y="423"/>
                    </a:cubicBezTo>
                    <a:cubicBezTo>
                      <a:pt x="232" y="476"/>
                      <a:pt x="188" y="526"/>
                      <a:pt x="140" y="526"/>
                    </a:cubicBezTo>
                    <a:cubicBezTo>
                      <a:pt x="120" y="526"/>
                      <a:pt x="109" y="515"/>
                      <a:pt x="109" y="481"/>
                    </a:cubicBezTo>
                    <a:cubicBezTo>
                      <a:pt x="109" y="473"/>
                      <a:pt x="112" y="456"/>
                      <a:pt x="115" y="44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12" name="Group 211" descr="28§display§s_{t+1}§svg§600§FALSE" title="TexMaths">
              <a:extLst>
                <a:ext uri="{FF2B5EF4-FFF2-40B4-BE49-F238E27FC236}">
                  <a16:creationId xmlns:a16="http://schemas.microsoft.com/office/drawing/2014/main" id="{D94C9E0A-5D7F-2844-8AAF-66ABEEC2C764}"/>
                </a:ext>
              </a:extLst>
            </p:cNvPr>
            <p:cNvGrpSpPr/>
            <p:nvPr/>
          </p:nvGrpSpPr>
          <p:grpSpPr>
            <a:xfrm>
              <a:off x="6766560" y="5914079"/>
              <a:ext cx="788040" cy="299881"/>
              <a:chOff x="6766560" y="5914079"/>
              <a:chExt cx="788040" cy="299881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4419F0C-58BF-7E4C-93CE-87321D55F7C4}"/>
                  </a:ext>
                </a:extLst>
              </p:cNvPr>
              <p:cNvSpPr/>
              <p:nvPr/>
            </p:nvSpPr>
            <p:spPr>
              <a:xfrm>
                <a:off x="6766560" y="5920199"/>
                <a:ext cx="788040" cy="293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90" h="817">
                    <a:moveTo>
                      <a:pt x="1095" y="817"/>
                    </a:moveTo>
                    <a:lnTo>
                      <a:pt x="0" y="817"/>
                    </a:lnTo>
                    <a:lnTo>
                      <a:pt x="0" y="0"/>
                    </a:lnTo>
                    <a:lnTo>
                      <a:pt x="2190" y="0"/>
                    </a:lnTo>
                    <a:lnTo>
                      <a:pt x="2190" y="8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6A72C08D-71F0-7549-B4BD-5164E2A67223}"/>
                  </a:ext>
                </a:extLst>
              </p:cNvPr>
              <p:cNvSpPr/>
              <p:nvPr/>
            </p:nvSpPr>
            <p:spPr>
              <a:xfrm>
                <a:off x="6789600" y="5914079"/>
                <a:ext cx="16380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6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2" y="176"/>
                      <a:pt x="398" y="176"/>
                    </a:cubicBezTo>
                    <a:cubicBezTo>
                      <a:pt x="426" y="176"/>
                      <a:pt x="456" y="154"/>
                      <a:pt x="456" y="106"/>
                    </a:cubicBezTo>
                    <a:cubicBezTo>
                      <a:pt x="456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7"/>
                      <a:pt x="356" y="397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7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3"/>
                      <a:pt x="0" y="439"/>
                    </a:cubicBezTo>
                    <a:cubicBezTo>
                      <a:pt x="0" y="509"/>
                      <a:pt x="70" y="560"/>
                      <a:pt x="176" y="560"/>
                    </a:cubicBezTo>
                    <a:cubicBezTo>
                      <a:pt x="378" y="560"/>
                      <a:pt x="426" y="411"/>
                      <a:pt x="426" y="355"/>
                    </a:cubicBezTo>
                    <a:cubicBezTo>
                      <a:pt x="426" y="311"/>
                      <a:pt x="403" y="280"/>
                      <a:pt x="386" y="263"/>
                    </a:cubicBezTo>
                    <a:cubicBezTo>
                      <a:pt x="353" y="229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0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6AAEEBBB-9447-804C-A9D9-5AF72707B6BF}"/>
                  </a:ext>
                </a:extLst>
              </p:cNvPr>
              <p:cNvSpPr/>
              <p:nvPr/>
            </p:nvSpPr>
            <p:spPr>
              <a:xfrm>
                <a:off x="6986520" y="5982480"/>
                <a:ext cx="105480" cy="1972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549">
                    <a:moveTo>
                      <a:pt x="176" y="199"/>
                    </a:moveTo>
                    <a:lnTo>
                      <a:pt x="266" y="199"/>
                    </a:lnTo>
                    <a:cubicBezTo>
                      <a:pt x="283" y="199"/>
                      <a:pt x="294" y="199"/>
                      <a:pt x="294" y="179"/>
                    </a:cubicBezTo>
                    <a:cubicBezTo>
                      <a:pt x="294" y="168"/>
                      <a:pt x="283" y="168"/>
                      <a:pt x="269" y="168"/>
                    </a:cubicBezTo>
                    <a:lnTo>
                      <a:pt x="185" y="168"/>
                    </a:lnTo>
                    <a:lnTo>
                      <a:pt x="218" y="39"/>
                    </a:lnTo>
                    <a:cubicBezTo>
                      <a:pt x="218" y="36"/>
                      <a:pt x="221" y="31"/>
                      <a:pt x="221" y="28"/>
                    </a:cubicBezTo>
                    <a:cubicBezTo>
                      <a:pt x="221" y="11"/>
                      <a:pt x="207" y="0"/>
                      <a:pt x="190" y="0"/>
                    </a:cubicBezTo>
                    <a:cubicBezTo>
                      <a:pt x="168" y="0"/>
                      <a:pt x="157" y="14"/>
                      <a:pt x="148" y="36"/>
                    </a:cubicBezTo>
                    <a:cubicBezTo>
                      <a:pt x="143" y="59"/>
                      <a:pt x="154" y="17"/>
                      <a:pt x="118" y="168"/>
                    </a:cubicBezTo>
                    <a:lnTo>
                      <a:pt x="28" y="168"/>
                    </a:lnTo>
                    <a:cubicBezTo>
                      <a:pt x="11" y="168"/>
                      <a:pt x="0" y="168"/>
                      <a:pt x="0" y="188"/>
                    </a:cubicBezTo>
                    <a:cubicBezTo>
                      <a:pt x="0" y="199"/>
                      <a:pt x="11" y="199"/>
                      <a:pt x="25" y="199"/>
                    </a:cubicBezTo>
                    <a:lnTo>
                      <a:pt x="109" y="199"/>
                    </a:lnTo>
                    <a:lnTo>
                      <a:pt x="56" y="403"/>
                    </a:lnTo>
                    <a:cubicBezTo>
                      <a:pt x="53" y="425"/>
                      <a:pt x="45" y="456"/>
                      <a:pt x="45" y="467"/>
                    </a:cubicBezTo>
                    <a:cubicBezTo>
                      <a:pt x="45" y="518"/>
                      <a:pt x="87" y="549"/>
                      <a:pt x="137" y="549"/>
                    </a:cubicBezTo>
                    <a:cubicBezTo>
                      <a:pt x="235" y="549"/>
                      <a:pt x="288" y="428"/>
                      <a:pt x="288" y="417"/>
                    </a:cubicBezTo>
                    <a:cubicBezTo>
                      <a:pt x="288" y="406"/>
                      <a:pt x="277" y="406"/>
                      <a:pt x="274" y="406"/>
                    </a:cubicBezTo>
                    <a:cubicBezTo>
                      <a:pt x="263" y="406"/>
                      <a:pt x="263" y="409"/>
                      <a:pt x="258" y="423"/>
                    </a:cubicBezTo>
                    <a:cubicBezTo>
                      <a:pt x="232" y="476"/>
                      <a:pt x="188" y="526"/>
                      <a:pt x="140" y="526"/>
                    </a:cubicBezTo>
                    <a:cubicBezTo>
                      <a:pt x="120" y="526"/>
                      <a:pt x="109" y="515"/>
                      <a:pt x="109" y="481"/>
                    </a:cubicBezTo>
                    <a:cubicBezTo>
                      <a:pt x="109" y="473"/>
                      <a:pt x="112" y="456"/>
                      <a:pt x="115" y="44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B16880-AC92-1940-8181-F3529EDD8BA0}"/>
                  </a:ext>
                </a:extLst>
              </p:cNvPr>
              <p:cNvSpPr/>
              <p:nvPr/>
            </p:nvSpPr>
            <p:spPr>
              <a:xfrm>
                <a:off x="7128360" y="5984640"/>
                <a:ext cx="228600" cy="229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6" h="638">
                    <a:moveTo>
                      <a:pt x="339" y="339"/>
                    </a:moveTo>
                    <a:lnTo>
                      <a:pt x="605" y="339"/>
                    </a:lnTo>
                    <a:cubicBezTo>
                      <a:pt x="616" y="339"/>
                      <a:pt x="636" y="339"/>
                      <a:pt x="636" y="319"/>
                    </a:cubicBezTo>
                    <a:cubicBezTo>
                      <a:pt x="636" y="297"/>
                      <a:pt x="616" y="297"/>
                      <a:pt x="605" y="297"/>
                    </a:cubicBezTo>
                    <a:lnTo>
                      <a:pt x="339" y="297"/>
                    </a:lnTo>
                    <a:lnTo>
                      <a:pt x="339" y="31"/>
                    </a:lnTo>
                    <a:cubicBezTo>
                      <a:pt x="339" y="20"/>
                      <a:pt x="339" y="0"/>
                      <a:pt x="319" y="0"/>
                    </a:cubicBezTo>
                    <a:cubicBezTo>
                      <a:pt x="297" y="0"/>
                      <a:pt x="297" y="20"/>
                      <a:pt x="297" y="31"/>
                    </a:cubicBezTo>
                    <a:lnTo>
                      <a:pt x="297" y="297"/>
                    </a:lnTo>
                    <a:lnTo>
                      <a:pt x="31" y="297"/>
                    </a:lnTo>
                    <a:cubicBezTo>
                      <a:pt x="20" y="297"/>
                      <a:pt x="0" y="297"/>
                      <a:pt x="0" y="319"/>
                    </a:cubicBezTo>
                    <a:cubicBezTo>
                      <a:pt x="0" y="339"/>
                      <a:pt x="20" y="339"/>
                      <a:pt x="31" y="339"/>
                    </a:cubicBezTo>
                    <a:lnTo>
                      <a:pt x="297" y="339"/>
                    </a:lnTo>
                    <a:lnTo>
                      <a:pt x="297" y="605"/>
                    </a:lnTo>
                    <a:cubicBezTo>
                      <a:pt x="297" y="616"/>
                      <a:pt x="297" y="638"/>
                      <a:pt x="319" y="638"/>
                    </a:cubicBezTo>
                    <a:cubicBezTo>
                      <a:pt x="339" y="638"/>
                      <a:pt x="339" y="619"/>
                      <a:pt x="339" y="60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A368887E-49BF-934E-B743-9190A0174EB4}"/>
                  </a:ext>
                </a:extLst>
              </p:cNvPr>
              <p:cNvSpPr/>
              <p:nvPr/>
            </p:nvSpPr>
            <p:spPr>
              <a:xfrm>
                <a:off x="7411679" y="5970599"/>
                <a:ext cx="113400" cy="2062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6" h="574">
                    <a:moveTo>
                      <a:pt x="196" y="25"/>
                    </a:moveTo>
                    <a:cubicBezTo>
                      <a:pt x="196" y="0"/>
                      <a:pt x="193" y="0"/>
                      <a:pt x="171" y="0"/>
                    </a:cubicBezTo>
                    <a:cubicBezTo>
                      <a:pt x="115" y="53"/>
                      <a:pt x="36" y="56"/>
                      <a:pt x="0" y="56"/>
                    </a:cubicBezTo>
                    <a:lnTo>
                      <a:pt x="0" y="87"/>
                    </a:lnTo>
                    <a:cubicBezTo>
                      <a:pt x="20" y="87"/>
                      <a:pt x="78" y="87"/>
                      <a:pt x="126" y="62"/>
                    </a:cubicBezTo>
                    <a:lnTo>
                      <a:pt x="126" y="504"/>
                    </a:lnTo>
                    <a:cubicBezTo>
                      <a:pt x="126" y="532"/>
                      <a:pt x="126" y="543"/>
                      <a:pt x="39" y="543"/>
                    </a:cubicBezTo>
                    <a:lnTo>
                      <a:pt x="6" y="543"/>
                    </a:lnTo>
                    <a:lnTo>
                      <a:pt x="6" y="574"/>
                    </a:lnTo>
                    <a:cubicBezTo>
                      <a:pt x="22" y="574"/>
                      <a:pt x="129" y="571"/>
                      <a:pt x="160" y="571"/>
                    </a:cubicBezTo>
                    <a:cubicBezTo>
                      <a:pt x="188" y="571"/>
                      <a:pt x="297" y="574"/>
                      <a:pt x="316" y="574"/>
                    </a:cubicBezTo>
                    <a:lnTo>
                      <a:pt x="316" y="543"/>
                    </a:lnTo>
                    <a:lnTo>
                      <a:pt x="283" y="543"/>
                    </a:lnTo>
                    <a:cubicBezTo>
                      <a:pt x="196" y="543"/>
                      <a:pt x="196" y="532"/>
                      <a:pt x="196" y="5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sp>
          <p:nvSpPr>
            <p:cNvPr id="218" name="Straight Connector 217">
              <a:extLst>
                <a:ext uri="{FF2B5EF4-FFF2-40B4-BE49-F238E27FC236}">
                  <a16:creationId xmlns:a16="http://schemas.microsoft.com/office/drawing/2014/main" id="{24776D7C-081F-B842-89E6-3059963896F1}"/>
                </a:ext>
              </a:extLst>
            </p:cNvPr>
            <p:cNvSpPr/>
            <p:nvPr/>
          </p:nvSpPr>
          <p:spPr>
            <a:xfrm flipV="1">
              <a:off x="6675119" y="5722920"/>
              <a:ext cx="0" cy="14630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9" name="Straight Connector 218">
              <a:extLst>
                <a:ext uri="{FF2B5EF4-FFF2-40B4-BE49-F238E27FC236}">
                  <a16:creationId xmlns:a16="http://schemas.microsoft.com/office/drawing/2014/main" id="{003F4C14-CB76-DE41-8402-6C5E2A785D2B}"/>
                </a:ext>
              </a:extLst>
            </p:cNvPr>
            <p:cNvSpPr/>
            <p:nvPr/>
          </p:nvSpPr>
          <p:spPr>
            <a:xfrm flipV="1">
              <a:off x="7680960" y="5722920"/>
              <a:ext cx="0" cy="14630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0" name="Straight Connector 219">
              <a:extLst>
                <a:ext uri="{FF2B5EF4-FFF2-40B4-BE49-F238E27FC236}">
                  <a16:creationId xmlns:a16="http://schemas.microsoft.com/office/drawing/2014/main" id="{75F7D922-9D29-4342-AA06-85D8F368CC3E}"/>
                </a:ext>
              </a:extLst>
            </p:cNvPr>
            <p:cNvSpPr/>
            <p:nvPr/>
          </p:nvSpPr>
          <p:spPr>
            <a:xfrm flipV="1">
              <a:off x="5394960" y="5722920"/>
              <a:ext cx="0" cy="14630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495725E-49D3-E64E-8176-F4E279AF6671}"/>
                </a:ext>
              </a:extLst>
            </p:cNvPr>
            <p:cNvSpPr txBox="1"/>
            <p:nvPr/>
          </p:nvSpPr>
          <p:spPr>
            <a:xfrm>
              <a:off x="7772400" y="5669279"/>
              <a:ext cx="1537200" cy="6022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probability of</a:t>
              </a:r>
            </a:p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this transition</a:t>
              </a:r>
            </a:p>
          </p:txBody>
        </p:sp>
        <p:sp>
          <p:nvSpPr>
            <p:cNvPr id="222" name="Straight Connector 221">
              <a:extLst>
                <a:ext uri="{FF2B5EF4-FFF2-40B4-BE49-F238E27FC236}">
                  <a16:creationId xmlns:a16="http://schemas.microsoft.com/office/drawing/2014/main" id="{EA83F029-F443-D342-9AF3-83FEAA053B07}"/>
                </a:ext>
              </a:extLst>
            </p:cNvPr>
            <p:cNvSpPr/>
            <p:nvPr/>
          </p:nvSpPr>
          <p:spPr>
            <a:xfrm>
              <a:off x="5394960" y="5722920"/>
              <a:ext cx="391464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3" name="Straight Connector 222">
              <a:extLst>
                <a:ext uri="{FF2B5EF4-FFF2-40B4-BE49-F238E27FC236}">
                  <a16:creationId xmlns:a16="http://schemas.microsoft.com/office/drawing/2014/main" id="{00F742AF-DA3F-6E4F-8861-43E1E71CB974}"/>
                </a:ext>
              </a:extLst>
            </p:cNvPr>
            <p:cNvSpPr/>
            <p:nvPr/>
          </p:nvSpPr>
          <p:spPr>
            <a:xfrm flipV="1">
              <a:off x="9309600" y="5722920"/>
              <a:ext cx="0" cy="146303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24" name="Title 223">
            <a:extLst>
              <a:ext uri="{FF2B5EF4-FFF2-40B4-BE49-F238E27FC236}">
                <a16:creationId xmlns:a16="http://schemas.microsoft.com/office/drawing/2014/main" id="{5726B492-8295-0746-B4BD-B37F9D47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03145"/>
          </a:xfrm>
        </p:spPr>
        <p:txBody>
          <a:bodyPr/>
          <a:lstStyle/>
          <a:p>
            <a:r>
              <a:rPr lang="en-US" dirty="0"/>
              <a:t>Transition function</a:t>
            </a: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94AE41E5-AB0B-724D-B929-BE03A5A9C8DF}"/>
              </a:ext>
            </a:extLst>
          </p:cNvPr>
          <p:cNvSpPr/>
          <p:nvPr/>
        </p:nvSpPr>
        <p:spPr>
          <a:xfrm>
            <a:off x="79236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BF2C44B1-31FA-FD4F-8458-E670F2176D6A}"/>
              </a:ext>
            </a:extLst>
          </p:cNvPr>
          <p:cNvSpPr/>
          <p:nvPr/>
        </p:nvSpPr>
        <p:spPr>
          <a:xfrm>
            <a:off x="1645920" y="3134429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176F1443-482A-DB44-B758-2606A9FB0272}"/>
              </a:ext>
            </a:extLst>
          </p:cNvPr>
          <p:cNvSpPr/>
          <p:nvPr/>
        </p:nvSpPr>
        <p:spPr>
          <a:xfrm>
            <a:off x="249912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A36DD7A-D38F-EB43-983E-6F30CCF47E82}"/>
              </a:ext>
            </a:extLst>
          </p:cNvPr>
          <p:cNvSpPr/>
          <p:nvPr/>
        </p:nvSpPr>
        <p:spPr>
          <a:xfrm>
            <a:off x="79236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007ED471-3D81-F94B-973A-A9DC70C55112}"/>
              </a:ext>
            </a:extLst>
          </p:cNvPr>
          <p:cNvSpPr/>
          <p:nvPr/>
        </p:nvSpPr>
        <p:spPr>
          <a:xfrm>
            <a:off x="1645920" y="231147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8509C68-52F5-BB43-A89A-903C5070976E}"/>
              </a:ext>
            </a:extLst>
          </p:cNvPr>
          <p:cNvSpPr/>
          <p:nvPr/>
        </p:nvSpPr>
        <p:spPr>
          <a:xfrm>
            <a:off x="249912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1132F8C5-3527-894D-A796-8BB7698E0D47}"/>
              </a:ext>
            </a:extLst>
          </p:cNvPr>
          <p:cNvSpPr/>
          <p:nvPr/>
        </p:nvSpPr>
        <p:spPr>
          <a:xfrm>
            <a:off x="3352680" y="3134429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E4B5ED5C-DE92-684D-8279-15FEA5ECA769}"/>
              </a:ext>
            </a:extLst>
          </p:cNvPr>
          <p:cNvSpPr/>
          <p:nvPr/>
        </p:nvSpPr>
        <p:spPr>
          <a:xfrm>
            <a:off x="3352680" y="231147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233" name="Group 232" descr="28§display§s_1§svg§600§FALSE" title="TexMaths">
            <a:extLst>
              <a:ext uri="{FF2B5EF4-FFF2-40B4-BE49-F238E27FC236}">
                <a16:creationId xmlns:a16="http://schemas.microsoft.com/office/drawing/2014/main" id="{2B49FFC6-B1E2-5E4E-80F6-533B83017FF9}"/>
              </a:ext>
            </a:extLst>
          </p:cNvPr>
          <p:cNvGrpSpPr/>
          <p:nvPr/>
        </p:nvGrpSpPr>
        <p:grpSpPr>
          <a:xfrm>
            <a:off x="1078920" y="2596950"/>
            <a:ext cx="383760" cy="262800"/>
            <a:chOff x="1078920" y="2388600"/>
            <a:chExt cx="383760" cy="262800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4B087738-7EBD-2D4B-A229-CF3465500DE1}"/>
                </a:ext>
              </a:extLst>
            </p:cNvPr>
            <p:cNvSpPr/>
            <p:nvPr/>
          </p:nvSpPr>
          <p:spPr>
            <a:xfrm>
              <a:off x="107892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98F5BB39-D905-3941-A1DC-24031D0DFF95}"/>
                </a:ext>
              </a:extLst>
            </p:cNvPr>
            <p:cNvSpPr/>
            <p:nvPr/>
          </p:nvSpPr>
          <p:spPr>
            <a:xfrm>
              <a:off x="110196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9DC980C2-83A8-CA4C-8DB0-BD7E0498F33B}"/>
                </a:ext>
              </a:extLst>
            </p:cNvPr>
            <p:cNvSpPr/>
            <p:nvPr/>
          </p:nvSpPr>
          <p:spPr>
            <a:xfrm>
              <a:off x="1319760" y="24451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37" name="Group 236" descr="28§display§s_3§svg§600§FALSE" title="TexMaths">
            <a:extLst>
              <a:ext uri="{FF2B5EF4-FFF2-40B4-BE49-F238E27FC236}">
                <a16:creationId xmlns:a16="http://schemas.microsoft.com/office/drawing/2014/main" id="{3B4469D6-44C3-2F41-8130-7F1BAB2FC433}"/>
              </a:ext>
            </a:extLst>
          </p:cNvPr>
          <p:cNvGrpSpPr/>
          <p:nvPr/>
        </p:nvGrpSpPr>
        <p:grpSpPr>
          <a:xfrm>
            <a:off x="2724840" y="2585789"/>
            <a:ext cx="383760" cy="268921"/>
            <a:chOff x="2724840" y="2377439"/>
            <a:chExt cx="383760" cy="268921"/>
          </a:xfrm>
        </p:grpSpPr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9FAE3A0C-F554-614D-8ABB-C7834097E6BE}"/>
                </a:ext>
              </a:extLst>
            </p:cNvPr>
            <p:cNvSpPr/>
            <p:nvPr/>
          </p:nvSpPr>
          <p:spPr>
            <a:xfrm>
              <a:off x="272484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FCCE77CD-B3D5-1A45-930D-D58DDD11E0F5}"/>
                </a:ext>
              </a:extLst>
            </p:cNvPr>
            <p:cNvSpPr/>
            <p:nvPr/>
          </p:nvSpPr>
          <p:spPr>
            <a:xfrm>
              <a:off x="274788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070B274-14E8-B847-9FB6-F874B501D650}"/>
                </a:ext>
              </a:extLst>
            </p:cNvPr>
            <p:cNvSpPr/>
            <p:nvPr/>
          </p:nvSpPr>
          <p:spPr>
            <a:xfrm>
              <a:off x="2948759" y="2433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1" name="Group 240" descr="28§display§s_2§svg§600§FALSE" title="TexMaths">
            <a:extLst>
              <a:ext uri="{FF2B5EF4-FFF2-40B4-BE49-F238E27FC236}">
                <a16:creationId xmlns:a16="http://schemas.microsoft.com/office/drawing/2014/main" id="{9BAEECE1-32C8-3F44-B040-459DB58AE299}"/>
              </a:ext>
            </a:extLst>
          </p:cNvPr>
          <p:cNvGrpSpPr/>
          <p:nvPr/>
        </p:nvGrpSpPr>
        <p:grpSpPr>
          <a:xfrm>
            <a:off x="1810440" y="2596950"/>
            <a:ext cx="383760" cy="262800"/>
            <a:chOff x="1810440" y="2388600"/>
            <a:chExt cx="383760" cy="262800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53D4714D-A670-AB4A-8F8B-C7EBC8B8ABA2}"/>
                </a:ext>
              </a:extLst>
            </p:cNvPr>
            <p:cNvSpPr/>
            <p:nvPr/>
          </p:nvSpPr>
          <p:spPr>
            <a:xfrm>
              <a:off x="1810440" y="239471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4B6FF902-A422-1941-8AC0-FB65A7037D26}"/>
                </a:ext>
              </a:extLst>
            </p:cNvPr>
            <p:cNvSpPr/>
            <p:nvPr/>
          </p:nvSpPr>
          <p:spPr>
            <a:xfrm>
              <a:off x="1833480" y="23886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5DD8B702-185C-0A4E-94DC-81B8DFE5D56C}"/>
                </a:ext>
              </a:extLst>
            </p:cNvPr>
            <p:cNvSpPr/>
            <p:nvPr/>
          </p:nvSpPr>
          <p:spPr>
            <a:xfrm>
              <a:off x="2037240" y="244512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5" name="Group 244" descr="28§display§s_4§svg§600§FALSE" title="TexMaths">
            <a:extLst>
              <a:ext uri="{FF2B5EF4-FFF2-40B4-BE49-F238E27FC236}">
                <a16:creationId xmlns:a16="http://schemas.microsoft.com/office/drawing/2014/main" id="{88E0BAC5-ADA3-8A49-9216-191589595EC4}"/>
              </a:ext>
            </a:extLst>
          </p:cNvPr>
          <p:cNvGrpSpPr/>
          <p:nvPr/>
        </p:nvGrpSpPr>
        <p:grpSpPr>
          <a:xfrm>
            <a:off x="3547800" y="2585789"/>
            <a:ext cx="383760" cy="262801"/>
            <a:chOff x="3547800" y="2377439"/>
            <a:chExt cx="383760" cy="262801"/>
          </a:xfrm>
        </p:grpSpPr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0BD8EA58-B642-0E4A-8A85-170A28A045F4}"/>
                </a:ext>
              </a:extLst>
            </p:cNvPr>
            <p:cNvSpPr/>
            <p:nvPr/>
          </p:nvSpPr>
          <p:spPr>
            <a:xfrm>
              <a:off x="3547800" y="2383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3C498F94-2BB9-F946-AEB4-03CCBF3B3FBA}"/>
                </a:ext>
              </a:extLst>
            </p:cNvPr>
            <p:cNvSpPr/>
            <p:nvPr/>
          </p:nvSpPr>
          <p:spPr>
            <a:xfrm>
              <a:off x="3570840" y="23774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4911F781-0573-CB42-9F5F-8190139952F7}"/>
                </a:ext>
              </a:extLst>
            </p:cNvPr>
            <p:cNvSpPr/>
            <p:nvPr/>
          </p:nvSpPr>
          <p:spPr>
            <a:xfrm>
              <a:off x="3766680" y="243072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9" name="Group 248" descr="28§display§s_5§svg§600§FALSE" title="TexMaths">
            <a:extLst>
              <a:ext uri="{FF2B5EF4-FFF2-40B4-BE49-F238E27FC236}">
                <a16:creationId xmlns:a16="http://schemas.microsoft.com/office/drawing/2014/main" id="{243693E1-5503-8F41-A74E-DE5C037A7209}"/>
              </a:ext>
            </a:extLst>
          </p:cNvPr>
          <p:cNvGrpSpPr/>
          <p:nvPr/>
        </p:nvGrpSpPr>
        <p:grpSpPr>
          <a:xfrm>
            <a:off x="1097280" y="3408750"/>
            <a:ext cx="383760" cy="268919"/>
            <a:chOff x="1097280" y="3200400"/>
            <a:chExt cx="383760" cy="268919"/>
          </a:xfrm>
        </p:grpSpPr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F2E2C1CC-A158-6D4B-9A17-0E79D1C6EA90}"/>
                </a:ext>
              </a:extLst>
            </p:cNvPr>
            <p:cNvSpPr/>
            <p:nvPr/>
          </p:nvSpPr>
          <p:spPr>
            <a:xfrm>
              <a:off x="109728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84A8E6F3-CF62-F140-B767-7F69DC5B5707}"/>
                </a:ext>
              </a:extLst>
            </p:cNvPr>
            <p:cNvSpPr/>
            <p:nvPr/>
          </p:nvSpPr>
          <p:spPr>
            <a:xfrm>
              <a:off x="112031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29CEEAD-34BD-7A4D-8802-52D67E80EAAC}"/>
                </a:ext>
              </a:extLst>
            </p:cNvPr>
            <p:cNvSpPr/>
            <p:nvPr/>
          </p:nvSpPr>
          <p:spPr>
            <a:xfrm>
              <a:off x="1324080" y="3256919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3" name="Group 252" descr="28§display§s_6§svg§600§FALSE" title="TexMaths">
            <a:extLst>
              <a:ext uri="{FF2B5EF4-FFF2-40B4-BE49-F238E27FC236}">
                <a16:creationId xmlns:a16="http://schemas.microsoft.com/office/drawing/2014/main" id="{CB169A72-01AE-E14A-86D2-50884407399F}"/>
              </a:ext>
            </a:extLst>
          </p:cNvPr>
          <p:cNvGrpSpPr/>
          <p:nvPr/>
        </p:nvGrpSpPr>
        <p:grpSpPr>
          <a:xfrm>
            <a:off x="2743199" y="3408750"/>
            <a:ext cx="383760" cy="268919"/>
            <a:chOff x="2743199" y="3200400"/>
            <a:chExt cx="383760" cy="268919"/>
          </a:xfrm>
        </p:grpSpPr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1312E3EE-ABAF-5E46-AF64-41BC646BCB1B}"/>
                </a:ext>
              </a:extLst>
            </p:cNvPr>
            <p:cNvSpPr/>
            <p:nvPr/>
          </p:nvSpPr>
          <p:spPr>
            <a:xfrm>
              <a:off x="2743199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752EDA70-7777-644C-9DE7-AE88FA4781B0}"/>
                </a:ext>
              </a:extLst>
            </p:cNvPr>
            <p:cNvSpPr/>
            <p:nvPr/>
          </p:nvSpPr>
          <p:spPr>
            <a:xfrm>
              <a:off x="2766239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E08585D4-EF80-1441-A49D-5524A203726F}"/>
                </a:ext>
              </a:extLst>
            </p:cNvPr>
            <p:cNvSpPr/>
            <p:nvPr/>
          </p:nvSpPr>
          <p:spPr>
            <a:xfrm>
              <a:off x="2967119" y="3256919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57" name="Group 256" descr="28§display§s_7§svg§600§FALSE" title="TexMaths">
            <a:extLst>
              <a:ext uri="{FF2B5EF4-FFF2-40B4-BE49-F238E27FC236}">
                <a16:creationId xmlns:a16="http://schemas.microsoft.com/office/drawing/2014/main" id="{664D635B-81FB-3B48-9A3D-AC0CF0C3F6E2}"/>
              </a:ext>
            </a:extLst>
          </p:cNvPr>
          <p:cNvGrpSpPr/>
          <p:nvPr/>
        </p:nvGrpSpPr>
        <p:grpSpPr>
          <a:xfrm>
            <a:off x="3566160" y="3408750"/>
            <a:ext cx="383760" cy="268920"/>
            <a:chOff x="3566160" y="3200400"/>
            <a:chExt cx="383760" cy="268920"/>
          </a:xfrm>
        </p:grpSpPr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0E7BA844-51C1-6C4D-84E2-5D0A3EFEB9C4}"/>
                </a:ext>
              </a:extLst>
            </p:cNvPr>
            <p:cNvSpPr/>
            <p:nvPr/>
          </p:nvSpPr>
          <p:spPr>
            <a:xfrm>
              <a:off x="3566160" y="3206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8275F2CD-8B13-314B-AEE0-A0A98A9F8D32}"/>
                </a:ext>
              </a:extLst>
            </p:cNvPr>
            <p:cNvSpPr/>
            <p:nvPr/>
          </p:nvSpPr>
          <p:spPr>
            <a:xfrm>
              <a:off x="3589200" y="3200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6AD13DEF-B522-1644-84A6-3DF89F921458}"/>
                </a:ext>
              </a:extLst>
            </p:cNvPr>
            <p:cNvSpPr/>
            <p:nvPr/>
          </p:nvSpPr>
          <p:spPr>
            <a:xfrm>
              <a:off x="3795120" y="325296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4FEEC57-61DD-654F-AFFC-2491788A8E82}"/>
              </a:ext>
            </a:extLst>
          </p:cNvPr>
          <p:cNvGrpSpPr/>
          <p:nvPr/>
        </p:nvGrpSpPr>
        <p:grpSpPr>
          <a:xfrm flipH="1">
            <a:off x="2695395" y="2468644"/>
            <a:ext cx="338970" cy="508611"/>
            <a:chOff x="5330309" y="2741810"/>
            <a:chExt cx="338970" cy="508611"/>
          </a:xfrm>
        </p:grpSpPr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3F1EEDFD-AEC8-F049-A881-9115CE2395FA}"/>
                </a:ext>
              </a:extLst>
            </p:cNvPr>
            <p:cNvSpPr/>
            <p:nvPr/>
          </p:nvSpPr>
          <p:spPr>
            <a:xfrm rot="5874600">
              <a:off x="5249309" y="282281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3D1A7B1A-D3CA-594D-B106-70719C8B75A9}"/>
                </a:ext>
              </a:extLst>
            </p:cNvPr>
            <p:cNvSpPr/>
            <p:nvPr/>
          </p:nvSpPr>
          <p:spPr>
            <a:xfrm rot="21127800" flipH="1">
              <a:off x="5394351" y="318094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4" name="Straight Connector 263">
              <a:extLst>
                <a:ext uri="{FF2B5EF4-FFF2-40B4-BE49-F238E27FC236}">
                  <a16:creationId xmlns:a16="http://schemas.microsoft.com/office/drawing/2014/main" id="{0B2B1753-C670-F241-B755-E9BDBD80C04B}"/>
                </a:ext>
              </a:extLst>
            </p:cNvPr>
            <p:cNvSpPr/>
            <p:nvPr/>
          </p:nvSpPr>
          <p:spPr>
            <a:xfrm flipH="1">
              <a:off x="5434560" y="3155039"/>
              <a:ext cx="3600" cy="26281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5" name="Straight Connector 264">
              <a:extLst>
                <a:ext uri="{FF2B5EF4-FFF2-40B4-BE49-F238E27FC236}">
                  <a16:creationId xmlns:a16="http://schemas.microsoft.com/office/drawing/2014/main" id="{C01B551C-0C33-A64B-9274-6961E7371A7F}"/>
                </a:ext>
              </a:extLst>
            </p:cNvPr>
            <p:cNvSpPr/>
            <p:nvPr/>
          </p:nvSpPr>
          <p:spPr>
            <a:xfrm>
              <a:off x="5577840" y="299376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6" name="Straight Connector 265">
              <a:extLst>
                <a:ext uri="{FF2B5EF4-FFF2-40B4-BE49-F238E27FC236}">
                  <a16:creationId xmlns:a16="http://schemas.microsoft.com/office/drawing/2014/main" id="{2B0C968B-568B-5A43-BE27-EE32BDA42618}"/>
                </a:ext>
              </a:extLst>
            </p:cNvPr>
            <p:cNvSpPr/>
            <p:nvPr/>
          </p:nvSpPr>
          <p:spPr>
            <a:xfrm flipH="1">
              <a:off x="5645160" y="297360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7" name="Straight Connector 266">
              <a:extLst>
                <a:ext uri="{FF2B5EF4-FFF2-40B4-BE49-F238E27FC236}">
                  <a16:creationId xmlns:a16="http://schemas.microsoft.com/office/drawing/2014/main" id="{955EA558-06BA-2B4F-823A-44DD18C2D0BE}"/>
                </a:ext>
              </a:extLst>
            </p:cNvPr>
            <p:cNvSpPr/>
            <p:nvPr/>
          </p:nvSpPr>
          <p:spPr>
            <a:xfrm flipH="1" flipV="1">
              <a:off x="5645160" y="299376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C5923544-88FE-AC42-81D3-0833067C6384}"/>
                </a:ext>
              </a:extLst>
            </p:cNvPr>
            <p:cNvSpPr/>
            <p:nvPr/>
          </p:nvSpPr>
          <p:spPr>
            <a:xfrm rot="21127800" flipH="1">
              <a:off x="5514771" y="286578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D3849DA-0BCD-D444-8C93-1FF259D56A98}"/>
                </a:ext>
              </a:extLst>
            </p:cNvPr>
            <p:cNvGrpSpPr/>
            <p:nvPr/>
          </p:nvGrpSpPr>
          <p:grpSpPr>
            <a:xfrm>
              <a:off x="5523120" y="3005640"/>
              <a:ext cx="146159" cy="41400"/>
              <a:chOff x="5523120" y="3005640"/>
              <a:chExt cx="146159" cy="41400"/>
            </a:xfrm>
          </p:grpSpPr>
          <p:sp>
            <p:nvSpPr>
              <p:cNvPr id="270" name="Straight Connector 269">
                <a:extLst>
                  <a:ext uri="{FF2B5EF4-FFF2-40B4-BE49-F238E27FC236}">
                    <a16:creationId xmlns:a16="http://schemas.microsoft.com/office/drawing/2014/main" id="{9F5EE0A9-6B67-EA47-AD12-F6A636B1B9C4}"/>
                  </a:ext>
                </a:extLst>
              </p:cNvPr>
              <p:cNvSpPr/>
              <p:nvPr/>
            </p:nvSpPr>
            <p:spPr>
              <a:xfrm>
                <a:off x="5523120" y="300996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1" name="Straight Connector 270">
                <a:extLst>
                  <a:ext uri="{FF2B5EF4-FFF2-40B4-BE49-F238E27FC236}">
                    <a16:creationId xmlns:a16="http://schemas.microsoft.com/office/drawing/2014/main" id="{EFE9E8F6-B2F6-164B-90C5-2AEFAD8BED9D}"/>
                  </a:ext>
                </a:extLst>
              </p:cNvPr>
              <p:cNvSpPr/>
              <p:nvPr/>
            </p:nvSpPr>
            <p:spPr>
              <a:xfrm flipH="1">
                <a:off x="5645160" y="3005640"/>
                <a:ext cx="24119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2" name="Straight Connector 271">
                <a:extLst>
                  <a:ext uri="{FF2B5EF4-FFF2-40B4-BE49-F238E27FC236}">
                    <a16:creationId xmlns:a16="http://schemas.microsoft.com/office/drawing/2014/main" id="{1963E1EF-131D-614C-9524-8CCB14CBCB4B}"/>
                  </a:ext>
                </a:extLst>
              </p:cNvPr>
              <p:cNvSpPr/>
              <p:nvPr/>
            </p:nvSpPr>
            <p:spPr>
              <a:xfrm flipH="1" flipV="1">
                <a:off x="5644800" y="302292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273" name="Right Arrow 272">
            <a:extLst>
              <a:ext uri="{FF2B5EF4-FFF2-40B4-BE49-F238E27FC236}">
                <a16:creationId xmlns:a16="http://schemas.microsoft.com/office/drawing/2014/main" id="{1D0DD576-E510-7B46-A971-2901EA531C83}"/>
              </a:ext>
            </a:extLst>
          </p:cNvPr>
          <p:cNvSpPr/>
          <p:nvPr/>
        </p:nvSpPr>
        <p:spPr>
          <a:xfrm rot="10800000">
            <a:off x="2219011" y="2639212"/>
            <a:ext cx="405114" cy="19298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5F239B76-1AB6-D54E-8843-0E873CEB3BF5}"/>
              </a:ext>
            </a:extLst>
          </p:cNvPr>
          <p:cNvCxnSpPr/>
          <p:nvPr/>
        </p:nvCxnSpPr>
        <p:spPr>
          <a:xfrm>
            <a:off x="2925899" y="3032567"/>
            <a:ext cx="0" cy="36923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07151AF-D9C7-6744-B41D-974FAAB84B15}"/>
              </a:ext>
            </a:extLst>
          </p:cNvPr>
          <p:cNvCxnSpPr>
            <a:cxnSpLocks/>
          </p:cNvCxnSpPr>
          <p:nvPr/>
        </p:nvCxnSpPr>
        <p:spPr>
          <a:xfrm>
            <a:off x="3137400" y="2735703"/>
            <a:ext cx="428830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Circular Arrow 275">
            <a:extLst>
              <a:ext uri="{FF2B5EF4-FFF2-40B4-BE49-F238E27FC236}">
                <a16:creationId xmlns:a16="http://schemas.microsoft.com/office/drawing/2014/main" id="{7E49498F-C66F-7A4C-9A0B-A81C41ADB636}"/>
              </a:ext>
            </a:extLst>
          </p:cNvPr>
          <p:cNvSpPr/>
          <p:nvPr/>
        </p:nvSpPr>
        <p:spPr>
          <a:xfrm>
            <a:off x="2762925" y="2209607"/>
            <a:ext cx="211501" cy="393540"/>
          </a:xfrm>
          <a:prstGeom prst="circular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78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D424C63F-E7DD-A14F-B90D-73389CA63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5301B185-F633-BA4D-AC0D-8D885AEA4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560638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5B883F53-03FB-6E4A-85AA-AB8880A57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8786DE37-0FA8-F043-9F8E-DD17DD153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10DE3B63-7F91-A643-BFE4-D7B3359D3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382963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362E74CE-FC92-5C4C-B85D-52B868422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895" name="Group 7">
            <a:extLst>
              <a:ext uri="{FF2B5EF4-FFF2-40B4-BE49-F238E27FC236}">
                <a16:creationId xmlns:a16="http://schemas.microsoft.com/office/drawing/2014/main" id="{4CF6BC0C-589F-4F40-A056-1B591BF501A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11550"/>
            <a:ext cx="363538" cy="509588"/>
            <a:chOff x="1152" y="2212"/>
            <a:chExt cx="229" cy="321"/>
          </a:xfrm>
        </p:grpSpPr>
        <p:sp>
          <p:nvSpPr>
            <p:cNvPr id="37896" name="Freeform 8">
              <a:extLst>
                <a:ext uri="{FF2B5EF4-FFF2-40B4-BE49-F238E27FC236}">
                  <a16:creationId xmlns:a16="http://schemas.microsoft.com/office/drawing/2014/main" id="{6F24F2E6-50E0-BA46-816B-F40EBC2E1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16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7" name="Oval 9">
              <a:extLst>
                <a:ext uri="{FF2B5EF4-FFF2-40B4-BE49-F238E27FC236}">
                  <a16:creationId xmlns:a16="http://schemas.microsoft.com/office/drawing/2014/main" id="{3D72C56B-7D9F-F64C-9CFD-1C42405301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81" y="248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Line 10">
              <a:extLst>
                <a:ext uri="{FF2B5EF4-FFF2-40B4-BE49-F238E27FC236}">
                  <a16:creationId xmlns:a16="http://schemas.microsoft.com/office/drawing/2014/main" id="{550BCD21-C4AE-9743-A101-CFBBCD1B6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" y="247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9" name="Line 11">
              <a:extLst>
                <a:ext uri="{FF2B5EF4-FFF2-40B4-BE49-F238E27FC236}">
                  <a16:creationId xmlns:a16="http://schemas.microsoft.com/office/drawing/2014/main" id="{4E4BCB39-D925-6A4E-964F-F11387140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7" y="237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0" name="Line 12">
              <a:extLst>
                <a:ext uri="{FF2B5EF4-FFF2-40B4-BE49-F238E27FC236}">
                  <a16:creationId xmlns:a16="http://schemas.microsoft.com/office/drawing/2014/main" id="{0CCB10E2-6627-644D-B514-FB234ADE5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3" y="235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Line 13">
              <a:extLst>
                <a:ext uri="{FF2B5EF4-FFF2-40B4-BE49-F238E27FC236}">
                  <a16:creationId xmlns:a16="http://schemas.microsoft.com/office/drawing/2014/main" id="{996520D1-EC1B-1A43-A7C9-2245A35AC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36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Oval 14">
              <a:extLst>
                <a:ext uri="{FF2B5EF4-FFF2-40B4-BE49-F238E27FC236}">
                  <a16:creationId xmlns:a16="http://schemas.microsoft.com/office/drawing/2014/main" id="{16FE7EEE-9D71-9A41-8F7A-726193F579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19" y="229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03" name="Group 15">
              <a:extLst>
                <a:ext uri="{FF2B5EF4-FFF2-40B4-BE49-F238E27FC236}">
                  <a16:creationId xmlns:a16="http://schemas.microsoft.com/office/drawing/2014/main" id="{7350F823-CAE4-4B4B-8FEC-0093D64872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377"/>
              <a:ext cx="91" cy="25"/>
              <a:chOff x="1152" y="2377"/>
              <a:chExt cx="91" cy="25"/>
            </a:xfrm>
          </p:grpSpPr>
          <p:sp>
            <p:nvSpPr>
              <p:cNvPr id="37904" name="Line 16">
                <a:extLst>
                  <a:ext uri="{FF2B5EF4-FFF2-40B4-BE49-F238E27FC236}">
                    <a16:creationId xmlns:a16="http://schemas.microsoft.com/office/drawing/2014/main" id="{6D6AF753-4EFC-AA41-B8B2-9BA0CB07A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66" y="238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5" name="Line 17">
                <a:extLst>
                  <a:ext uri="{FF2B5EF4-FFF2-40B4-BE49-F238E27FC236}">
                    <a16:creationId xmlns:a16="http://schemas.microsoft.com/office/drawing/2014/main" id="{4B3C7CB9-A875-3941-8EDA-34A9D6AB3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7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6" name="Line 18">
                <a:extLst>
                  <a:ext uri="{FF2B5EF4-FFF2-40B4-BE49-F238E27FC236}">
                    <a16:creationId xmlns:a16="http://schemas.microsoft.com/office/drawing/2014/main" id="{B84F2A16-1CAC-924C-8081-42121824EC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238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07" name="Rectangle 19">
            <a:extLst>
              <a:ext uri="{FF2B5EF4-FFF2-40B4-BE49-F238E27FC236}">
                <a16:creationId xmlns:a16="http://schemas.microsoft.com/office/drawing/2014/main" id="{AC44E049-487D-0C49-BB5A-BBEA858AA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Rectangle 20">
            <a:extLst>
              <a:ext uri="{FF2B5EF4-FFF2-40B4-BE49-F238E27FC236}">
                <a16:creationId xmlns:a16="http://schemas.microsoft.com/office/drawing/2014/main" id="{4E5B8F80-E3A8-C542-81BB-8C13BCEC7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1736725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Rectangle 21">
            <a:extLst>
              <a:ext uri="{FF2B5EF4-FFF2-40B4-BE49-F238E27FC236}">
                <a16:creationId xmlns:a16="http://schemas.microsoft.com/office/drawing/2014/main" id="{CEA10C05-C4F6-7149-9247-79CCA05CE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Rectangle 22">
            <a:extLst>
              <a:ext uri="{FF2B5EF4-FFF2-40B4-BE49-F238E27FC236}">
                <a16:creationId xmlns:a16="http://schemas.microsoft.com/office/drawing/2014/main" id="{F353BED3-630C-D747-82AD-2317FE536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Rectangle 23">
            <a:extLst>
              <a:ext uri="{FF2B5EF4-FFF2-40B4-BE49-F238E27FC236}">
                <a16:creationId xmlns:a16="http://schemas.microsoft.com/office/drawing/2014/main" id="{1CC91574-6D51-9245-A63C-73537FF9C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Rectangle 24">
            <a:extLst>
              <a:ext uri="{FF2B5EF4-FFF2-40B4-BE49-F238E27FC236}">
                <a16:creationId xmlns:a16="http://schemas.microsoft.com/office/drawing/2014/main" id="{47AF825F-6680-364C-A96D-DAC5D7CEA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Text Box 25">
            <a:extLst>
              <a:ext uri="{FF2B5EF4-FFF2-40B4-BE49-F238E27FC236}">
                <a16:creationId xmlns:a16="http://schemas.microsoft.com/office/drawing/2014/main" id="{D9FD2D3A-C200-9A4A-9369-ED4718504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011363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37914" name="Text Box 26">
            <a:extLst>
              <a:ext uri="{FF2B5EF4-FFF2-40B4-BE49-F238E27FC236}">
                <a16:creationId xmlns:a16="http://schemas.microsoft.com/office/drawing/2014/main" id="{29AF38AB-BE35-0847-AC32-5FA2043D9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835275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7915" name="Text Box 27">
            <a:extLst>
              <a:ext uri="{FF2B5EF4-FFF2-40B4-BE49-F238E27FC236}">
                <a16:creationId xmlns:a16="http://schemas.microsoft.com/office/drawing/2014/main" id="{7E81AAAF-2F21-384F-95A3-07683F217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2079625"/>
            <a:ext cx="4808538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Rewards</a:t>
            </a:r>
            <a:r>
              <a:rPr lang="en-US" altLang="en-US" sz="2000"/>
              <a:t> R(s) – or R(s, a, s'):</a:t>
            </a:r>
          </a:p>
          <a:p>
            <a:r>
              <a:rPr lang="en-US" altLang="en-US" sz="2000"/>
              <a:t>– Agent gets these rewards in these cells</a:t>
            </a:r>
          </a:p>
          <a:p>
            <a:r>
              <a:rPr lang="en-US" altLang="en-US" sz="2000"/>
              <a:t>– Goal of agent is to maximize reward</a:t>
            </a:r>
          </a:p>
          <a:p>
            <a:r>
              <a:rPr lang="en-US" altLang="en-US" sz="2000"/>
              <a:t>– Rewards can be negative</a:t>
            </a:r>
          </a:p>
        </p:txBody>
      </p:sp>
      <p:sp>
        <p:nvSpPr>
          <p:cNvPr id="37916" name="Line 28">
            <a:extLst>
              <a:ext uri="{FF2B5EF4-FFF2-40B4-BE49-F238E27FC236}">
                <a16:creationId xmlns:a16="http://schemas.microsoft.com/office/drawing/2014/main" id="{736D8154-06C1-BD43-AD24-33DD5D4CC8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30650" y="2192338"/>
            <a:ext cx="1100138" cy="952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7" name="Line 29">
            <a:extLst>
              <a:ext uri="{FF2B5EF4-FFF2-40B4-BE49-F238E27FC236}">
                <a16:creationId xmlns:a16="http://schemas.microsoft.com/office/drawing/2014/main" id="{93A7CBB2-773E-0E4C-94ED-2E01ACCA3F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0650" y="2286000"/>
            <a:ext cx="1100138" cy="63976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18" name="Text Box 30">
            <a:extLst>
              <a:ext uri="{FF2B5EF4-FFF2-40B4-BE49-F238E27FC236}">
                <a16:creationId xmlns:a16="http://schemas.microsoft.com/office/drawing/2014/main" id="{C22677A7-FE77-1444-AB01-5782DD51E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4754563"/>
            <a:ext cx="5668962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Actions</a:t>
            </a:r>
            <a:r>
              <a:rPr lang="en-US" altLang="en-US" sz="2000"/>
              <a:t> A: Left, right, up, down</a:t>
            </a:r>
          </a:p>
          <a:p>
            <a:r>
              <a:rPr lang="en-US" altLang="en-US" sz="2000"/>
              <a:t>– Take one action per time step</a:t>
            </a:r>
          </a:p>
          <a:p>
            <a:endParaRPr lang="en-US" altLang="en-US" sz="2000"/>
          </a:p>
          <a:p>
            <a:r>
              <a:rPr lang="en-US" altLang="en-US" sz="2000" u="sng"/>
              <a:t>Transition function</a:t>
            </a:r>
            <a:r>
              <a:rPr lang="en-US" altLang="en-US" sz="2000"/>
              <a:t> T(s, a, s') = P(s' | s, a):</a:t>
            </a:r>
          </a:p>
          <a:p>
            <a:r>
              <a:rPr lang="en-US" altLang="en-US" sz="2000"/>
              <a:t>– Actions are stochastic:</a:t>
            </a:r>
            <a:br>
              <a:rPr lang="en-US" altLang="en-US" sz="2000"/>
            </a:br>
            <a:r>
              <a:rPr lang="en-US" altLang="en-US" sz="2000"/>
              <a:t>Only goes in intended direction 80% of the time</a:t>
            </a:r>
            <a:br>
              <a:rPr lang="en-US" altLang="en-US" sz="2000"/>
            </a:br>
            <a:r>
              <a:rPr lang="en-US" altLang="en-US" sz="2000"/>
              <a:t>(10% of time goes in perpendicular direction)</a:t>
            </a:r>
          </a:p>
          <a:p>
            <a:r>
              <a:rPr lang="en-US" altLang="en-US" sz="2000"/>
              <a:t>– If hit a wall, no move happens</a:t>
            </a:r>
          </a:p>
        </p:txBody>
      </p:sp>
      <p:sp>
        <p:nvSpPr>
          <p:cNvPr id="37919" name="Text Box 31">
            <a:extLst>
              <a:ext uri="{FF2B5EF4-FFF2-40B4-BE49-F238E27FC236}">
                <a16:creationId xmlns:a16="http://schemas.microsoft.com/office/drawing/2014/main" id="{4067A98D-1E1B-A64B-AAE0-887C318D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5211763"/>
            <a:ext cx="25146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States</a:t>
            </a:r>
            <a:r>
              <a:rPr lang="en-US" altLang="en-US" sz="2000"/>
              <a:t> S:</a:t>
            </a:r>
          </a:p>
          <a:p>
            <a:r>
              <a:rPr lang="en-US" altLang="en-US" sz="2000"/>
              <a:t>– Each cell is a state</a:t>
            </a:r>
          </a:p>
        </p:txBody>
      </p:sp>
      <p:sp>
        <p:nvSpPr>
          <p:cNvPr id="37920" name="Line 32">
            <a:extLst>
              <a:ext uri="{FF2B5EF4-FFF2-40B4-BE49-F238E27FC236}">
                <a16:creationId xmlns:a16="http://schemas.microsoft.com/office/drawing/2014/main" id="{AAA54602-F3E5-254A-B3B3-9D44DF475A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7363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1" name="Line 33">
            <a:extLst>
              <a:ext uri="{FF2B5EF4-FFF2-40B4-BE49-F238E27FC236}">
                <a16:creationId xmlns:a16="http://schemas.microsoft.com/office/drawing/2014/main" id="{3572A9A2-1B2C-5E44-B1A3-39BA7EAD68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639762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22" name="Line 34">
            <a:extLst>
              <a:ext uri="{FF2B5EF4-FFF2-40B4-BE49-F238E27FC236}">
                <a16:creationId xmlns:a16="http://schemas.microsoft.com/office/drawing/2014/main" id="{6FC79877-DECA-CE46-B2F5-62062D4A28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1463675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itle 35">
            <a:extLst>
              <a:ext uri="{FF2B5EF4-FFF2-40B4-BE49-F238E27FC236}">
                <a16:creationId xmlns:a16="http://schemas.microsoft.com/office/drawing/2014/main" id="{437B1165-BDCB-DE42-98C3-2FF1EF40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705593"/>
          </a:xfrm>
        </p:spPr>
        <p:txBody>
          <a:bodyPr>
            <a:normAutofit fontScale="90000"/>
          </a:bodyPr>
          <a:lstStyle/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5306-3404-1144-89BB-0BB1EDFE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5978-53D7-DC43-B624-DB645C19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The need to tradeoff exploitation and exploration, e.g., by an 𝜀-greedy policy </a:t>
            </a:r>
          </a:p>
          <a:p>
            <a:endParaRPr lang="en-US" dirty="0"/>
          </a:p>
          <a:p>
            <a:r>
              <a:rPr lang="en-US" dirty="0"/>
              <a:t>The difference between a sample, an estimate, and a true expected value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difference between the greedy action and the optimal action</a:t>
            </a:r>
          </a:p>
          <a:p>
            <a:endParaRPr lang="en-US" dirty="0"/>
          </a:p>
          <a:p>
            <a:r>
              <a:rPr lang="en-US" dirty="0"/>
              <a:t>A learning rule (and how learning can be seen as computing an average)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role of the step size a (how it can be too big, or too small, or “1/n”)</a:t>
            </a:r>
          </a:p>
          <a:p>
            <a:endParaRPr lang="en-US" dirty="0"/>
          </a:p>
          <a:p>
            <a:r>
              <a:rPr lang="en-US" dirty="0"/>
              <a:t>A complete example of mathematically formalized goal seeking (intelligence) </a:t>
            </a:r>
            <a:br>
              <a:rPr lang="en-US" dirty="0"/>
            </a:br>
            <a:r>
              <a:rPr lang="en-US" dirty="0"/>
              <a:t>—both problem and solution methods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848FEE9-2072-DC40-BA5C-C1539A804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90" y="3199350"/>
            <a:ext cx="2280644" cy="3040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4960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0B1E66AC-B60E-B540-814E-7ACEEC25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49A43549-A304-8349-8A57-D2BF88F06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560638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1D4FF6D-F067-9341-A075-77EF5768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4CB3121D-9374-B045-8AD9-533FB4777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5">
            <a:extLst>
              <a:ext uri="{FF2B5EF4-FFF2-40B4-BE49-F238E27FC236}">
                <a16:creationId xmlns:a16="http://schemas.microsoft.com/office/drawing/2014/main" id="{CC0CB3C9-41BF-6843-8301-E89387B8D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3382963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F23D0C23-342C-2547-83F0-6B9A27ADC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8919" name="Group 7">
            <a:extLst>
              <a:ext uri="{FF2B5EF4-FFF2-40B4-BE49-F238E27FC236}">
                <a16:creationId xmlns:a16="http://schemas.microsoft.com/office/drawing/2014/main" id="{25A905B1-40E4-9843-B6B6-1357A37923F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11550"/>
            <a:ext cx="363538" cy="509588"/>
            <a:chOff x="1152" y="2212"/>
            <a:chExt cx="229" cy="321"/>
          </a:xfrm>
        </p:grpSpPr>
        <p:sp>
          <p:nvSpPr>
            <p:cNvPr id="38920" name="Freeform 8">
              <a:extLst>
                <a:ext uri="{FF2B5EF4-FFF2-40B4-BE49-F238E27FC236}">
                  <a16:creationId xmlns:a16="http://schemas.microsoft.com/office/drawing/2014/main" id="{640BBD57-5A60-064D-8740-A9A9818C0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2168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1" name="Oval 9">
              <a:extLst>
                <a:ext uri="{FF2B5EF4-FFF2-40B4-BE49-F238E27FC236}">
                  <a16:creationId xmlns:a16="http://schemas.microsoft.com/office/drawing/2014/main" id="{96A1B9C2-4323-D649-A4D1-9CB6DF16A7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81" y="2488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22" name="Line 10">
              <a:extLst>
                <a:ext uri="{FF2B5EF4-FFF2-40B4-BE49-F238E27FC236}">
                  <a16:creationId xmlns:a16="http://schemas.microsoft.com/office/drawing/2014/main" id="{A4ACACA4-FD07-AC44-9126-10ED8E2C6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8" y="2472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3" name="Line 11">
              <a:extLst>
                <a:ext uri="{FF2B5EF4-FFF2-40B4-BE49-F238E27FC236}">
                  <a16:creationId xmlns:a16="http://schemas.microsoft.com/office/drawing/2014/main" id="{3A4D8FDA-4911-8E47-B86E-3F27096BBA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7" y="2370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B6D74BC9-DD7E-8A4E-967D-FD2388409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3" y="2357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Line 13">
              <a:extLst>
                <a:ext uri="{FF2B5EF4-FFF2-40B4-BE49-F238E27FC236}">
                  <a16:creationId xmlns:a16="http://schemas.microsoft.com/office/drawing/2014/main" id="{88B590F1-E65D-7F43-9156-C9F7F02E02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6" y="2369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6" name="Oval 14">
              <a:extLst>
                <a:ext uri="{FF2B5EF4-FFF2-40B4-BE49-F238E27FC236}">
                  <a16:creationId xmlns:a16="http://schemas.microsoft.com/office/drawing/2014/main" id="{64F7EF23-F030-5848-9B10-C9CF0C1B0F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1219" y="2290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927" name="Group 15">
              <a:extLst>
                <a:ext uri="{FF2B5EF4-FFF2-40B4-BE49-F238E27FC236}">
                  <a16:creationId xmlns:a16="http://schemas.microsoft.com/office/drawing/2014/main" id="{67CDE9B5-2170-8543-B9E8-18A15A337E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2377"/>
              <a:ext cx="91" cy="25"/>
              <a:chOff x="1152" y="2377"/>
              <a:chExt cx="91" cy="25"/>
            </a:xfrm>
          </p:grpSpPr>
          <p:sp>
            <p:nvSpPr>
              <p:cNvPr id="38928" name="Line 16">
                <a:extLst>
                  <a:ext uri="{FF2B5EF4-FFF2-40B4-BE49-F238E27FC236}">
                    <a16:creationId xmlns:a16="http://schemas.microsoft.com/office/drawing/2014/main" id="{05DED44D-E0D9-4D4E-ACE1-8083C55A1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66" y="2380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9" name="Line 17">
                <a:extLst>
                  <a:ext uri="{FF2B5EF4-FFF2-40B4-BE49-F238E27FC236}">
                    <a16:creationId xmlns:a16="http://schemas.microsoft.com/office/drawing/2014/main" id="{28C0EC7B-8FF9-7742-991B-B5466E8BC1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377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0" name="Line 18">
                <a:extLst>
                  <a:ext uri="{FF2B5EF4-FFF2-40B4-BE49-F238E27FC236}">
                    <a16:creationId xmlns:a16="http://schemas.microsoft.com/office/drawing/2014/main" id="{6653FC73-F7F4-A04A-ACEF-33A2ACBBD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58" y="2388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931" name="Rectangle 19">
            <a:extLst>
              <a:ext uri="{FF2B5EF4-FFF2-40B4-BE49-F238E27FC236}">
                <a16:creationId xmlns:a16="http://schemas.microsoft.com/office/drawing/2014/main" id="{79533985-EEEF-5E46-8B39-C7F098B77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Rectangle 20">
            <a:extLst>
              <a:ext uri="{FF2B5EF4-FFF2-40B4-BE49-F238E27FC236}">
                <a16:creationId xmlns:a16="http://schemas.microsoft.com/office/drawing/2014/main" id="{087E916F-7080-C344-8ECB-25441FB93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1736725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Rectangle 21">
            <a:extLst>
              <a:ext uri="{FF2B5EF4-FFF2-40B4-BE49-F238E27FC236}">
                <a16:creationId xmlns:a16="http://schemas.microsoft.com/office/drawing/2014/main" id="{4FB2F6EC-10F8-D54E-9A38-261E36936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Rectangle 22">
            <a:extLst>
              <a:ext uri="{FF2B5EF4-FFF2-40B4-BE49-F238E27FC236}">
                <a16:creationId xmlns:a16="http://schemas.microsoft.com/office/drawing/2014/main" id="{1415D157-210B-8547-BA35-916B391F2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25606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Rectangle 23">
            <a:extLst>
              <a:ext uri="{FF2B5EF4-FFF2-40B4-BE49-F238E27FC236}">
                <a16:creationId xmlns:a16="http://schemas.microsoft.com/office/drawing/2014/main" id="{946C5F45-8B76-6848-8456-94980511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3382963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Rectangle 24">
            <a:extLst>
              <a:ext uri="{FF2B5EF4-FFF2-40B4-BE49-F238E27FC236}">
                <a16:creationId xmlns:a16="http://schemas.microsoft.com/office/drawing/2014/main" id="{823AC444-4E4D-2845-A903-184540CCF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475" y="17367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Text Box 25">
            <a:extLst>
              <a:ext uri="{FF2B5EF4-FFF2-40B4-BE49-F238E27FC236}">
                <a16:creationId xmlns:a16="http://schemas.microsoft.com/office/drawing/2014/main" id="{9CCE9A7E-675F-D24C-9423-88EE63E37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011363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38938" name="Text Box 26">
            <a:extLst>
              <a:ext uri="{FF2B5EF4-FFF2-40B4-BE49-F238E27FC236}">
                <a16:creationId xmlns:a16="http://schemas.microsoft.com/office/drawing/2014/main" id="{583D3C7F-B4EC-C042-A083-9823FEF63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0913" y="2835275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8939" name="Text Box 27">
            <a:extLst>
              <a:ext uri="{FF2B5EF4-FFF2-40B4-BE49-F238E27FC236}">
                <a16:creationId xmlns:a16="http://schemas.microsoft.com/office/drawing/2014/main" id="{0E6EBF6E-85F7-8D4F-B3C5-BC54CB837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2079625"/>
            <a:ext cx="4808538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Rewards</a:t>
            </a:r>
            <a:r>
              <a:rPr lang="en-US" altLang="en-US" sz="2000"/>
              <a:t> R(s) – or R(s, a, s'):</a:t>
            </a:r>
          </a:p>
          <a:p>
            <a:r>
              <a:rPr lang="en-US" altLang="en-US" sz="2000"/>
              <a:t>– Agent gets these rewards in these cells</a:t>
            </a:r>
          </a:p>
          <a:p>
            <a:r>
              <a:rPr lang="en-US" altLang="en-US" sz="2000"/>
              <a:t>– Goal of agent is to maximize reward</a:t>
            </a:r>
          </a:p>
          <a:p>
            <a:r>
              <a:rPr lang="en-US" altLang="en-US" sz="2000"/>
              <a:t>– Rewards can be negative</a:t>
            </a:r>
          </a:p>
          <a:p>
            <a:endParaRPr lang="en-US" altLang="en-US" sz="2000"/>
          </a:p>
          <a:p>
            <a:r>
              <a:rPr lang="en-US" altLang="en-US" sz="2000" u="sng"/>
              <a:t>Discount factor</a:t>
            </a:r>
            <a:r>
              <a:rPr lang="en-US" altLang="en-US" sz="2000"/>
              <a:t> </a:t>
            </a:r>
            <a:r>
              <a:rPr lang="en-US" altLang="en-US" sz="2000">
                <a:cs typeface="Segoe UI" panose="020B0502040204020203" pitchFamily="34" charset="0"/>
              </a:rPr>
              <a:t>γ (gamma):</a:t>
            </a:r>
          </a:p>
          <a:p>
            <a:r>
              <a:rPr lang="en-US" altLang="en-US" sz="2000">
                <a:cs typeface="Segoe UI" panose="020B0502040204020203" pitchFamily="34" charset="0"/>
              </a:rPr>
              <a:t>– Trade-off between</a:t>
            </a:r>
            <a:br>
              <a:rPr lang="en-US" altLang="en-US" sz="2000">
                <a:cs typeface="Segoe UI" panose="020B0502040204020203" pitchFamily="34" charset="0"/>
              </a:rPr>
            </a:br>
            <a:r>
              <a:rPr lang="en-US" altLang="en-US" sz="2000">
                <a:cs typeface="Segoe UI" panose="020B0502040204020203" pitchFamily="34" charset="0"/>
              </a:rPr>
              <a:t>current vs. future rewards</a:t>
            </a:r>
          </a:p>
        </p:txBody>
      </p:sp>
      <p:sp>
        <p:nvSpPr>
          <p:cNvPr id="38940" name="Line 28">
            <a:extLst>
              <a:ext uri="{FF2B5EF4-FFF2-40B4-BE49-F238E27FC236}">
                <a16:creationId xmlns:a16="http://schemas.microsoft.com/office/drawing/2014/main" id="{46AAA3E2-F766-FE4E-BE60-55623E5CA6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30650" y="2192338"/>
            <a:ext cx="1100138" cy="9525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1" name="Line 29">
            <a:extLst>
              <a:ext uri="{FF2B5EF4-FFF2-40B4-BE49-F238E27FC236}">
                <a16:creationId xmlns:a16="http://schemas.microsoft.com/office/drawing/2014/main" id="{7FD0C9A4-CD67-8C4D-969F-D6B5ECE004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30650" y="2286000"/>
            <a:ext cx="1100138" cy="639763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2" name="Text Box 30">
            <a:extLst>
              <a:ext uri="{FF2B5EF4-FFF2-40B4-BE49-F238E27FC236}">
                <a16:creationId xmlns:a16="http://schemas.microsoft.com/office/drawing/2014/main" id="{59A8459B-E310-2F49-BBF8-2D658DAA6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238" y="4754563"/>
            <a:ext cx="5668962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Actions</a:t>
            </a:r>
            <a:r>
              <a:rPr lang="en-US" altLang="en-US" sz="2000"/>
              <a:t> A: Left, right, up, down</a:t>
            </a:r>
          </a:p>
          <a:p>
            <a:r>
              <a:rPr lang="en-US" altLang="en-US" sz="2000"/>
              <a:t>– Take one action per time step</a:t>
            </a:r>
          </a:p>
          <a:p>
            <a:endParaRPr lang="en-US" altLang="en-US" sz="2000"/>
          </a:p>
          <a:p>
            <a:r>
              <a:rPr lang="en-US" altLang="en-US" sz="2000" u="sng"/>
              <a:t>Transition function</a:t>
            </a:r>
            <a:r>
              <a:rPr lang="en-US" altLang="en-US" sz="2000"/>
              <a:t> T(s, a, s') = P(s' | s, a):</a:t>
            </a:r>
          </a:p>
          <a:p>
            <a:r>
              <a:rPr lang="en-US" altLang="en-US" sz="2000"/>
              <a:t>– Actions are stochastic:</a:t>
            </a:r>
            <a:br>
              <a:rPr lang="en-US" altLang="en-US" sz="2000"/>
            </a:br>
            <a:r>
              <a:rPr lang="en-US" altLang="en-US" sz="2000"/>
              <a:t>Only goes in intended direction 80% of the time</a:t>
            </a:r>
            <a:br>
              <a:rPr lang="en-US" altLang="en-US" sz="2000"/>
            </a:br>
            <a:r>
              <a:rPr lang="en-US" altLang="en-US" sz="2000"/>
              <a:t>(10% of time goes in perpendicular direction)</a:t>
            </a:r>
          </a:p>
          <a:p>
            <a:r>
              <a:rPr lang="en-US" altLang="en-US" sz="2000"/>
              <a:t>– If hit a wall, no move happens</a:t>
            </a:r>
          </a:p>
        </p:txBody>
      </p:sp>
      <p:sp>
        <p:nvSpPr>
          <p:cNvPr id="38943" name="Text Box 31">
            <a:extLst>
              <a:ext uri="{FF2B5EF4-FFF2-40B4-BE49-F238E27FC236}">
                <a16:creationId xmlns:a16="http://schemas.microsoft.com/office/drawing/2014/main" id="{7EA68937-0096-0E40-9352-FB65FB026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5211763"/>
            <a:ext cx="25146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u="sng"/>
              <a:t>States</a:t>
            </a:r>
            <a:r>
              <a:rPr lang="en-US" altLang="en-US" sz="2000"/>
              <a:t> S:</a:t>
            </a:r>
          </a:p>
          <a:p>
            <a:r>
              <a:rPr lang="en-US" altLang="en-US" sz="2000"/>
              <a:t>– Each cell is a state</a:t>
            </a:r>
          </a:p>
        </p:txBody>
      </p:sp>
      <p:sp>
        <p:nvSpPr>
          <p:cNvPr id="38944" name="Line 32">
            <a:extLst>
              <a:ext uri="{FF2B5EF4-FFF2-40B4-BE49-F238E27FC236}">
                <a16:creationId xmlns:a16="http://schemas.microsoft.com/office/drawing/2014/main" id="{C162F2F9-1D02-CA48-A046-10B8848899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7363"/>
            <a:ext cx="1587" cy="8255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5" name="Line 33">
            <a:extLst>
              <a:ext uri="{FF2B5EF4-FFF2-40B4-BE49-F238E27FC236}">
                <a16:creationId xmlns:a16="http://schemas.microsoft.com/office/drawing/2014/main" id="{58DD95D8-ADD6-DA44-B65F-497C8F75D3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639762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6" name="Line 34">
            <a:extLst>
              <a:ext uri="{FF2B5EF4-FFF2-40B4-BE49-F238E27FC236}">
                <a16:creationId xmlns:a16="http://schemas.microsoft.com/office/drawing/2014/main" id="{80935189-AE08-CD49-BFAE-94F8A0467F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89038" y="4295775"/>
            <a:ext cx="1463675" cy="8270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itle 35">
            <a:extLst>
              <a:ext uri="{FF2B5EF4-FFF2-40B4-BE49-F238E27FC236}">
                <a16:creationId xmlns:a16="http://schemas.microsoft.com/office/drawing/2014/main" id="{BFFC520B-F420-5B41-BCA3-BD7C1A99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705593"/>
          </a:xfrm>
        </p:spPr>
        <p:txBody>
          <a:bodyPr>
            <a:normAutofit fontScale="90000"/>
          </a:bodyPr>
          <a:lstStyle/>
          <a:p>
            <a:r>
              <a:rPr lang="en-US" dirty="0"/>
              <a:t>MDP example: Grid world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342E68-261F-F141-B3D8-0FF1A97B1B81}"/>
              </a:ext>
            </a:extLst>
          </p:cNvPr>
          <p:cNvGrpSpPr/>
          <p:nvPr/>
        </p:nvGrpSpPr>
        <p:grpSpPr>
          <a:xfrm>
            <a:off x="5969161" y="980024"/>
            <a:ext cx="3186001" cy="2286000"/>
            <a:chOff x="3397679" y="914400"/>
            <a:chExt cx="3186001" cy="228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2BA483F-C520-4048-B7F2-682CCD9758A4}"/>
                </a:ext>
              </a:extLst>
            </p:cNvPr>
            <p:cNvSpPr/>
            <p:nvPr/>
          </p:nvSpPr>
          <p:spPr>
            <a:xfrm>
              <a:off x="3397679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23AA2BC-581E-9843-8CE3-17C217AE88BD}"/>
                </a:ext>
              </a:extLst>
            </p:cNvPr>
            <p:cNvSpPr/>
            <p:nvPr/>
          </p:nvSpPr>
          <p:spPr>
            <a:xfrm>
              <a:off x="419436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E7D96A4-B206-1746-B6F9-D6BC2C0A2C67}"/>
                </a:ext>
              </a:extLst>
            </p:cNvPr>
            <p:cNvSpPr/>
            <p:nvPr/>
          </p:nvSpPr>
          <p:spPr>
            <a:xfrm>
              <a:off x="499068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EDAA758-AAA2-574F-B654-56422397D768}"/>
                </a:ext>
              </a:extLst>
            </p:cNvPr>
            <p:cNvSpPr/>
            <p:nvPr/>
          </p:nvSpPr>
          <p:spPr>
            <a:xfrm>
              <a:off x="3397679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1FEA64-C338-5242-8DC1-C2A64ED58B08}"/>
                </a:ext>
              </a:extLst>
            </p:cNvPr>
            <p:cNvSpPr/>
            <p:nvPr/>
          </p:nvSpPr>
          <p:spPr>
            <a:xfrm>
              <a:off x="419436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3DE5E7F-788F-304F-9D56-2D5D9E775CDF}"/>
                </a:ext>
              </a:extLst>
            </p:cNvPr>
            <p:cNvSpPr/>
            <p:nvPr/>
          </p:nvSpPr>
          <p:spPr>
            <a:xfrm>
              <a:off x="499068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C704C6-F35B-4D43-ACA0-741ECA5B5DE5}"/>
                </a:ext>
              </a:extLst>
            </p:cNvPr>
            <p:cNvSpPr/>
            <p:nvPr/>
          </p:nvSpPr>
          <p:spPr>
            <a:xfrm>
              <a:off x="3397679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6065AEB-9E14-2345-B49E-21722FEAE498}"/>
                </a:ext>
              </a:extLst>
            </p:cNvPr>
            <p:cNvSpPr/>
            <p:nvPr/>
          </p:nvSpPr>
          <p:spPr>
            <a:xfrm>
              <a:off x="419436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88292B3-2C23-FB45-A5AE-AF7C67293B55}"/>
                </a:ext>
              </a:extLst>
            </p:cNvPr>
            <p:cNvSpPr/>
            <p:nvPr/>
          </p:nvSpPr>
          <p:spPr>
            <a:xfrm>
              <a:off x="499068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0B77D03-D1FC-1D4D-B09A-4700ECBC38F3}"/>
                </a:ext>
              </a:extLst>
            </p:cNvPr>
            <p:cNvSpPr/>
            <p:nvPr/>
          </p:nvSpPr>
          <p:spPr>
            <a:xfrm>
              <a:off x="5787000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ECC32E-7B6B-BF4F-B42A-E28B5C65D2BA}"/>
                </a:ext>
              </a:extLst>
            </p:cNvPr>
            <p:cNvSpPr/>
            <p:nvPr/>
          </p:nvSpPr>
          <p:spPr>
            <a:xfrm>
              <a:off x="5787000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A30A95D-F7DF-7F4C-A700-7E6D8C48B189}"/>
                </a:ext>
              </a:extLst>
            </p:cNvPr>
            <p:cNvSpPr/>
            <p:nvPr/>
          </p:nvSpPr>
          <p:spPr>
            <a:xfrm>
              <a:off x="5787000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 descr="28§display§s_1§svg§600§FALSE" title="TexMaths">
              <a:extLst>
                <a:ext uri="{FF2B5EF4-FFF2-40B4-BE49-F238E27FC236}">
                  <a16:creationId xmlns:a16="http://schemas.microsoft.com/office/drawing/2014/main" id="{D0EE673F-7245-EC42-AB46-A59E7984F278}"/>
                </a:ext>
              </a:extLst>
            </p:cNvPr>
            <p:cNvGrpSpPr/>
            <p:nvPr/>
          </p:nvGrpSpPr>
          <p:grpSpPr>
            <a:xfrm>
              <a:off x="3665159" y="1178640"/>
              <a:ext cx="358200" cy="243360"/>
              <a:chOff x="3665159" y="1178640"/>
              <a:chExt cx="358200" cy="24336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CC743EB-861F-1846-8638-D2F84CDB0D95}"/>
                  </a:ext>
                </a:extLst>
              </p:cNvPr>
              <p:cNvSpPr/>
              <p:nvPr/>
            </p:nvSpPr>
            <p:spPr>
              <a:xfrm>
                <a:off x="3665159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642EB3A-58E9-1D4C-A264-DBDE09C94BC6}"/>
                  </a:ext>
                </a:extLst>
              </p:cNvPr>
              <p:cNvSpPr/>
              <p:nvPr/>
            </p:nvSpPr>
            <p:spPr>
              <a:xfrm>
                <a:off x="368675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744C5E-505E-434C-9450-89463FB43331}"/>
                  </a:ext>
                </a:extLst>
              </p:cNvPr>
              <p:cNvSpPr/>
              <p:nvPr/>
            </p:nvSpPr>
            <p:spPr>
              <a:xfrm>
                <a:off x="3889800" y="1231200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" name="Group 19" descr="28§display§s_3§svg§600§FALSE" title="TexMaths">
              <a:extLst>
                <a:ext uri="{FF2B5EF4-FFF2-40B4-BE49-F238E27FC236}">
                  <a16:creationId xmlns:a16="http://schemas.microsoft.com/office/drawing/2014/main" id="{DFD985E2-65D0-154F-BED2-E0345ECDFB21}"/>
                </a:ext>
              </a:extLst>
            </p:cNvPr>
            <p:cNvGrpSpPr/>
            <p:nvPr/>
          </p:nvGrpSpPr>
          <p:grpSpPr>
            <a:xfrm>
              <a:off x="5201279" y="1168560"/>
              <a:ext cx="358200" cy="248759"/>
              <a:chOff x="5201279" y="1168560"/>
              <a:chExt cx="358200" cy="248759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36FC088-A77C-2340-A8FA-5C6022D081AA}"/>
                  </a:ext>
                </a:extLst>
              </p:cNvPr>
              <p:cNvSpPr/>
              <p:nvPr/>
            </p:nvSpPr>
            <p:spPr>
              <a:xfrm>
                <a:off x="5201279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EAF47F5-356D-A94A-949F-1764573914BA}"/>
                  </a:ext>
                </a:extLst>
              </p:cNvPr>
              <p:cNvSpPr/>
              <p:nvPr/>
            </p:nvSpPr>
            <p:spPr>
              <a:xfrm>
                <a:off x="522252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E173D32-2D0A-5F41-B254-79BAA0C75870}"/>
                  </a:ext>
                </a:extLst>
              </p:cNvPr>
              <p:cNvSpPr/>
              <p:nvPr/>
            </p:nvSpPr>
            <p:spPr>
              <a:xfrm>
                <a:off x="5410079" y="122075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177" y="265"/>
                    </a:moveTo>
                    <a:cubicBezTo>
                      <a:pt x="241" y="265"/>
                      <a:pt x="285" y="308"/>
                      <a:pt x="285" y="394"/>
                    </a:cubicBezTo>
                    <a:cubicBezTo>
                      <a:pt x="285" y="493"/>
                      <a:pt x="228" y="521"/>
                      <a:pt x="180" y="521"/>
                    </a:cubicBezTo>
                    <a:cubicBezTo>
                      <a:pt x="149" y="521"/>
                      <a:pt x="76" y="514"/>
                      <a:pt x="42" y="467"/>
                    </a:cubicBezTo>
                    <a:cubicBezTo>
                      <a:pt x="81" y="464"/>
                      <a:pt x="89" y="438"/>
                      <a:pt x="89" y="423"/>
                    </a:cubicBezTo>
                    <a:cubicBezTo>
                      <a:pt x="89" y="397"/>
                      <a:pt x="71" y="379"/>
                      <a:pt x="45" y="379"/>
                    </a:cubicBezTo>
                    <a:cubicBezTo>
                      <a:pt x="23" y="379"/>
                      <a:pt x="0" y="392"/>
                      <a:pt x="0" y="423"/>
                    </a:cubicBezTo>
                    <a:cubicBezTo>
                      <a:pt x="0" y="501"/>
                      <a:pt x="84" y="547"/>
                      <a:pt x="183" y="547"/>
                    </a:cubicBezTo>
                    <a:cubicBezTo>
                      <a:pt x="295" y="547"/>
                      <a:pt x="371" y="475"/>
                      <a:pt x="371" y="394"/>
                    </a:cubicBezTo>
                    <a:cubicBezTo>
                      <a:pt x="371" y="332"/>
                      <a:pt x="321" y="269"/>
                      <a:pt x="232" y="249"/>
                    </a:cubicBezTo>
                    <a:cubicBezTo>
                      <a:pt x="316" y="220"/>
                      <a:pt x="347" y="158"/>
                      <a:pt x="347" y="111"/>
                    </a:cubicBezTo>
                    <a:cubicBezTo>
                      <a:pt x="347" y="46"/>
                      <a:pt x="274" y="0"/>
                      <a:pt x="183" y="0"/>
                    </a:cubicBezTo>
                    <a:cubicBezTo>
                      <a:pt x="94" y="0"/>
                      <a:pt x="26" y="44"/>
                      <a:pt x="26" y="106"/>
                    </a:cubicBezTo>
                    <a:cubicBezTo>
                      <a:pt x="26" y="135"/>
                      <a:pt x="42" y="150"/>
                      <a:pt x="68" y="150"/>
                    </a:cubicBezTo>
                    <a:cubicBezTo>
                      <a:pt x="91" y="150"/>
                      <a:pt x="110" y="132"/>
                      <a:pt x="110" y="109"/>
                    </a:cubicBezTo>
                    <a:cubicBezTo>
                      <a:pt x="110" y="85"/>
                      <a:pt x="91" y="70"/>
                      <a:pt x="68" y="68"/>
                    </a:cubicBezTo>
                    <a:cubicBezTo>
                      <a:pt x="97" y="31"/>
                      <a:pt x="151" y="23"/>
                      <a:pt x="180" y="23"/>
                    </a:cubicBezTo>
                    <a:cubicBezTo>
                      <a:pt x="217" y="23"/>
                      <a:pt x="269" y="42"/>
                      <a:pt x="269" y="111"/>
                    </a:cubicBezTo>
                    <a:cubicBezTo>
                      <a:pt x="269" y="145"/>
                      <a:pt x="256" y="181"/>
                      <a:pt x="235" y="205"/>
                    </a:cubicBezTo>
                    <a:cubicBezTo>
                      <a:pt x="209" y="236"/>
                      <a:pt x="189" y="239"/>
                      <a:pt x="147" y="242"/>
                    </a:cubicBezTo>
                    <a:cubicBezTo>
                      <a:pt x="125" y="242"/>
                      <a:pt x="125" y="242"/>
                      <a:pt x="120" y="244"/>
                    </a:cubicBezTo>
                    <a:cubicBezTo>
                      <a:pt x="120" y="244"/>
                      <a:pt x="112" y="244"/>
                      <a:pt x="112" y="255"/>
                    </a:cubicBezTo>
                    <a:cubicBezTo>
                      <a:pt x="112" y="265"/>
                      <a:pt x="120" y="265"/>
                      <a:pt x="133" y="2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4" name="Group 23" descr="28§display§s_2§svg§600§FALSE" title="TexMaths">
              <a:extLst>
                <a:ext uri="{FF2B5EF4-FFF2-40B4-BE49-F238E27FC236}">
                  <a16:creationId xmlns:a16="http://schemas.microsoft.com/office/drawing/2014/main" id="{ABE624AF-6DF0-7B44-8516-7E8B98B423D3}"/>
                </a:ext>
              </a:extLst>
            </p:cNvPr>
            <p:cNvGrpSpPr/>
            <p:nvPr/>
          </p:nvGrpSpPr>
          <p:grpSpPr>
            <a:xfrm>
              <a:off x="4347720" y="1178640"/>
              <a:ext cx="358200" cy="243360"/>
              <a:chOff x="4347720" y="1178640"/>
              <a:chExt cx="358200" cy="24336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CAD8E79-0233-E34A-9647-EBEA68044C46}"/>
                  </a:ext>
                </a:extLst>
              </p:cNvPr>
              <p:cNvSpPr/>
              <p:nvPr/>
            </p:nvSpPr>
            <p:spPr>
              <a:xfrm>
                <a:off x="4347720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C743F94-0A73-3D45-B002-19D23CFCFA20}"/>
                  </a:ext>
                </a:extLst>
              </p:cNvPr>
              <p:cNvSpPr/>
              <p:nvPr/>
            </p:nvSpPr>
            <p:spPr>
              <a:xfrm>
                <a:off x="436931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28B67BA-09BF-CF45-B2F5-9AB5235E5967}"/>
                  </a:ext>
                </a:extLst>
              </p:cNvPr>
              <p:cNvSpPr/>
              <p:nvPr/>
            </p:nvSpPr>
            <p:spPr>
              <a:xfrm>
                <a:off x="4559400" y="1231200"/>
                <a:ext cx="12852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31">
                    <a:moveTo>
                      <a:pt x="358" y="386"/>
                    </a:moveTo>
                    <a:lnTo>
                      <a:pt x="329" y="386"/>
                    </a:lnTo>
                    <a:cubicBezTo>
                      <a:pt x="327" y="405"/>
                      <a:pt x="319" y="451"/>
                      <a:pt x="308" y="459"/>
                    </a:cubicBezTo>
                    <a:cubicBezTo>
                      <a:pt x="303" y="464"/>
                      <a:pt x="241" y="464"/>
                      <a:pt x="230" y="464"/>
                    </a:cubicBezTo>
                    <a:lnTo>
                      <a:pt x="81" y="464"/>
                    </a:lnTo>
                    <a:cubicBezTo>
                      <a:pt x="164" y="389"/>
                      <a:pt x="193" y="369"/>
                      <a:pt x="243" y="330"/>
                    </a:cubicBezTo>
                    <a:cubicBezTo>
                      <a:pt x="303" y="282"/>
                      <a:pt x="358" y="233"/>
                      <a:pt x="358" y="156"/>
                    </a:cubicBezTo>
                    <a:cubicBezTo>
                      <a:pt x="358" y="59"/>
                      <a:pt x="272" y="0"/>
                      <a:pt x="167" y="0"/>
                    </a:cubicBezTo>
                    <a:cubicBezTo>
                      <a:pt x="68" y="0"/>
                      <a:pt x="0" y="70"/>
                      <a:pt x="0" y="143"/>
                    </a:cubicBezTo>
                    <a:cubicBezTo>
                      <a:pt x="0" y="184"/>
                      <a:pt x="34" y="189"/>
                      <a:pt x="42" y="189"/>
                    </a:cubicBezTo>
                    <a:cubicBezTo>
                      <a:pt x="63" y="189"/>
                      <a:pt x="86" y="174"/>
                      <a:pt x="86" y="145"/>
                    </a:cubicBezTo>
                    <a:cubicBezTo>
                      <a:pt x="86" y="132"/>
                      <a:pt x="81" y="104"/>
                      <a:pt x="39" y="104"/>
                    </a:cubicBezTo>
                    <a:cubicBezTo>
                      <a:pt x="63" y="46"/>
                      <a:pt x="118" y="29"/>
                      <a:pt x="157" y="29"/>
                    </a:cubicBezTo>
                    <a:cubicBezTo>
                      <a:pt x="238" y="29"/>
                      <a:pt x="280" y="91"/>
                      <a:pt x="280" y="156"/>
                    </a:cubicBezTo>
                    <a:cubicBezTo>
                      <a:pt x="280" y="226"/>
                      <a:pt x="230" y="280"/>
                      <a:pt x="203" y="311"/>
                    </a:cubicBezTo>
                    <a:lnTo>
                      <a:pt x="7" y="501"/>
                    </a:lnTo>
                    <a:cubicBezTo>
                      <a:pt x="0" y="508"/>
                      <a:pt x="0" y="511"/>
                      <a:pt x="0" y="531"/>
                    </a:cubicBezTo>
                    <a:lnTo>
                      <a:pt x="334" y="5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8" name="Group 27" descr="28§display§s_4§svg§600§FALSE" title="TexMaths">
              <a:extLst>
                <a:ext uri="{FF2B5EF4-FFF2-40B4-BE49-F238E27FC236}">
                  <a16:creationId xmlns:a16="http://schemas.microsoft.com/office/drawing/2014/main" id="{3C9D622B-63F4-3D49-9AB1-3E1A65507E62}"/>
                </a:ext>
              </a:extLst>
            </p:cNvPr>
            <p:cNvGrpSpPr/>
            <p:nvPr/>
          </p:nvGrpSpPr>
          <p:grpSpPr>
            <a:xfrm>
              <a:off x="5969160" y="1168560"/>
              <a:ext cx="358200" cy="243360"/>
              <a:chOff x="5969160" y="1168560"/>
              <a:chExt cx="358200" cy="24336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651D79-316F-C442-BF0A-9403FD2AC7B7}"/>
                  </a:ext>
                </a:extLst>
              </p:cNvPr>
              <p:cNvSpPr/>
              <p:nvPr/>
            </p:nvSpPr>
            <p:spPr>
              <a:xfrm>
                <a:off x="5969160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ABCB70-FD98-3742-800E-4A457E2BAC3C}"/>
                  </a:ext>
                </a:extLst>
              </p:cNvPr>
              <p:cNvSpPr/>
              <p:nvPr/>
            </p:nvSpPr>
            <p:spPr>
              <a:xfrm>
                <a:off x="599076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6F491A5-0E04-234F-908C-E149B819EE1E}"/>
                  </a:ext>
                </a:extLst>
              </p:cNvPr>
              <p:cNvSpPr/>
              <p:nvPr/>
            </p:nvSpPr>
            <p:spPr>
              <a:xfrm>
                <a:off x="6173640" y="1217880"/>
                <a:ext cx="142920" cy="194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8" h="540">
                    <a:moveTo>
                      <a:pt x="398" y="410"/>
                    </a:moveTo>
                    <a:lnTo>
                      <a:pt x="398" y="379"/>
                    </a:lnTo>
                    <a:lnTo>
                      <a:pt x="306" y="379"/>
                    </a:lnTo>
                    <a:lnTo>
                      <a:pt x="306" y="23"/>
                    </a:lnTo>
                    <a:cubicBezTo>
                      <a:pt x="306" y="6"/>
                      <a:pt x="306" y="0"/>
                      <a:pt x="290" y="0"/>
                    </a:cubicBezTo>
                    <a:cubicBezTo>
                      <a:pt x="280" y="0"/>
                      <a:pt x="277" y="0"/>
                      <a:pt x="267" y="10"/>
                    </a:cubicBezTo>
                    <a:lnTo>
                      <a:pt x="0" y="379"/>
                    </a:lnTo>
                    <a:lnTo>
                      <a:pt x="0" y="410"/>
                    </a:lnTo>
                    <a:lnTo>
                      <a:pt x="238" y="410"/>
                    </a:lnTo>
                    <a:lnTo>
                      <a:pt x="238" y="475"/>
                    </a:lnTo>
                    <a:cubicBezTo>
                      <a:pt x="238" y="501"/>
                      <a:pt x="238" y="511"/>
                      <a:pt x="173" y="511"/>
                    </a:cubicBezTo>
                    <a:lnTo>
                      <a:pt x="151" y="511"/>
                    </a:lnTo>
                    <a:lnTo>
                      <a:pt x="151" y="540"/>
                    </a:lnTo>
                    <a:cubicBezTo>
                      <a:pt x="190" y="540"/>
                      <a:pt x="243" y="537"/>
                      <a:pt x="272" y="537"/>
                    </a:cubicBezTo>
                    <a:cubicBezTo>
                      <a:pt x="301" y="537"/>
                      <a:pt x="353" y="540"/>
                      <a:pt x="395" y="540"/>
                    </a:cubicBezTo>
                    <a:lnTo>
                      <a:pt x="395" y="511"/>
                    </a:lnTo>
                    <a:lnTo>
                      <a:pt x="371" y="511"/>
                    </a:lnTo>
                    <a:cubicBezTo>
                      <a:pt x="306" y="511"/>
                      <a:pt x="306" y="501"/>
                      <a:pt x="306" y="475"/>
                    </a:cubicBezTo>
                    <a:lnTo>
                      <a:pt x="306" y="410"/>
                    </a:lnTo>
                    <a:close/>
                    <a:moveTo>
                      <a:pt x="243" y="85"/>
                    </a:moveTo>
                    <a:lnTo>
                      <a:pt x="243" y="379"/>
                    </a:lnTo>
                    <a:lnTo>
                      <a:pt x="2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2" name="Group 31" descr="28§display§s_5§svg§600§FALSE" title="TexMaths">
              <a:extLst>
                <a:ext uri="{FF2B5EF4-FFF2-40B4-BE49-F238E27FC236}">
                  <a16:creationId xmlns:a16="http://schemas.microsoft.com/office/drawing/2014/main" id="{F7BB2115-48B5-0E4B-A631-96F9B1598BF4}"/>
                </a:ext>
              </a:extLst>
            </p:cNvPr>
            <p:cNvGrpSpPr/>
            <p:nvPr/>
          </p:nvGrpSpPr>
          <p:grpSpPr>
            <a:xfrm>
              <a:off x="3682079" y="1930319"/>
              <a:ext cx="358200" cy="249121"/>
              <a:chOff x="3682079" y="1930319"/>
              <a:chExt cx="358200" cy="24912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4FC9CD-BD21-F542-AB27-3B929F354882}"/>
                  </a:ext>
                </a:extLst>
              </p:cNvPr>
              <p:cNvSpPr/>
              <p:nvPr/>
            </p:nvSpPr>
            <p:spPr>
              <a:xfrm>
                <a:off x="3682079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9845573-6F1A-CD4F-ABE1-A0EF117B7329}"/>
                  </a:ext>
                </a:extLst>
              </p:cNvPr>
              <p:cNvSpPr/>
              <p:nvPr/>
            </p:nvSpPr>
            <p:spPr>
              <a:xfrm>
                <a:off x="3703679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59B633B-94C7-7B48-A8AF-752A6197CE7A}"/>
                  </a:ext>
                </a:extLst>
              </p:cNvPr>
              <p:cNvSpPr/>
              <p:nvPr/>
            </p:nvSpPr>
            <p:spPr>
              <a:xfrm>
                <a:off x="3893760" y="1982880"/>
                <a:ext cx="128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47">
                    <a:moveTo>
                      <a:pt x="76" y="85"/>
                    </a:moveTo>
                    <a:cubicBezTo>
                      <a:pt x="115" y="96"/>
                      <a:pt x="141" y="96"/>
                      <a:pt x="154" y="96"/>
                    </a:cubicBezTo>
                    <a:cubicBezTo>
                      <a:pt x="259" y="96"/>
                      <a:pt x="324" y="23"/>
                      <a:pt x="324" y="10"/>
                    </a:cubicBezTo>
                    <a:cubicBezTo>
                      <a:pt x="324" y="3"/>
                      <a:pt x="316" y="0"/>
                      <a:pt x="314" y="0"/>
                    </a:cubicBezTo>
                    <a:cubicBezTo>
                      <a:pt x="311" y="0"/>
                      <a:pt x="311" y="0"/>
                      <a:pt x="306" y="3"/>
                    </a:cubicBezTo>
                    <a:cubicBezTo>
                      <a:pt x="287" y="10"/>
                      <a:pt x="245" y="26"/>
                      <a:pt x="186" y="26"/>
                    </a:cubicBezTo>
                    <a:cubicBezTo>
                      <a:pt x="162" y="26"/>
                      <a:pt x="120" y="23"/>
                      <a:pt x="65" y="6"/>
                    </a:cubicBezTo>
                    <a:cubicBezTo>
                      <a:pt x="58" y="0"/>
                      <a:pt x="58" y="0"/>
                      <a:pt x="55" y="0"/>
                    </a:cubicBezTo>
                    <a:cubicBezTo>
                      <a:pt x="45" y="0"/>
                      <a:pt x="45" y="7"/>
                      <a:pt x="45" y="20"/>
                    </a:cubicBezTo>
                    <a:lnTo>
                      <a:pt x="45" y="256"/>
                    </a:lnTo>
                    <a:cubicBezTo>
                      <a:pt x="45" y="272"/>
                      <a:pt x="45" y="281"/>
                      <a:pt x="58" y="281"/>
                    </a:cubicBezTo>
                    <a:cubicBezTo>
                      <a:pt x="65" y="281"/>
                      <a:pt x="65" y="281"/>
                      <a:pt x="76" y="269"/>
                    </a:cubicBezTo>
                    <a:cubicBezTo>
                      <a:pt x="110" y="226"/>
                      <a:pt x="160" y="220"/>
                      <a:pt x="189" y="220"/>
                    </a:cubicBezTo>
                    <a:cubicBezTo>
                      <a:pt x="235" y="220"/>
                      <a:pt x="259" y="256"/>
                      <a:pt x="261" y="265"/>
                    </a:cubicBezTo>
                    <a:cubicBezTo>
                      <a:pt x="277" y="291"/>
                      <a:pt x="280" y="321"/>
                      <a:pt x="280" y="369"/>
                    </a:cubicBezTo>
                    <a:cubicBezTo>
                      <a:pt x="280" y="392"/>
                      <a:pt x="280" y="438"/>
                      <a:pt x="256" y="475"/>
                    </a:cubicBezTo>
                    <a:cubicBezTo>
                      <a:pt x="235" y="503"/>
                      <a:pt x="202" y="521"/>
                      <a:pt x="162" y="521"/>
                    </a:cubicBezTo>
                    <a:cubicBezTo>
                      <a:pt x="110" y="521"/>
                      <a:pt x="55" y="493"/>
                      <a:pt x="34" y="441"/>
                    </a:cubicBezTo>
                    <a:cubicBezTo>
                      <a:pt x="65" y="444"/>
                      <a:pt x="81" y="423"/>
                      <a:pt x="81" y="402"/>
                    </a:cubicBezTo>
                    <a:cubicBezTo>
                      <a:pt x="81" y="369"/>
                      <a:pt x="52" y="360"/>
                      <a:pt x="39" y="360"/>
                    </a:cubicBezTo>
                    <a:cubicBezTo>
                      <a:pt x="39" y="360"/>
                      <a:pt x="0" y="360"/>
                      <a:pt x="0" y="405"/>
                    </a:cubicBezTo>
                    <a:cubicBezTo>
                      <a:pt x="0" y="477"/>
                      <a:pt x="65" y="547"/>
                      <a:pt x="164" y="547"/>
                    </a:cubicBezTo>
                    <a:cubicBezTo>
                      <a:pt x="267" y="547"/>
                      <a:pt x="358" y="472"/>
                      <a:pt x="358" y="371"/>
                    </a:cubicBezTo>
                    <a:cubicBezTo>
                      <a:pt x="358" y="281"/>
                      <a:pt x="287" y="197"/>
                      <a:pt x="189" y="197"/>
                    </a:cubicBezTo>
                    <a:cubicBezTo>
                      <a:pt x="151" y="197"/>
                      <a:pt x="110" y="205"/>
                      <a:pt x="76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6" name="Group 35" descr="28§display§s_6§svg§600§FALSE" title="TexMaths">
              <a:extLst>
                <a:ext uri="{FF2B5EF4-FFF2-40B4-BE49-F238E27FC236}">
                  <a16:creationId xmlns:a16="http://schemas.microsoft.com/office/drawing/2014/main" id="{23D02A57-4949-1D44-B58D-B6B16C0044D2}"/>
                </a:ext>
              </a:extLst>
            </p:cNvPr>
            <p:cNvGrpSpPr/>
            <p:nvPr/>
          </p:nvGrpSpPr>
          <p:grpSpPr>
            <a:xfrm>
              <a:off x="5218200" y="1930319"/>
              <a:ext cx="358200" cy="249121"/>
              <a:chOff x="5218200" y="1930319"/>
              <a:chExt cx="358200" cy="24912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0F64BD1-E5A4-F349-B430-AD957A93C2D6}"/>
                  </a:ext>
                </a:extLst>
              </p:cNvPr>
              <p:cNvSpPr/>
              <p:nvPr/>
            </p:nvSpPr>
            <p:spPr>
              <a:xfrm>
                <a:off x="521820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A63E6EB-7821-F242-BCB0-6A213B6261F9}"/>
                  </a:ext>
                </a:extLst>
              </p:cNvPr>
              <p:cNvSpPr/>
              <p:nvPr/>
            </p:nvSpPr>
            <p:spPr>
              <a:xfrm>
                <a:off x="523980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60EA98B-B4F0-9D4A-9BE7-9A114F78D589}"/>
                  </a:ext>
                </a:extLst>
              </p:cNvPr>
              <p:cNvSpPr/>
              <p:nvPr/>
            </p:nvSpPr>
            <p:spPr>
              <a:xfrm>
                <a:off x="5427360" y="1982880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78" y="269"/>
                    </a:moveTo>
                    <a:cubicBezTo>
                      <a:pt x="78" y="205"/>
                      <a:pt x="84" y="145"/>
                      <a:pt x="115" y="96"/>
                    </a:cubicBezTo>
                    <a:cubicBezTo>
                      <a:pt x="141" y="52"/>
                      <a:pt x="186" y="23"/>
                      <a:pt x="238" y="23"/>
                    </a:cubicBezTo>
                    <a:cubicBezTo>
                      <a:pt x="261" y="23"/>
                      <a:pt x="293" y="29"/>
                      <a:pt x="311" y="52"/>
                    </a:cubicBezTo>
                    <a:cubicBezTo>
                      <a:pt x="290" y="52"/>
                      <a:pt x="272" y="68"/>
                      <a:pt x="272" y="91"/>
                    </a:cubicBezTo>
                    <a:cubicBezTo>
                      <a:pt x="272" y="109"/>
                      <a:pt x="287" y="127"/>
                      <a:pt x="311" y="127"/>
                    </a:cubicBezTo>
                    <a:cubicBezTo>
                      <a:pt x="334" y="127"/>
                      <a:pt x="350" y="111"/>
                      <a:pt x="350" y="88"/>
                    </a:cubicBezTo>
                    <a:cubicBezTo>
                      <a:pt x="350" y="42"/>
                      <a:pt x="316" y="0"/>
                      <a:pt x="235" y="0"/>
                    </a:cubicBezTo>
                    <a:cubicBezTo>
                      <a:pt x="120" y="0"/>
                      <a:pt x="0" y="106"/>
                      <a:pt x="0" y="278"/>
                    </a:cubicBezTo>
                    <a:cubicBezTo>
                      <a:pt x="0" y="485"/>
                      <a:pt x="99" y="547"/>
                      <a:pt x="189" y="547"/>
                    </a:cubicBezTo>
                    <a:cubicBezTo>
                      <a:pt x="287" y="547"/>
                      <a:pt x="371" y="475"/>
                      <a:pt x="371" y="369"/>
                    </a:cubicBezTo>
                    <a:cubicBezTo>
                      <a:pt x="371" y="268"/>
                      <a:pt x="290" y="192"/>
                      <a:pt x="196" y="192"/>
                    </a:cubicBezTo>
                    <a:cubicBezTo>
                      <a:pt x="131" y="192"/>
                      <a:pt x="97" y="233"/>
                      <a:pt x="78" y="269"/>
                    </a:cubicBezTo>
                    <a:close/>
                    <a:moveTo>
                      <a:pt x="189" y="521"/>
                    </a:moveTo>
                    <a:cubicBezTo>
                      <a:pt x="147" y="521"/>
                      <a:pt x="115" y="501"/>
                      <a:pt x="99" y="464"/>
                    </a:cubicBezTo>
                    <a:cubicBezTo>
                      <a:pt x="86" y="441"/>
                      <a:pt x="81" y="399"/>
                      <a:pt x="81" y="353"/>
                    </a:cubicBezTo>
                    <a:cubicBezTo>
                      <a:pt x="81" y="275"/>
                      <a:pt x="128" y="216"/>
                      <a:pt x="190" y="216"/>
                    </a:cubicBezTo>
                    <a:cubicBezTo>
                      <a:pt x="230" y="216"/>
                      <a:pt x="254" y="229"/>
                      <a:pt x="274" y="256"/>
                    </a:cubicBezTo>
                    <a:cubicBezTo>
                      <a:pt x="293" y="288"/>
                      <a:pt x="295" y="321"/>
                      <a:pt x="295" y="369"/>
                    </a:cubicBezTo>
                    <a:cubicBezTo>
                      <a:pt x="295" y="415"/>
                      <a:pt x="295" y="449"/>
                      <a:pt x="272" y="480"/>
                    </a:cubicBezTo>
                    <a:cubicBezTo>
                      <a:pt x="254" y="508"/>
                      <a:pt x="228" y="521"/>
                      <a:pt x="189" y="5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0" name="Group 39" descr="28§display§s_7§svg§600§FALSE" title="TexMaths">
              <a:extLst>
                <a:ext uri="{FF2B5EF4-FFF2-40B4-BE49-F238E27FC236}">
                  <a16:creationId xmlns:a16="http://schemas.microsoft.com/office/drawing/2014/main" id="{4A635128-0214-244B-90CC-8FE01003587A}"/>
                </a:ext>
              </a:extLst>
            </p:cNvPr>
            <p:cNvGrpSpPr/>
            <p:nvPr/>
          </p:nvGrpSpPr>
          <p:grpSpPr>
            <a:xfrm>
              <a:off x="5986440" y="1930319"/>
              <a:ext cx="358200" cy="248761"/>
              <a:chOff x="5986440" y="1930319"/>
              <a:chExt cx="358200" cy="248761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5E4E28D-5D3B-8E4A-96C9-34D387276E54}"/>
                  </a:ext>
                </a:extLst>
              </p:cNvPr>
              <p:cNvSpPr/>
              <p:nvPr/>
            </p:nvSpPr>
            <p:spPr>
              <a:xfrm>
                <a:off x="598644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4B09D40-E02B-484C-AE58-60C6DC8C13F7}"/>
                  </a:ext>
                </a:extLst>
              </p:cNvPr>
              <p:cNvSpPr/>
              <p:nvPr/>
            </p:nvSpPr>
            <p:spPr>
              <a:xfrm>
                <a:off x="600768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41EAFF9-E8B8-AE49-88A4-3AFAC885DBE9}"/>
                  </a:ext>
                </a:extLst>
              </p:cNvPr>
              <p:cNvSpPr/>
              <p:nvPr/>
            </p:nvSpPr>
            <p:spPr>
              <a:xfrm>
                <a:off x="6199919" y="1978920"/>
                <a:ext cx="137880" cy="200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4" h="557">
                    <a:moveTo>
                      <a:pt x="376" y="57"/>
                    </a:moveTo>
                    <a:cubicBezTo>
                      <a:pt x="384" y="49"/>
                      <a:pt x="384" y="46"/>
                      <a:pt x="384" y="26"/>
                    </a:cubicBezTo>
                    <a:lnTo>
                      <a:pt x="173" y="26"/>
                    </a:lnTo>
                    <a:cubicBezTo>
                      <a:pt x="141" y="26"/>
                      <a:pt x="131" y="26"/>
                      <a:pt x="102" y="23"/>
                    </a:cubicBezTo>
                    <a:cubicBezTo>
                      <a:pt x="60" y="19"/>
                      <a:pt x="58" y="13"/>
                      <a:pt x="55" y="0"/>
                    </a:cubicBezTo>
                    <a:lnTo>
                      <a:pt x="29" y="0"/>
                    </a:lnTo>
                    <a:lnTo>
                      <a:pt x="0" y="171"/>
                    </a:lnTo>
                    <a:lnTo>
                      <a:pt x="29" y="171"/>
                    </a:lnTo>
                    <a:cubicBezTo>
                      <a:pt x="29" y="158"/>
                      <a:pt x="36" y="106"/>
                      <a:pt x="49" y="98"/>
                    </a:cubicBezTo>
                    <a:cubicBezTo>
                      <a:pt x="58" y="94"/>
                      <a:pt x="123" y="94"/>
                      <a:pt x="133" y="94"/>
                    </a:cubicBezTo>
                    <a:lnTo>
                      <a:pt x="311" y="94"/>
                    </a:lnTo>
                    <a:cubicBezTo>
                      <a:pt x="285" y="127"/>
                      <a:pt x="243" y="177"/>
                      <a:pt x="228" y="200"/>
                    </a:cubicBezTo>
                    <a:cubicBezTo>
                      <a:pt x="120" y="337"/>
                      <a:pt x="110" y="464"/>
                      <a:pt x="110" y="511"/>
                    </a:cubicBezTo>
                    <a:cubicBezTo>
                      <a:pt x="110" y="521"/>
                      <a:pt x="110" y="557"/>
                      <a:pt x="149" y="557"/>
                    </a:cubicBezTo>
                    <a:cubicBezTo>
                      <a:pt x="189" y="557"/>
                      <a:pt x="189" y="521"/>
                      <a:pt x="189" y="511"/>
                    </a:cubicBezTo>
                    <a:lnTo>
                      <a:pt x="189" y="480"/>
                    </a:lnTo>
                    <a:cubicBezTo>
                      <a:pt x="189" y="324"/>
                      <a:pt x="219" y="252"/>
                      <a:pt x="256" y="2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4" name="Group 43" descr="28§display§s_8§svg§600§FALSE" title="TexMaths">
              <a:extLst>
                <a:ext uri="{FF2B5EF4-FFF2-40B4-BE49-F238E27FC236}">
                  <a16:creationId xmlns:a16="http://schemas.microsoft.com/office/drawing/2014/main" id="{52C087DD-D1D4-8F47-870A-245B385940C3}"/>
                </a:ext>
              </a:extLst>
            </p:cNvPr>
            <p:cNvGrpSpPr/>
            <p:nvPr/>
          </p:nvGrpSpPr>
          <p:grpSpPr>
            <a:xfrm>
              <a:off x="3665159" y="2692440"/>
              <a:ext cx="358200" cy="248759"/>
              <a:chOff x="3665159" y="2692440"/>
              <a:chExt cx="358200" cy="24875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1E9D0E2-6B60-414B-96FF-C5F3F41CF0C7}"/>
                  </a:ext>
                </a:extLst>
              </p:cNvPr>
              <p:cNvSpPr/>
              <p:nvPr/>
            </p:nvSpPr>
            <p:spPr>
              <a:xfrm>
                <a:off x="3665159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700D2F9-EA52-E644-832A-3537A095B7F4}"/>
                  </a:ext>
                </a:extLst>
              </p:cNvPr>
              <p:cNvSpPr/>
              <p:nvPr/>
            </p:nvSpPr>
            <p:spPr>
              <a:xfrm>
                <a:off x="3686759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E51CD0D-ECB1-564F-9715-813DE5C8AA79}"/>
                  </a:ext>
                </a:extLst>
              </p:cNvPr>
              <p:cNvSpPr/>
              <p:nvPr/>
            </p:nvSpPr>
            <p:spPr>
              <a:xfrm>
                <a:off x="3873959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43" y="244"/>
                    </a:moveTo>
                    <a:cubicBezTo>
                      <a:pt x="306" y="213"/>
                      <a:pt x="347" y="174"/>
                      <a:pt x="347" y="119"/>
                    </a:cubicBezTo>
                    <a:cubicBezTo>
                      <a:pt x="347" y="42"/>
                      <a:pt x="267" y="0"/>
                      <a:pt x="189" y="0"/>
                    </a:cubicBezTo>
                    <a:cubicBezTo>
                      <a:pt x="97" y="0"/>
                      <a:pt x="26" y="57"/>
                      <a:pt x="26" y="135"/>
                    </a:cubicBezTo>
                    <a:cubicBezTo>
                      <a:pt x="26" y="171"/>
                      <a:pt x="42" y="200"/>
                      <a:pt x="58" y="216"/>
                    </a:cubicBezTo>
                    <a:cubicBezTo>
                      <a:pt x="73" y="231"/>
                      <a:pt x="78" y="236"/>
                      <a:pt x="125" y="262"/>
                    </a:cubicBezTo>
                    <a:cubicBezTo>
                      <a:pt x="81" y="282"/>
                      <a:pt x="0" y="324"/>
                      <a:pt x="0" y="410"/>
                    </a:cubicBezTo>
                    <a:cubicBezTo>
                      <a:pt x="0" y="498"/>
                      <a:pt x="94" y="547"/>
                      <a:pt x="186" y="547"/>
                    </a:cubicBezTo>
                    <a:cubicBezTo>
                      <a:pt x="287" y="547"/>
                      <a:pt x="371" y="482"/>
                      <a:pt x="371" y="397"/>
                    </a:cubicBezTo>
                    <a:cubicBezTo>
                      <a:pt x="371" y="345"/>
                      <a:pt x="340" y="298"/>
                      <a:pt x="293" y="272"/>
                    </a:cubicBezTo>
                    <a:cubicBezTo>
                      <a:pt x="282" y="265"/>
                      <a:pt x="256" y="249"/>
                      <a:pt x="243" y="244"/>
                    </a:cubicBezTo>
                    <a:close/>
                    <a:moveTo>
                      <a:pt x="112" y="166"/>
                    </a:moveTo>
                    <a:cubicBezTo>
                      <a:pt x="91" y="156"/>
                      <a:pt x="68" y="132"/>
                      <a:pt x="68" y="104"/>
                    </a:cubicBezTo>
                    <a:cubicBezTo>
                      <a:pt x="68" y="52"/>
                      <a:pt x="128" y="23"/>
                      <a:pt x="186" y="23"/>
                    </a:cubicBezTo>
                    <a:cubicBezTo>
                      <a:pt x="248" y="23"/>
                      <a:pt x="303" y="62"/>
                      <a:pt x="303" y="119"/>
                    </a:cubicBezTo>
                    <a:cubicBezTo>
                      <a:pt x="303" y="192"/>
                      <a:pt x="219" y="226"/>
                      <a:pt x="219" y="226"/>
                    </a:cubicBezTo>
                    <a:cubicBezTo>
                      <a:pt x="217" y="226"/>
                      <a:pt x="215" y="226"/>
                      <a:pt x="209" y="223"/>
                    </a:cubicBezTo>
                    <a:close/>
                    <a:moveTo>
                      <a:pt x="151" y="278"/>
                    </a:moveTo>
                    <a:lnTo>
                      <a:pt x="261" y="343"/>
                    </a:lnTo>
                    <a:cubicBezTo>
                      <a:pt x="282" y="353"/>
                      <a:pt x="324" y="379"/>
                      <a:pt x="324" y="425"/>
                    </a:cubicBezTo>
                    <a:cubicBezTo>
                      <a:pt x="324" y="485"/>
                      <a:pt x="256" y="521"/>
                      <a:pt x="189" y="521"/>
                    </a:cubicBezTo>
                    <a:cubicBezTo>
                      <a:pt x="112" y="521"/>
                      <a:pt x="49" y="475"/>
                      <a:pt x="49" y="410"/>
                    </a:cubicBezTo>
                    <a:cubicBezTo>
                      <a:pt x="49" y="350"/>
                      <a:pt x="94" y="304"/>
                      <a:pt x="151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8" name="Group 47" descr="28§display§s_9§svg§600§FALSE" title="TexMaths">
              <a:extLst>
                <a:ext uri="{FF2B5EF4-FFF2-40B4-BE49-F238E27FC236}">
                  <a16:creationId xmlns:a16="http://schemas.microsoft.com/office/drawing/2014/main" id="{C2D7E71A-A4C8-8141-BA69-496ACF576C91}"/>
                </a:ext>
              </a:extLst>
            </p:cNvPr>
            <p:cNvGrpSpPr/>
            <p:nvPr/>
          </p:nvGrpSpPr>
          <p:grpSpPr>
            <a:xfrm>
              <a:off x="4433040" y="2692440"/>
              <a:ext cx="358200" cy="248759"/>
              <a:chOff x="4433040" y="2692440"/>
              <a:chExt cx="358200" cy="24875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DAB122E8-9808-314D-99CA-642263807E32}"/>
                  </a:ext>
                </a:extLst>
              </p:cNvPr>
              <p:cNvSpPr/>
              <p:nvPr/>
            </p:nvSpPr>
            <p:spPr>
              <a:xfrm>
                <a:off x="4433040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994678E-D953-7F43-A25A-53E880E76759}"/>
                  </a:ext>
                </a:extLst>
              </p:cNvPr>
              <p:cNvSpPr/>
              <p:nvPr/>
            </p:nvSpPr>
            <p:spPr>
              <a:xfrm>
                <a:off x="445464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076E4CD-0C1B-4D47-9D0A-506F2DD8FDF9}"/>
                  </a:ext>
                </a:extLst>
              </p:cNvPr>
              <p:cNvSpPr/>
              <p:nvPr/>
            </p:nvSpPr>
            <p:spPr>
              <a:xfrm>
                <a:off x="4642200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95" y="294"/>
                    </a:moveTo>
                    <a:cubicBezTo>
                      <a:pt x="295" y="493"/>
                      <a:pt x="196" y="521"/>
                      <a:pt x="147" y="521"/>
                    </a:cubicBezTo>
                    <a:cubicBezTo>
                      <a:pt x="128" y="521"/>
                      <a:pt x="86" y="521"/>
                      <a:pt x="63" y="495"/>
                    </a:cubicBezTo>
                    <a:cubicBezTo>
                      <a:pt x="97" y="493"/>
                      <a:pt x="99" y="467"/>
                      <a:pt x="99" y="459"/>
                    </a:cubicBezTo>
                    <a:cubicBezTo>
                      <a:pt x="99" y="438"/>
                      <a:pt x="86" y="420"/>
                      <a:pt x="63" y="420"/>
                    </a:cubicBezTo>
                    <a:cubicBezTo>
                      <a:pt x="36" y="420"/>
                      <a:pt x="23" y="436"/>
                      <a:pt x="23" y="459"/>
                    </a:cubicBezTo>
                    <a:cubicBezTo>
                      <a:pt x="23" y="514"/>
                      <a:pt x="68" y="547"/>
                      <a:pt x="147" y="547"/>
                    </a:cubicBezTo>
                    <a:cubicBezTo>
                      <a:pt x="264" y="547"/>
                      <a:pt x="371" y="441"/>
                      <a:pt x="371" y="269"/>
                    </a:cubicBezTo>
                    <a:cubicBezTo>
                      <a:pt x="371" y="70"/>
                      <a:pt x="282" y="0"/>
                      <a:pt x="189" y="0"/>
                    </a:cubicBezTo>
                    <a:cubicBezTo>
                      <a:pt x="162" y="0"/>
                      <a:pt x="107" y="6"/>
                      <a:pt x="60" y="49"/>
                    </a:cubicBezTo>
                    <a:cubicBezTo>
                      <a:pt x="32" y="75"/>
                      <a:pt x="0" y="106"/>
                      <a:pt x="0" y="179"/>
                    </a:cubicBezTo>
                    <a:cubicBezTo>
                      <a:pt x="0" y="281"/>
                      <a:pt x="81" y="356"/>
                      <a:pt x="177" y="356"/>
                    </a:cubicBezTo>
                    <a:cubicBezTo>
                      <a:pt x="241" y="356"/>
                      <a:pt x="277" y="314"/>
                      <a:pt x="295" y="278"/>
                    </a:cubicBezTo>
                    <a:close/>
                    <a:moveTo>
                      <a:pt x="180" y="334"/>
                    </a:moveTo>
                    <a:cubicBezTo>
                      <a:pt x="149" y="334"/>
                      <a:pt x="120" y="324"/>
                      <a:pt x="97" y="285"/>
                    </a:cubicBezTo>
                    <a:cubicBezTo>
                      <a:pt x="78" y="256"/>
                      <a:pt x="78" y="223"/>
                      <a:pt x="78" y="179"/>
                    </a:cubicBezTo>
                    <a:cubicBezTo>
                      <a:pt x="78" y="132"/>
                      <a:pt x="78" y="101"/>
                      <a:pt x="102" y="68"/>
                    </a:cubicBezTo>
                    <a:cubicBezTo>
                      <a:pt x="120" y="39"/>
                      <a:pt x="147" y="23"/>
                      <a:pt x="189" y="23"/>
                    </a:cubicBezTo>
                    <a:cubicBezTo>
                      <a:pt x="230" y="23"/>
                      <a:pt x="256" y="49"/>
                      <a:pt x="269" y="70"/>
                    </a:cubicBezTo>
                    <a:cubicBezTo>
                      <a:pt x="290" y="104"/>
                      <a:pt x="293" y="158"/>
                      <a:pt x="293" y="187"/>
                    </a:cubicBezTo>
                    <a:cubicBezTo>
                      <a:pt x="293" y="291"/>
                      <a:pt x="232" y="334"/>
                      <a:pt x="180" y="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2" name="Group 51" descr="28§display§s_{10}§svg§600§FALSE" title="TexMaths">
              <a:extLst>
                <a:ext uri="{FF2B5EF4-FFF2-40B4-BE49-F238E27FC236}">
                  <a16:creationId xmlns:a16="http://schemas.microsoft.com/office/drawing/2014/main" id="{73909165-72B0-334A-AB82-470D2FF89F3A}"/>
                </a:ext>
              </a:extLst>
            </p:cNvPr>
            <p:cNvGrpSpPr/>
            <p:nvPr/>
          </p:nvGrpSpPr>
          <p:grpSpPr>
            <a:xfrm>
              <a:off x="5201279" y="2692440"/>
              <a:ext cx="521639" cy="248759"/>
              <a:chOff x="5201279" y="2692440"/>
              <a:chExt cx="521639" cy="24875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131F166-91B4-2449-8A27-13A34D617FB1}"/>
                  </a:ext>
                </a:extLst>
              </p:cNvPr>
              <p:cNvSpPr/>
              <p:nvPr/>
            </p:nvSpPr>
            <p:spPr>
              <a:xfrm>
                <a:off x="5201279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26BAC9B-CDD0-C84D-80B1-3D28306970A7}"/>
                  </a:ext>
                </a:extLst>
              </p:cNvPr>
              <p:cNvSpPr/>
              <p:nvPr/>
            </p:nvSpPr>
            <p:spPr>
              <a:xfrm>
                <a:off x="522252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5283133-8C77-4A47-8EA6-347173D3CD75}"/>
                  </a:ext>
                </a:extLst>
              </p:cNvPr>
              <p:cNvSpPr/>
              <p:nvPr/>
            </p:nvSpPr>
            <p:spPr>
              <a:xfrm>
                <a:off x="542592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30"/>
                      <a:pt x="149" y="530"/>
                    </a:cubicBezTo>
                    <a:cubicBezTo>
                      <a:pt x="175" y="530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C6C62E6-707B-F840-A196-9EBF8D2B3A8D}"/>
                  </a:ext>
                </a:extLst>
              </p:cNvPr>
              <p:cNvSpPr/>
              <p:nvPr/>
            </p:nvSpPr>
            <p:spPr>
              <a:xfrm>
                <a:off x="5573880" y="2744639"/>
                <a:ext cx="1350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6" h="547">
                    <a:moveTo>
                      <a:pt x="376" y="278"/>
                    </a:moveTo>
                    <a:cubicBezTo>
                      <a:pt x="376" y="190"/>
                      <a:pt x="366" y="124"/>
                      <a:pt x="327" y="70"/>
                    </a:cubicBezTo>
                    <a:cubicBezTo>
                      <a:pt x="303" y="31"/>
                      <a:pt x="254" y="0"/>
                      <a:pt x="189" y="0"/>
                    </a:cubicBezTo>
                    <a:cubicBezTo>
                      <a:pt x="0" y="0"/>
                      <a:pt x="0" y="218"/>
                      <a:pt x="0" y="278"/>
                    </a:cubicBezTo>
                    <a:cubicBezTo>
                      <a:pt x="0" y="334"/>
                      <a:pt x="0" y="547"/>
                      <a:pt x="189" y="547"/>
                    </a:cubicBezTo>
                    <a:cubicBezTo>
                      <a:pt x="376" y="547"/>
                      <a:pt x="376" y="334"/>
                      <a:pt x="376" y="278"/>
                    </a:cubicBezTo>
                    <a:close/>
                    <a:moveTo>
                      <a:pt x="189" y="527"/>
                    </a:moveTo>
                    <a:cubicBezTo>
                      <a:pt x="151" y="527"/>
                      <a:pt x="102" y="503"/>
                      <a:pt x="86" y="438"/>
                    </a:cubicBezTo>
                    <a:cubicBezTo>
                      <a:pt x="73" y="392"/>
                      <a:pt x="73" y="324"/>
                      <a:pt x="73" y="268"/>
                    </a:cubicBezTo>
                    <a:cubicBezTo>
                      <a:pt x="73" y="207"/>
                      <a:pt x="73" y="148"/>
                      <a:pt x="86" y="104"/>
                    </a:cubicBezTo>
                    <a:cubicBezTo>
                      <a:pt x="102" y="39"/>
                      <a:pt x="154" y="23"/>
                      <a:pt x="189" y="23"/>
                    </a:cubicBezTo>
                    <a:cubicBezTo>
                      <a:pt x="232" y="23"/>
                      <a:pt x="274" y="49"/>
                      <a:pt x="287" y="96"/>
                    </a:cubicBezTo>
                    <a:cubicBezTo>
                      <a:pt x="301" y="137"/>
                      <a:pt x="303" y="197"/>
                      <a:pt x="303" y="268"/>
                    </a:cubicBezTo>
                    <a:cubicBezTo>
                      <a:pt x="303" y="324"/>
                      <a:pt x="303" y="384"/>
                      <a:pt x="290" y="436"/>
                    </a:cubicBezTo>
                    <a:cubicBezTo>
                      <a:pt x="274" y="508"/>
                      <a:pt x="219" y="527"/>
                      <a:pt x="189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7" name="Group 56" descr="28§display§s_{11}§svg§600§FALSE" title="TexMaths">
              <a:extLst>
                <a:ext uri="{FF2B5EF4-FFF2-40B4-BE49-F238E27FC236}">
                  <a16:creationId xmlns:a16="http://schemas.microsoft.com/office/drawing/2014/main" id="{3F74F82D-38B6-D84E-9A54-5059611850DD}"/>
                </a:ext>
              </a:extLst>
            </p:cNvPr>
            <p:cNvGrpSpPr/>
            <p:nvPr/>
          </p:nvGrpSpPr>
          <p:grpSpPr>
            <a:xfrm>
              <a:off x="5969160" y="2692440"/>
              <a:ext cx="521639" cy="243360"/>
              <a:chOff x="5969160" y="2692440"/>
              <a:chExt cx="521639" cy="24336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D449FED-8283-8D4B-8CFC-F2EF8B403110}"/>
                  </a:ext>
                </a:extLst>
              </p:cNvPr>
              <p:cNvSpPr/>
              <p:nvPr/>
            </p:nvSpPr>
            <p:spPr>
              <a:xfrm>
                <a:off x="5969160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28599-851F-3741-AF75-35740A8DB5AC}"/>
                  </a:ext>
                </a:extLst>
              </p:cNvPr>
              <p:cNvSpPr/>
              <p:nvPr/>
            </p:nvSpPr>
            <p:spPr>
              <a:xfrm>
                <a:off x="599076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15B145E-AA66-7147-A3B3-651DE80D7252}"/>
                  </a:ext>
                </a:extLst>
              </p:cNvPr>
              <p:cNvSpPr/>
              <p:nvPr/>
            </p:nvSpPr>
            <p:spPr>
              <a:xfrm>
                <a:off x="6193799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30FA068-E352-7B48-842E-4926CE4813F4}"/>
                  </a:ext>
                </a:extLst>
              </p:cNvPr>
              <p:cNvSpPr/>
              <p:nvPr/>
            </p:nvSpPr>
            <p:spPr>
              <a:xfrm>
                <a:off x="635760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AEF23F-A479-5A4D-B308-696A7D12F1B5}"/>
              </a:ext>
            </a:extLst>
          </p:cNvPr>
          <p:cNvSpPr txBox="1"/>
          <p:nvPr/>
        </p:nvSpPr>
        <p:spPr>
          <a:xfrm>
            <a:off x="1350720" y="3749040"/>
            <a:ext cx="2512973" cy="333471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 MDP is a tuple: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63" name="Group 62" descr="28§display§S=\{s_1, \dots, s_{11}\}§svg§600§FALSE" title="TexMaths">
            <a:extLst>
              <a:ext uri="{FF2B5EF4-FFF2-40B4-BE49-F238E27FC236}">
                <a16:creationId xmlns:a16="http://schemas.microsoft.com/office/drawing/2014/main" id="{4C44EE88-D66B-F54B-84FC-9CF1F734B1D5}"/>
              </a:ext>
            </a:extLst>
          </p:cNvPr>
          <p:cNvGrpSpPr/>
          <p:nvPr/>
        </p:nvGrpSpPr>
        <p:grpSpPr>
          <a:xfrm>
            <a:off x="2813040" y="4731668"/>
            <a:ext cx="3297960" cy="443160"/>
            <a:chOff x="2816639" y="5018040"/>
            <a:chExt cx="3297960" cy="44316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D35053A-9F51-2444-B78C-4A0C269B6558}"/>
                </a:ext>
              </a:extLst>
            </p:cNvPr>
            <p:cNvSpPr/>
            <p:nvPr/>
          </p:nvSpPr>
          <p:spPr>
            <a:xfrm>
              <a:off x="2816639" y="50191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AD8FECC-4459-E647-AC51-CF39FE9FCBFC}"/>
                </a:ext>
              </a:extLst>
            </p:cNvPr>
            <p:cNvSpPr/>
            <p:nvPr/>
          </p:nvSpPr>
          <p:spPr>
            <a:xfrm>
              <a:off x="2839680" y="50382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BA674BD-B0CF-5540-8AF8-9924928854F3}"/>
                </a:ext>
              </a:extLst>
            </p:cNvPr>
            <p:cNvSpPr/>
            <p:nvPr/>
          </p:nvSpPr>
          <p:spPr>
            <a:xfrm>
              <a:off x="3260160" y="5187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819619-E9D4-F841-8E0B-03BF530A0949}"/>
                </a:ext>
              </a:extLst>
            </p:cNvPr>
            <p:cNvSpPr/>
            <p:nvPr/>
          </p:nvSpPr>
          <p:spPr>
            <a:xfrm>
              <a:off x="3733920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B8FC728-AF1C-9F4C-8064-24D3ADA1779C}"/>
                </a:ext>
              </a:extLst>
            </p:cNvPr>
            <p:cNvSpPr/>
            <p:nvPr/>
          </p:nvSpPr>
          <p:spPr>
            <a:xfrm>
              <a:off x="394560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4702F6-88E6-F946-B50B-72044EA1AA13}"/>
                </a:ext>
              </a:extLst>
            </p:cNvPr>
            <p:cNvSpPr/>
            <p:nvPr/>
          </p:nvSpPr>
          <p:spPr>
            <a:xfrm>
              <a:off x="416340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995886E-52A2-7B41-9EE4-117383215E1B}"/>
                </a:ext>
              </a:extLst>
            </p:cNvPr>
            <p:cNvSpPr/>
            <p:nvPr/>
          </p:nvSpPr>
          <p:spPr>
            <a:xfrm>
              <a:off x="4366079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AF46E04-BF66-AB4F-9A0F-905AD8A6757E}"/>
                </a:ext>
              </a:extLst>
            </p:cNvPr>
            <p:cNvSpPr/>
            <p:nvPr/>
          </p:nvSpPr>
          <p:spPr>
            <a:xfrm>
              <a:off x="456264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8DC7DAD-91C5-BB4C-B19F-A09F5546522B}"/>
                </a:ext>
              </a:extLst>
            </p:cNvPr>
            <p:cNvSpPr/>
            <p:nvPr/>
          </p:nvSpPr>
          <p:spPr>
            <a:xfrm>
              <a:off x="475920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9CEDA4-E9BC-094D-9297-09080F4B7C73}"/>
                </a:ext>
              </a:extLst>
            </p:cNvPr>
            <p:cNvSpPr/>
            <p:nvPr/>
          </p:nvSpPr>
          <p:spPr>
            <a:xfrm>
              <a:off x="495468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DACFAE-B7C5-0144-B468-2861B75EB465}"/>
                </a:ext>
              </a:extLst>
            </p:cNvPr>
            <p:cNvSpPr/>
            <p:nvPr/>
          </p:nvSpPr>
          <p:spPr>
            <a:xfrm>
              <a:off x="5153400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D618D99-0660-7441-A2A1-BD0B6E77AAD3}"/>
                </a:ext>
              </a:extLst>
            </p:cNvPr>
            <p:cNvSpPr/>
            <p:nvPr/>
          </p:nvSpPr>
          <p:spPr>
            <a:xfrm>
              <a:off x="533376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A30C809-4FB7-F442-966A-C1BED3510B5D}"/>
                </a:ext>
              </a:extLst>
            </p:cNvPr>
            <p:cNvSpPr/>
            <p:nvPr/>
          </p:nvSpPr>
          <p:spPr>
            <a:xfrm>
              <a:off x="55515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2E038C3-0534-204E-B9FA-57FB8C5DC456}"/>
                </a:ext>
              </a:extLst>
            </p:cNvPr>
            <p:cNvSpPr/>
            <p:nvPr/>
          </p:nvSpPr>
          <p:spPr>
            <a:xfrm>
              <a:off x="57279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951076-3547-5647-9943-74F9232B8839}"/>
                </a:ext>
              </a:extLst>
            </p:cNvPr>
            <p:cNvSpPr/>
            <p:nvPr/>
          </p:nvSpPr>
          <p:spPr>
            <a:xfrm>
              <a:off x="5925599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A=\{left,right,up,down\}§svg§600§FALSE" title="TexMaths">
            <a:extLst>
              <a:ext uri="{FF2B5EF4-FFF2-40B4-BE49-F238E27FC236}">
                <a16:creationId xmlns:a16="http://schemas.microsoft.com/office/drawing/2014/main" id="{3CE37B83-705A-2E49-B6C6-DF53D80B4F05}"/>
              </a:ext>
            </a:extLst>
          </p:cNvPr>
          <p:cNvGrpSpPr/>
          <p:nvPr/>
        </p:nvGrpSpPr>
        <p:grpSpPr>
          <a:xfrm>
            <a:off x="2995921" y="5358068"/>
            <a:ext cx="5233320" cy="443160"/>
            <a:chOff x="2999520" y="5644440"/>
            <a:chExt cx="5233320" cy="44316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975D6B6-E026-EC49-A173-39651C859CC9}"/>
                </a:ext>
              </a:extLst>
            </p:cNvPr>
            <p:cNvSpPr/>
            <p:nvPr/>
          </p:nvSpPr>
          <p:spPr>
            <a:xfrm>
              <a:off x="2999520" y="56455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822D0F6-C878-6345-8543-FF908C483FCC}"/>
                </a:ext>
              </a:extLst>
            </p:cNvPr>
            <p:cNvSpPr/>
            <p:nvPr/>
          </p:nvSpPr>
          <p:spPr>
            <a:xfrm>
              <a:off x="3014640" y="56595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4C7C9F2-EAF3-3A4E-A66E-05D55A1B2C3D}"/>
                </a:ext>
              </a:extLst>
            </p:cNvPr>
            <p:cNvSpPr/>
            <p:nvPr/>
          </p:nvSpPr>
          <p:spPr>
            <a:xfrm>
              <a:off x="3478320" y="58136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8D24F79-2694-A144-814D-2CBEDBE60212}"/>
                </a:ext>
              </a:extLst>
            </p:cNvPr>
            <p:cNvSpPr/>
            <p:nvPr/>
          </p:nvSpPr>
          <p:spPr>
            <a:xfrm>
              <a:off x="395100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30D1F7-7E3A-FC49-A350-612FF71955E6}"/>
                </a:ext>
              </a:extLst>
            </p:cNvPr>
            <p:cNvSpPr/>
            <p:nvPr/>
          </p:nvSpPr>
          <p:spPr>
            <a:xfrm>
              <a:off x="4159800" y="5668559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3D65A2C8-4E32-174E-8E60-AE21D4F4BC99}"/>
                </a:ext>
              </a:extLst>
            </p:cNvPr>
            <p:cNvSpPr/>
            <p:nvPr/>
          </p:nvSpPr>
          <p:spPr>
            <a:xfrm>
              <a:off x="4300920" y="57805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F98C995-5EDE-CD48-9503-E31F9CC0AD03}"/>
                </a:ext>
              </a:extLst>
            </p:cNvPr>
            <p:cNvSpPr/>
            <p:nvPr/>
          </p:nvSpPr>
          <p:spPr>
            <a:xfrm>
              <a:off x="4509720" y="56646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D098A5F-DAA9-AB4B-B7A0-072C3C6E7CD7}"/>
                </a:ext>
              </a:extLst>
            </p:cNvPr>
            <p:cNvSpPr/>
            <p:nvPr/>
          </p:nvSpPr>
          <p:spPr>
            <a:xfrm>
              <a:off x="4759559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382493C-2042-A648-8B3C-628E5FF79698}"/>
                </a:ext>
              </a:extLst>
            </p:cNvPr>
            <p:cNvSpPr/>
            <p:nvPr/>
          </p:nvSpPr>
          <p:spPr>
            <a:xfrm>
              <a:off x="494712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C88C897-9EFE-EC4C-B03D-0BF6B3F60EB6}"/>
                </a:ext>
              </a:extLst>
            </p:cNvPr>
            <p:cNvSpPr/>
            <p:nvPr/>
          </p:nvSpPr>
          <p:spPr>
            <a:xfrm>
              <a:off x="5118479" y="57805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29E0DC1-F7FE-4447-8561-A99F2F6DD111}"/>
                </a:ext>
              </a:extLst>
            </p:cNvPr>
            <p:cNvSpPr/>
            <p:nvPr/>
          </p:nvSpPr>
          <p:spPr>
            <a:xfrm>
              <a:off x="5329080" y="56836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2EE165B-2E00-E341-AF5E-63C43DF1493F}"/>
                </a:ext>
              </a:extLst>
            </p:cNvPr>
            <p:cNvSpPr/>
            <p:nvPr/>
          </p:nvSpPr>
          <p:spPr>
            <a:xfrm>
              <a:off x="5475240" y="57805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E799F4F-7E71-EA4D-99AA-30DB842EC126}"/>
                </a:ext>
              </a:extLst>
            </p:cNvPr>
            <p:cNvSpPr/>
            <p:nvPr/>
          </p:nvSpPr>
          <p:spPr>
            <a:xfrm>
              <a:off x="5719320" y="5668559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101F97E-0B65-AC40-A149-F887EDE46163}"/>
                </a:ext>
              </a:extLst>
            </p:cNvPr>
            <p:cNvSpPr/>
            <p:nvPr/>
          </p:nvSpPr>
          <p:spPr>
            <a:xfrm>
              <a:off x="5959080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796820D-3766-D848-8038-DB8253C74FEB}"/>
                </a:ext>
              </a:extLst>
            </p:cNvPr>
            <p:cNvSpPr/>
            <p:nvPr/>
          </p:nvSpPr>
          <p:spPr>
            <a:xfrm>
              <a:off x="61466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95D571-979B-BF4F-AC05-81C18EF11FA9}"/>
                </a:ext>
              </a:extLst>
            </p:cNvPr>
            <p:cNvSpPr/>
            <p:nvPr/>
          </p:nvSpPr>
          <p:spPr>
            <a:xfrm>
              <a:off x="6318000" y="57805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01F0F96-05EA-C04B-A856-A147C81C85FE}"/>
                </a:ext>
              </a:extLst>
            </p:cNvPr>
            <p:cNvSpPr/>
            <p:nvPr/>
          </p:nvSpPr>
          <p:spPr>
            <a:xfrm>
              <a:off x="6543720" y="57805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2EC0A07-D742-9244-8DB9-9D0EC7890AA1}"/>
                </a:ext>
              </a:extLst>
            </p:cNvPr>
            <p:cNvSpPr/>
            <p:nvPr/>
          </p:nvSpPr>
          <p:spPr>
            <a:xfrm>
              <a:off x="68180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0DBCC94-E832-D74F-984B-2239C8200B56}"/>
                </a:ext>
              </a:extLst>
            </p:cNvPr>
            <p:cNvSpPr/>
            <p:nvPr/>
          </p:nvSpPr>
          <p:spPr>
            <a:xfrm>
              <a:off x="6993359" y="5668559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419F60D-A4DF-E44A-ABD1-3AB43BFDD657}"/>
                </a:ext>
              </a:extLst>
            </p:cNvPr>
            <p:cNvSpPr/>
            <p:nvPr/>
          </p:nvSpPr>
          <p:spPr>
            <a:xfrm>
              <a:off x="7223040" y="57805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CE923AE-4621-644D-A076-7798311D80BB}"/>
                </a:ext>
              </a:extLst>
            </p:cNvPr>
            <p:cNvSpPr/>
            <p:nvPr/>
          </p:nvSpPr>
          <p:spPr>
            <a:xfrm>
              <a:off x="7431840" y="57805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FBAF610-5ECF-3040-AFD5-083A6168D398}"/>
                </a:ext>
              </a:extLst>
            </p:cNvPr>
            <p:cNvSpPr/>
            <p:nvPr/>
          </p:nvSpPr>
          <p:spPr>
            <a:xfrm>
              <a:off x="7759440" y="57805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85B6058-026E-B842-808B-AFF8E5A7D5CE}"/>
                </a:ext>
              </a:extLst>
            </p:cNvPr>
            <p:cNvSpPr/>
            <p:nvPr/>
          </p:nvSpPr>
          <p:spPr>
            <a:xfrm>
              <a:off x="804384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3" name="Group 102" descr="28§display§P(s_{t+1} =s'| s_t=s,a_t=a)§svg§600§FALSE" title="TexMaths">
            <a:extLst>
              <a:ext uri="{FF2B5EF4-FFF2-40B4-BE49-F238E27FC236}">
                <a16:creationId xmlns:a16="http://schemas.microsoft.com/office/drawing/2014/main" id="{F58174D6-346F-0948-8DB6-52115C2A33C5}"/>
              </a:ext>
            </a:extLst>
          </p:cNvPr>
          <p:cNvGrpSpPr/>
          <p:nvPr/>
        </p:nvGrpSpPr>
        <p:grpSpPr>
          <a:xfrm>
            <a:off x="3668760" y="6607488"/>
            <a:ext cx="5109120" cy="467280"/>
            <a:chOff x="3672359" y="6847560"/>
            <a:chExt cx="5109120" cy="467280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1210F5A-3C9A-7E4A-B659-544AAE448744}"/>
                </a:ext>
              </a:extLst>
            </p:cNvPr>
            <p:cNvSpPr/>
            <p:nvPr/>
          </p:nvSpPr>
          <p:spPr>
            <a:xfrm>
              <a:off x="3672359" y="684972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915120B-F94E-B146-86B7-BC60611A4FC2}"/>
                </a:ext>
              </a:extLst>
            </p:cNvPr>
            <p:cNvSpPr/>
            <p:nvPr/>
          </p:nvSpPr>
          <p:spPr>
            <a:xfrm>
              <a:off x="3690360" y="690192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145D126-4491-3A4B-A3EB-813ADD28D6EE}"/>
                </a:ext>
              </a:extLst>
            </p:cNvPr>
            <p:cNvSpPr/>
            <p:nvPr/>
          </p:nvSpPr>
          <p:spPr>
            <a:xfrm>
              <a:off x="4061520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4B5E87B-7E89-4E44-B454-06BECC6A6360}"/>
                </a:ext>
              </a:extLst>
            </p:cNvPr>
            <p:cNvSpPr/>
            <p:nvPr/>
          </p:nvSpPr>
          <p:spPr>
            <a:xfrm>
              <a:off x="42116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251CF51-A2D2-0E49-BDE9-C676E25C81C0}"/>
                </a:ext>
              </a:extLst>
            </p:cNvPr>
            <p:cNvSpPr/>
            <p:nvPr/>
          </p:nvSpPr>
          <p:spPr>
            <a:xfrm>
              <a:off x="440820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1B6929D-5698-C542-97E3-45A02E87C00D}"/>
                </a:ext>
              </a:extLst>
            </p:cNvPr>
            <p:cNvSpPr/>
            <p:nvPr/>
          </p:nvSpPr>
          <p:spPr>
            <a:xfrm>
              <a:off x="4550400" y="707832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2BB6424-37C7-F341-AE47-038CEB5E225A}"/>
                </a:ext>
              </a:extLst>
            </p:cNvPr>
            <p:cNvSpPr/>
            <p:nvPr/>
          </p:nvSpPr>
          <p:spPr>
            <a:xfrm>
              <a:off x="4833720" y="7064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1B6FC3D-17CD-794B-8C49-A4D551084CA6}"/>
                </a:ext>
              </a:extLst>
            </p:cNvPr>
            <p:cNvSpPr/>
            <p:nvPr/>
          </p:nvSpPr>
          <p:spPr>
            <a:xfrm>
              <a:off x="514800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A65A028-095F-744B-A1DC-879C24F7B20F}"/>
                </a:ext>
              </a:extLst>
            </p:cNvPr>
            <p:cNvSpPr/>
            <p:nvPr/>
          </p:nvSpPr>
          <p:spPr>
            <a:xfrm>
              <a:off x="56116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EAB164A-191A-1C45-8A99-903065D5AEA5}"/>
                </a:ext>
              </a:extLst>
            </p:cNvPr>
            <p:cNvSpPr/>
            <p:nvPr/>
          </p:nvSpPr>
          <p:spPr>
            <a:xfrm>
              <a:off x="5810400" y="684756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D544D39-EA16-6449-9E46-64AEF2AD0D5E}"/>
                </a:ext>
              </a:extLst>
            </p:cNvPr>
            <p:cNvSpPr/>
            <p:nvPr/>
          </p:nvSpPr>
          <p:spPr>
            <a:xfrm>
              <a:off x="5972760" y="687167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88B3079-E377-3E4D-BFAC-C14224DC17B5}"/>
                </a:ext>
              </a:extLst>
            </p:cNvPr>
            <p:cNvSpPr/>
            <p:nvPr/>
          </p:nvSpPr>
          <p:spPr>
            <a:xfrm>
              <a:off x="60652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FACC143-D7EF-B547-9345-F4921F8DE8B9}"/>
                </a:ext>
              </a:extLst>
            </p:cNvPr>
            <p:cNvSpPr/>
            <p:nvPr/>
          </p:nvSpPr>
          <p:spPr>
            <a:xfrm>
              <a:off x="626184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0B243C3-A336-134D-BCB5-6F07E79E560E}"/>
                </a:ext>
              </a:extLst>
            </p:cNvPr>
            <p:cNvSpPr/>
            <p:nvPr/>
          </p:nvSpPr>
          <p:spPr>
            <a:xfrm>
              <a:off x="655308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24FDF13-3325-4E4F-84DC-1A0B457AEF86}"/>
                </a:ext>
              </a:extLst>
            </p:cNvPr>
            <p:cNvSpPr/>
            <p:nvPr/>
          </p:nvSpPr>
          <p:spPr>
            <a:xfrm>
              <a:off x="70178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D6A96DF-4DAB-DC45-AEFF-3B773126931A}"/>
                </a:ext>
              </a:extLst>
            </p:cNvPr>
            <p:cNvSpPr/>
            <p:nvPr/>
          </p:nvSpPr>
          <p:spPr>
            <a:xfrm>
              <a:off x="7239600" y="71568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701F143-68A0-8E4D-87D2-BB56ABBDDCAB}"/>
                </a:ext>
              </a:extLst>
            </p:cNvPr>
            <p:cNvSpPr/>
            <p:nvPr/>
          </p:nvSpPr>
          <p:spPr>
            <a:xfrm>
              <a:off x="741492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3854439-8B27-7743-8826-7A885F7FFEB4}"/>
                </a:ext>
              </a:extLst>
            </p:cNvPr>
            <p:cNvSpPr/>
            <p:nvPr/>
          </p:nvSpPr>
          <p:spPr>
            <a:xfrm>
              <a:off x="764388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571D568-FF56-264F-895B-37FA17DBC237}"/>
                </a:ext>
              </a:extLst>
            </p:cNvPr>
            <p:cNvSpPr/>
            <p:nvPr/>
          </p:nvSpPr>
          <p:spPr>
            <a:xfrm>
              <a:off x="793404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FCAE74-9CA1-CB4D-A573-AE57D54F2B63}"/>
                </a:ext>
              </a:extLst>
            </p:cNvPr>
            <p:cNvSpPr/>
            <p:nvPr/>
          </p:nvSpPr>
          <p:spPr>
            <a:xfrm>
              <a:off x="839376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603E30D-5E93-FD44-9EAA-6AA0B457F979}"/>
                </a:ext>
              </a:extLst>
            </p:cNvPr>
            <p:cNvSpPr/>
            <p:nvPr/>
          </p:nvSpPr>
          <p:spPr>
            <a:xfrm>
              <a:off x="8634599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5" name="Group 124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E74A2202-7387-0A4E-8D9F-0C825C6F86AB}"/>
              </a:ext>
            </a:extLst>
          </p:cNvPr>
          <p:cNvGrpSpPr/>
          <p:nvPr/>
        </p:nvGrpSpPr>
        <p:grpSpPr>
          <a:xfrm>
            <a:off x="3657601" y="6012548"/>
            <a:ext cx="5939640" cy="443160"/>
            <a:chOff x="3661200" y="6298920"/>
            <a:chExt cx="5939640" cy="44316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A2F55DB-194A-A341-A0CD-7279D0644A73}"/>
                </a:ext>
              </a:extLst>
            </p:cNvPr>
            <p:cNvSpPr/>
            <p:nvPr/>
          </p:nvSpPr>
          <p:spPr>
            <a:xfrm>
              <a:off x="3661200" y="6300000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4C1738A-6B6E-DA46-8969-D558B51685C4}"/>
                </a:ext>
              </a:extLst>
            </p:cNvPr>
            <p:cNvSpPr/>
            <p:nvPr/>
          </p:nvSpPr>
          <p:spPr>
            <a:xfrm>
              <a:off x="3679199" y="63280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5F3D90F-C756-914D-95E3-E8F826064B8A}"/>
                </a:ext>
              </a:extLst>
            </p:cNvPr>
            <p:cNvSpPr/>
            <p:nvPr/>
          </p:nvSpPr>
          <p:spPr>
            <a:xfrm>
              <a:off x="4043159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BD65783-5DFA-5D4A-BB09-B4D04FD0622B}"/>
                </a:ext>
              </a:extLst>
            </p:cNvPr>
            <p:cNvSpPr/>
            <p:nvPr/>
          </p:nvSpPr>
          <p:spPr>
            <a:xfrm>
              <a:off x="41943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199E512-480A-254E-8055-A01223EA159B}"/>
                </a:ext>
              </a:extLst>
            </p:cNvPr>
            <p:cNvSpPr/>
            <p:nvPr/>
          </p:nvSpPr>
          <p:spPr>
            <a:xfrm>
              <a:off x="441612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5E5A38B-7048-ED44-8DA3-06C760B6F038}"/>
                </a:ext>
              </a:extLst>
            </p:cNvPr>
            <p:cNvSpPr/>
            <p:nvPr/>
          </p:nvSpPr>
          <p:spPr>
            <a:xfrm>
              <a:off x="459144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1C1982C-2861-944C-BE51-20CD5598F5A6}"/>
                </a:ext>
              </a:extLst>
            </p:cNvPr>
            <p:cNvSpPr/>
            <p:nvPr/>
          </p:nvSpPr>
          <p:spPr>
            <a:xfrm>
              <a:off x="4832640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2E5319D-F712-704F-A613-1D3619DD8221}"/>
                </a:ext>
              </a:extLst>
            </p:cNvPr>
            <p:cNvSpPr/>
            <p:nvPr/>
          </p:nvSpPr>
          <p:spPr>
            <a:xfrm>
              <a:off x="5126759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A7219E8-C17D-C44E-9C1E-E6300177888D}"/>
                </a:ext>
              </a:extLst>
            </p:cNvPr>
            <p:cNvSpPr/>
            <p:nvPr/>
          </p:nvSpPr>
          <p:spPr>
            <a:xfrm>
              <a:off x="5574240" y="632700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90FB91B-6880-7341-A902-344DB524D748}"/>
                </a:ext>
              </a:extLst>
            </p:cNvPr>
            <p:cNvSpPr/>
            <p:nvPr/>
          </p:nvSpPr>
          <p:spPr>
            <a:xfrm>
              <a:off x="591516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09362C89-46D7-6E4C-AF96-52899604F50E}"/>
                </a:ext>
              </a:extLst>
            </p:cNvPr>
            <p:cNvSpPr/>
            <p:nvPr/>
          </p:nvSpPr>
          <p:spPr>
            <a:xfrm>
              <a:off x="5997600" y="643500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8554C7C-0395-8741-BC50-B3EEB8C251C9}"/>
                </a:ext>
              </a:extLst>
            </p:cNvPr>
            <p:cNvSpPr/>
            <p:nvPr/>
          </p:nvSpPr>
          <p:spPr>
            <a:xfrm>
              <a:off x="619740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0ABAB02-A4E8-634D-B648-7E1CADA7FA5C}"/>
                </a:ext>
              </a:extLst>
            </p:cNvPr>
            <p:cNvSpPr/>
            <p:nvPr/>
          </p:nvSpPr>
          <p:spPr>
            <a:xfrm>
              <a:off x="6339240" y="650556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A15E869-0B09-F443-99A2-0DA3F8FCFC97}"/>
                </a:ext>
              </a:extLst>
            </p:cNvPr>
            <p:cNvSpPr/>
            <p:nvPr/>
          </p:nvSpPr>
          <p:spPr>
            <a:xfrm>
              <a:off x="6621480" y="64915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0F28E1F-9AC9-844A-8B27-6DA0F1FF4345}"/>
                </a:ext>
              </a:extLst>
            </p:cNvPr>
            <p:cNvSpPr/>
            <p:nvPr/>
          </p:nvSpPr>
          <p:spPr>
            <a:xfrm>
              <a:off x="6841440" y="629892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C1496F6-2480-BA45-B0C0-00F716F72577}"/>
                </a:ext>
              </a:extLst>
            </p:cNvPr>
            <p:cNvSpPr/>
            <p:nvPr/>
          </p:nvSpPr>
          <p:spPr>
            <a:xfrm>
              <a:off x="69339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B87DC37-F49A-B642-AE76-67CB0CA9ABE8}"/>
                </a:ext>
              </a:extLst>
            </p:cNvPr>
            <p:cNvSpPr/>
            <p:nvPr/>
          </p:nvSpPr>
          <p:spPr>
            <a:xfrm>
              <a:off x="713052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B61D7162-B546-EA48-81A1-E09F65F16847}"/>
                </a:ext>
              </a:extLst>
            </p:cNvPr>
            <p:cNvSpPr/>
            <p:nvPr/>
          </p:nvSpPr>
          <p:spPr>
            <a:xfrm>
              <a:off x="742104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0B95D280-5049-EF41-9F49-70BBB6781233}"/>
                </a:ext>
              </a:extLst>
            </p:cNvPr>
            <p:cNvSpPr/>
            <p:nvPr/>
          </p:nvSpPr>
          <p:spPr>
            <a:xfrm>
              <a:off x="7885799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AE989047-8356-6C4C-A369-94338CAF1D4A}"/>
                </a:ext>
              </a:extLst>
            </p:cNvPr>
            <p:cNvSpPr/>
            <p:nvPr/>
          </p:nvSpPr>
          <p:spPr>
            <a:xfrm>
              <a:off x="810756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1072BB0-7065-DE44-85C3-1C8AD14BF3C2}"/>
                </a:ext>
              </a:extLst>
            </p:cNvPr>
            <p:cNvSpPr/>
            <p:nvPr/>
          </p:nvSpPr>
          <p:spPr>
            <a:xfrm>
              <a:off x="828360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300EC0A-2F7E-594A-8FEF-B909E60ABF26}"/>
                </a:ext>
              </a:extLst>
            </p:cNvPr>
            <p:cNvSpPr/>
            <p:nvPr/>
          </p:nvSpPr>
          <p:spPr>
            <a:xfrm>
              <a:off x="851148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A4840F1-3682-A34C-B4DB-9D2AA66C5828}"/>
                </a:ext>
              </a:extLst>
            </p:cNvPr>
            <p:cNvSpPr/>
            <p:nvPr/>
          </p:nvSpPr>
          <p:spPr>
            <a:xfrm>
              <a:off x="880272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4AB7FF8-5A33-0149-9F9B-FAB969A75461}"/>
                </a:ext>
              </a:extLst>
            </p:cNvPr>
            <p:cNvSpPr/>
            <p:nvPr/>
          </p:nvSpPr>
          <p:spPr>
            <a:xfrm>
              <a:off x="926136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650D727-D7F9-1444-86C9-C31F7DAC1097}"/>
                </a:ext>
              </a:extLst>
            </p:cNvPr>
            <p:cNvSpPr/>
            <p:nvPr/>
          </p:nvSpPr>
          <p:spPr>
            <a:xfrm>
              <a:off x="948744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1" name="Group 150" descr="28§display§\mathcal{M} = \langle S, A, R, P \rangle§svg§600§FALSE" title="TexMaths">
            <a:extLst>
              <a:ext uri="{FF2B5EF4-FFF2-40B4-BE49-F238E27FC236}">
                <a16:creationId xmlns:a16="http://schemas.microsoft.com/office/drawing/2014/main" id="{32950D11-6D0A-C948-8489-65071ED279C4}"/>
              </a:ext>
            </a:extLst>
          </p:cNvPr>
          <p:cNvGrpSpPr/>
          <p:nvPr/>
        </p:nvGrpSpPr>
        <p:grpSpPr>
          <a:xfrm>
            <a:off x="3931920" y="3762720"/>
            <a:ext cx="3337200" cy="443160"/>
            <a:chOff x="3931920" y="3762720"/>
            <a:chExt cx="3337200" cy="44316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F583FE7-7D27-774B-85BE-DA58AE9BA229}"/>
                </a:ext>
              </a:extLst>
            </p:cNvPr>
            <p:cNvSpPr/>
            <p:nvPr/>
          </p:nvSpPr>
          <p:spPr>
            <a:xfrm>
              <a:off x="3931920" y="3763800"/>
              <a:ext cx="33372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1" h="1229">
                  <a:moveTo>
                    <a:pt x="4637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271" y="0"/>
                  </a:lnTo>
                  <a:lnTo>
                    <a:pt x="9271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CEA1A11-9D7A-564A-A30F-A2AB73958B4B}"/>
                </a:ext>
              </a:extLst>
            </p:cNvPr>
            <p:cNvSpPr/>
            <p:nvPr/>
          </p:nvSpPr>
          <p:spPr>
            <a:xfrm>
              <a:off x="3944160" y="3782879"/>
              <a:ext cx="482400" cy="33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932">
                  <a:moveTo>
                    <a:pt x="442" y="179"/>
                  </a:moveTo>
                  <a:cubicBezTo>
                    <a:pt x="473" y="342"/>
                    <a:pt x="529" y="605"/>
                    <a:pt x="599" y="748"/>
                  </a:cubicBezTo>
                  <a:cubicBezTo>
                    <a:pt x="627" y="801"/>
                    <a:pt x="638" y="829"/>
                    <a:pt x="652" y="829"/>
                  </a:cubicBezTo>
                  <a:cubicBezTo>
                    <a:pt x="658" y="829"/>
                    <a:pt x="661" y="829"/>
                    <a:pt x="680" y="806"/>
                  </a:cubicBezTo>
                  <a:cubicBezTo>
                    <a:pt x="776" y="717"/>
                    <a:pt x="840" y="644"/>
                    <a:pt x="927" y="546"/>
                  </a:cubicBezTo>
                  <a:lnTo>
                    <a:pt x="1196" y="230"/>
                  </a:lnTo>
                  <a:cubicBezTo>
                    <a:pt x="1179" y="336"/>
                    <a:pt x="1134" y="613"/>
                    <a:pt x="1134" y="759"/>
                  </a:cubicBezTo>
                  <a:cubicBezTo>
                    <a:pt x="1134" y="790"/>
                    <a:pt x="1134" y="823"/>
                    <a:pt x="1140" y="857"/>
                  </a:cubicBezTo>
                  <a:cubicBezTo>
                    <a:pt x="1140" y="871"/>
                    <a:pt x="1145" y="904"/>
                    <a:pt x="1196" y="904"/>
                  </a:cubicBezTo>
                  <a:cubicBezTo>
                    <a:pt x="1249" y="904"/>
                    <a:pt x="1341" y="851"/>
                    <a:pt x="1341" y="826"/>
                  </a:cubicBezTo>
                  <a:cubicBezTo>
                    <a:pt x="1341" y="820"/>
                    <a:pt x="1336" y="818"/>
                    <a:pt x="1330" y="818"/>
                  </a:cubicBezTo>
                  <a:cubicBezTo>
                    <a:pt x="1316" y="818"/>
                    <a:pt x="1291" y="829"/>
                    <a:pt x="1277" y="837"/>
                  </a:cubicBezTo>
                  <a:cubicBezTo>
                    <a:pt x="1249" y="834"/>
                    <a:pt x="1246" y="815"/>
                    <a:pt x="1243" y="787"/>
                  </a:cubicBezTo>
                  <a:cubicBezTo>
                    <a:pt x="1238" y="748"/>
                    <a:pt x="1238" y="708"/>
                    <a:pt x="1238" y="706"/>
                  </a:cubicBezTo>
                  <a:cubicBezTo>
                    <a:pt x="1238" y="568"/>
                    <a:pt x="1294" y="193"/>
                    <a:pt x="1330" y="42"/>
                  </a:cubicBezTo>
                  <a:cubicBezTo>
                    <a:pt x="1330" y="31"/>
                    <a:pt x="1330" y="31"/>
                    <a:pt x="1330" y="20"/>
                  </a:cubicBezTo>
                  <a:cubicBezTo>
                    <a:pt x="1330" y="14"/>
                    <a:pt x="1330" y="0"/>
                    <a:pt x="1322" y="0"/>
                  </a:cubicBezTo>
                  <a:cubicBezTo>
                    <a:pt x="1316" y="0"/>
                    <a:pt x="1316" y="3"/>
                    <a:pt x="1291" y="31"/>
                  </a:cubicBezTo>
                  <a:cubicBezTo>
                    <a:pt x="1176" y="171"/>
                    <a:pt x="815" y="602"/>
                    <a:pt x="694" y="706"/>
                  </a:cubicBezTo>
                  <a:cubicBezTo>
                    <a:pt x="664" y="641"/>
                    <a:pt x="641" y="594"/>
                    <a:pt x="599" y="420"/>
                  </a:cubicBezTo>
                  <a:cubicBezTo>
                    <a:pt x="563" y="280"/>
                    <a:pt x="540" y="179"/>
                    <a:pt x="521" y="59"/>
                  </a:cubicBezTo>
                  <a:cubicBezTo>
                    <a:pt x="515" y="42"/>
                    <a:pt x="510" y="8"/>
                    <a:pt x="510" y="6"/>
                  </a:cubicBezTo>
                  <a:cubicBezTo>
                    <a:pt x="507" y="0"/>
                    <a:pt x="501" y="0"/>
                    <a:pt x="496" y="0"/>
                  </a:cubicBezTo>
                  <a:cubicBezTo>
                    <a:pt x="473" y="0"/>
                    <a:pt x="423" y="28"/>
                    <a:pt x="420" y="53"/>
                  </a:cubicBezTo>
                  <a:cubicBezTo>
                    <a:pt x="403" y="157"/>
                    <a:pt x="381" y="319"/>
                    <a:pt x="294" y="554"/>
                  </a:cubicBezTo>
                  <a:cubicBezTo>
                    <a:pt x="196" y="818"/>
                    <a:pt x="168" y="818"/>
                    <a:pt x="146" y="818"/>
                  </a:cubicBezTo>
                  <a:cubicBezTo>
                    <a:pt x="129" y="818"/>
                    <a:pt x="81" y="809"/>
                    <a:pt x="56" y="784"/>
                  </a:cubicBezTo>
                  <a:cubicBezTo>
                    <a:pt x="50" y="778"/>
                    <a:pt x="48" y="778"/>
                    <a:pt x="45" y="778"/>
                  </a:cubicBezTo>
                  <a:cubicBezTo>
                    <a:pt x="28" y="778"/>
                    <a:pt x="0" y="832"/>
                    <a:pt x="0" y="868"/>
                  </a:cubicBezTo>
                  <a:cubicBezTo>
                    <a:pt x="0" y="879"/>
                    <a:pt x="0" y="893"/>
                    <a:pt x="39" y="916"/>
                  </a:cubicBezTo>
                  <a:cubicBezTo>
                    <a:pt x="70" y="930"/>
                    <a:pt x="101" y="932"/>
                    <a:pt x="106" y="932"/>
                  </a:cubicBezTo>
                  <a:cubicBezTo>
                    <a:pt x="182" y="932"/>
                    <a:pt x="255" y="756"/>
                    <a:pt x="280" y="692"/>
                  </a:cubicBezTo>
                  <a:cubicBezTo>
                    <a:pt x="339" y="552"/>
                    <a:pt x="406" y="358"/>
                    <a:pt x="442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39845674-3169-5746-B2DA-D63342AE0F54}"/>
                </a:ext>
              </a:extLst>
            </p:cNvPr>
            <p:cNvSpPr/>
            <p:nvPr/>
          </p:nvSpPr>
          <p:spPr>
            <a:xfrm>
              <a:off x="4609440" y="39319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A134CB9-F14C-BB40-AB36-E0322DCB5FF2}"/>
                </a:ext>
              </a:extLst>
            </p:cNvPr>
            <p:cNvSpPr/>
            <p:nvPr/>
          </p:nvSpPr>
          <p:spPr>
            <a:xfrm>
              <a:off x="509904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48"/>
                  </a:moveTo>
                  <a:cubicBezTo>
                    <a:pt x="277" y="34"/>
                    <a:pt x="277" y="31"/>
                    <a:pt x="277" y="25"/>
                  </a:cubicBezTo>
                  <a:cubicBezTo>
                    <a:pt x="277" y="11"/>
                    <a:pt x="266" y="0"/>
                    <a:pt x="252" y="0"/>
                  </a:cubicBezTo>
                  <a:cubicBezTo>
                    <a:pt x="241" y="0"/>
                    <a:pt x="232" y="6"/>
                    <a:pt x="224" y="28"/>
                  </a:cubicBezTo>
                  <a:lnTo>
                    <a:pt x="6" y="594"/>
                  </a:lnTo>
                  <a:cubicBezTo>
                    <a:pt x="3" y="602"/>
                    <a:pt x="0" y="610"/>
                    <a:pt x="0" y="616"/>
                  </a:cubicBezTo>
                  <a:cubicBezTo>
                    <a:pt x="0" y="619"/>
                    <a:pt x="0" y="622"/>
                    <a:pt x="6" y="638"/>
                  </a:cubicBezTo>
                  <a:lnTo>
                    <a:pt x="224" y="1204"/>
                  </a:lnTo>
                  <a:cubicBezTo>
                    <a:pt x="230" y="1218"/>
                    <a:pt x="235" y="1232"/>
                    <a:pt x="252" y="1232"/>
                  </a:cubicBezTo>
                  <a:cubicBezTo>
                    <a:pt x="266" y="1232"/>
                    <a:pt x="277" y="1221"/>
                    <a:pt x="277" y="1210"/>
                  </a:cubicBezTo>
                  <a:cubicBezTo>
                    <a:pt x="277" y="1204"/>
                    <a:pt x="277" y="1201"/>
                    <a:pt x="272" y="1187"/>
                  </a:cubicBezTo>
                  <a:lnTo>
                    <a:pt x="50" y="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2706BDC-A07D-4541-8EA8-33B269179087}"/>
                </a:ext>
              </a:extLst>
            </p:cNvPr>
            <p:cNvSpPr/>
            <p:nvPr/>
          </p:nvSpPr>
          <p:spPr>
            <a:xfrm>
              <a:off x="5245200" y="3782879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2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05D9394-2573-7143-9C08-7050B8949A41}"/>
                </a:ext>
              </a:extLst>
            </p:cNvPr>
            <p:cNvSpPr/>
            <p:nvPr/>
          </p:nvSpPr>
          <p:spPr>
            <a:xfrm>
              <a:off x="553176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081FDE2-89F0-AC43-9D91-B2E27DB9060E}"/>
                </a:ext>
              </a:extLst>
            </p:cNvPr>
            <p:cNvSpPr/>
            <p:nvPr/>
          </p:nvSpPr>
          <p:spPr>
            <a:xfrm>
              <a:off x="5706000" y="377784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10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6930D7B0-A7AB-DF42-80AF-3CA648E3EF13}"/>
                </a:ext>
              </a:extLst>
            </p:cNvPr>
            <p:cNvSpPr/>
            <p:nvPr/>
          </p:nvSpPr>
          <p:spPr>
            <a:xfrm>
              <a:off x="605880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59BE3CB-B202-5243-B20D-54ECD95DD714}"/>
                </a:ext>
              </a:extLst>
            </p:cNvPr>
            <p:cNvSpPr/>
            <p:nvPr/>
          </p:nvSpPr>
          <p:spPr>
            <a:xfrm>
              <a:off x="6236280" y="37918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0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2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EA36CD4-0FE4-FA40-84F0-7EC79E1F8296}"/>
                </a:ext>
              </a:extLst>
            </p:cNvPr>
            <p:cNvSpPr/>
            <p:nvPr/>
          </p:nvSpPr>
          <p:spPr>
            <a:xfrm>
              <a:off x="659412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8BF9E1C-27E4-EE42-A610-C0D438D29E64}"/>
                </a:ext>
              </a:extLst>
            </p:cNvPr>
            <p:cNvSpPr/>
            <p:nvPr/>
          </p:nvSpPr>
          <p:spPr>
            <a:xfrm>
              <a:off x="6770520" y="37918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6E5CDF1-3681-DD47-B182-E1FE87A7D314}"/>
                </a:ext>
              </a:extLst>
            </p:cNvPr>
            <p:cNvSpPr/>
            <p:nvPr/>
          </p:nvSpPr>
          <p:spPr>
            <a:xfrm>
              <a:off x="712116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638"/>
                  </a:moveTo>
                  <a:cubicBezTo>
                    <a:pt x="277" y="622"/>
                    <a:pt x="277" y="619"/>
                    <a:pt x="277" y="616"/>
                  </a:cubicBezTo>
                  <a:cubicBezTo>
                    <a:pt x="277" y="613"/>
                    <a:pt x="277" y="610"/>
                    <a:pt x="272" y="596"/>
                  </a:cubicBezTo>
                  <a:lnTo>
                    <a:pt x="53" y="28"/>
                  </a:lnTo>
                  <a:cubicBezTo>
                    <a:pt x="45" y="8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0" y="31"/>
                    <a:pt x="6" y="45"/>
                  </a:cubicBezTo>
                  <a:lnTo>
                    <a:pt x="227" y="616"/>
                  </a:lnTo>
                  <a:lnTo>
                    <a:pt x="6" y="1187"/>
                  </a:lnTo>
                  <a:cubicBezTo>
                    <a:pt x="0" y="1198"/>
                    <a:pt x="0" y="1201"/>
                    <a:pt x="0" y="1210"/>
                  </a:cubicBezTo>
                  <a:cubicBezTo>
                    <a:pt x="0" y="1221"/>
                    <a:pt x="11" y="1232"/>
                    <a:pt x="25" y="1232"/>
                  </a:cubicBezTo>
                  <a:cubicBezTo>
                    <a:pt x="42" y="1232"/>
                    <a:pt x="45" y="1221"/>
                    <a:pt x="50" y="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4" name="Title 163">
            <a:extLst>
              <a:ext uri="{FF2B5EF4-FFF2-40B4-BE49-F238E27FC236}">
                <a16:creationId xmlns:a16="http://schemas.microsoft.com/office/drawing/2014/main" id="{AC09A55F-C097-1A4D-B879-B1943B07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MDP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76614-8948-0F42-B403-5A4BBC451712}"/>
              </a:ext>
            </a:extLst>
          </p:cNvPr>
          <p:cNvSpPr txBox="1"/>
          <p:nvPr/>
        </p:nvSpPr>
        <p:spPr>
          <a:xfrm>
            <a:off x="664920" y="2743560"/>
            <a:ext cx="8812262" cy="43078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 only one third chance of going in specified direction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– one third chance of moving +90deg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                            – one third change of moving -90deg</a:t>
            </a:r>
          </a:p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				     – cannot transition out of holes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4" name="Group 3" descr="28§display§A=\{left,right,up,down\}§svg§600§FALSE" title="TexMaths">
            <a:extLst>
              <a:ext uri="{FF2B5EF4-FFF2-40B4-BE49-F238E27FC236}">
                <a16:creationId xmlns:a16="http://schemas.microsoft.com/office/drawing/2014/main" id="{4986BED8-E830-3044-85FB-05EF32663EB1}"/>
              </a:ext>
            </a:extLst>
          </p:cNvPr>
          <p:cNvGrpSpPr/>
          <p:nvPr/>
        </p:nvGrpSpPr>
        <p:grpSpPr>
          <a:xfrm>
            <a:off x="2447280" y="3383640"/>
            <a:ext cx="5233320" cy="443160"/>
            <a:chOff x="2447280" y="3383640"/>
            <a:chExt cx="5233320" cy="44316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500D03B-5A64-F74F-A346-5DB7927D8B76}"/>
                </a:ext>
              </a:extLst>
            </p:cNvPr>
            <p:cNvSpPr/>
            <p:nvPr/>
          </p:nvSpPr>
          <p:spPr>
            <a:xfrm>
              <a:off x="2447280" y="33847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A5F0FA4-E10B-014F-B2AD-A5A8818A7989}"/>
                </a:ext>
              </a:extLst>
            </p:cNvPr>
            <p:cNvSpPr/>
            <p:nvPr/>
          </p:nvSpPr>
          <p:spPr>
            <a:xfrm>
              <a:off x="2462400" y="33987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66D1687-4D35-6449-839F-CE157D378BD0}"/>
                </a:ext>
              </a:extLst>
            </p:cNvPr>
            <p:cNvSpPr/>
            <p:nvPr/>
          </p:nvSpPr>
          <p:spPr>
            <a:xfrm>
              <a:off x="2926079" y="35528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AB87F7C-34E1-5445-B1FB-0756F9386024}"/>
                </a:ext>
              </a:extLst>
            </p:cNvPr>
            <p:cNvSpPr/>
            <p:nvPr/>
          </p:nvSpPr>
          <p:spPr>
            <a:xfrm>
              <a:off x="3398759" y="33836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F22C34-76BB-3844-B229-E017CC7A117A}"/>
                </a:ext>
              </a:extLst>
            </p:cNvPr>
            <p:cNvSpPr/>
            <p:nvPr/>
          </p:nvSpPr>
          <p:spPr>
            <a:xfrm>
              <a:off x="3607559" y="3407760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CD6CE38-4B8C-D54D-8CDC-279E487E2BFA}"/>
                </a:ext>
              </a:extLst>
            </p:cNvPr>
            <p:cNvSpPr/>
            <p:nvPr/>
          </p:nvSpPr>
          <p:spPr>
            <a:xfrm>
              <a:off x="3748680" y="3519719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82B2696-74D4-9144-91E4-C1B9D10C0D59}"/>
                </a:ext>
              </a:extLst>
            </p:cNvPr>
            <p:cNvSpPr/>
            <p:nvPr/>
          </p:nvSpPr>
          <p:spPr>
            <a:xfrm>
              <a:off x="3957480" y="34038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C86701F-6E03-DA49-B00D-70E860427301}"/>
                </a:ext>
              </a:extLst>
            </p:cNvPr>
            <p:cNvSpPr/>
            <p:nvPr/>
          </p:nvSpPr>
          <p:spPr>
            <a:xfrm>
              <a:off x="4207320" y="34380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61564-A766-7C4D-B570-ECBE69867F37}"/>
                </a:ext>
              </a:extLst>
            </p:cNvPr>
            <p:cNvSpPr/>
            <p:nvPr/>
          </p:nvSpPr>
          <p:spPr>
            <a:xfrm>
              <a:off x="4394879" y="36687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05FF46F-4AC6-CA44-AA35-154A0CF909C6}"/>
                </a:ext>
              </a:extLst>
            </p:cNvPr>
            <p:cNvSpPr/>
            <p:nvPr/>
          </p:nvSpPr>
          <p:spPr>
            <a:xfrm>
              <a:off x="4566240" y="3519719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3226760-1235-914F-99E5-BC0760EDE781}"/>
                </a:ext>
              </a:extLst>
            </p:cNvPr>
            <p:cNvSpPr/>
            <p:nvPr/>
          </p:nvSpPr>
          <p:spPr>
            <a:xfrm>
              <a:off x="4776840" y="34228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5C9C11-220A-1547-811E-B36F6879BF85}"/>
                </a:ext>
              </a:extLst>
            </p:cNvPr>
            <p:cNvSpPr/>
            <p:nvPr/>
          </p:nvSpPr>
          <p:spPr>
            <a:xfrm>
              <a:off x="4923000" y="3519719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3D245B6-DE72-204B-BD48-54F0F41EDE8D}"/>
                </a:ext>
              </a:extLst>
            </p:cNvPr>
            <p:cNvSpPr/>
            <p:nvPr/>
          </p:nvSpPr>
          <p:spPr>
            <a:xfrm>
              <a:off x="5167080" y="3407760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9949D3C-81B3-AA41-9594-651C79E447DB}"/>
                </a:ext>
              </a:extLst>
            </p:cNvPr>
            <p:cNvSpPr/>
            <p:nvPr/>
          </p:nvSpPr>
          <p:spPr>
            <a:xfrm>
              <a:off x="5406840" y="34380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18148B7-BDB5-C445-A247-C0283955E55F}"/>
                </a:ext>
              </a:extLst>
            </p:cNvPr>
            <p:cNvSpPr/>
            <p:nvPr/>
          </p:nvSpPr>
          <p:spPr>
            <a:xfrm>
              <a:off x="5594400" y="36687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73EF82-7927-C144-872D-1083EDC5E6D4}"/>
                </a:ext>
              </a:extLst>
            </p:cNvPr>
            <p:cNvSpPr/>
            <p:nvPr/>
          </p:nvSpPr>
          <p:spPr>
            <a:xfrm>
              <a:off x="5765760" y="3519719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F26EF45-D2B1-3B4F-B2EE-65E4833E6EDA}"/>
                </a:ext>
              </a:extLst>
            </p:cNvPr>
            <p:cNvSpPr/>
            <p:nvPr/>
          </p:nvSpPr>
          <p:spPr>
            <a:xfrm>
              <a:off x="5991480" y="3519719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D5CE26-7B2E-8148-90B2-99EE3F28714B}"/>
                </a:ext>
              </a:extLst>
            </p:cNvPr>
            <p:cNvSpPr/>
            <p:nvPr/>
          </p:nvSpPr>
          <p:spPr>
            <a:xfrm>
              <a:off x="6265799" y="36687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823B47-F629-FE48-87F8-9763142E02F6}"/>
                </a:ext>
              </a:extLst>
            </p:cNvPr>
            <p:cNvSpPr/>
            <p:nvPr/>
          </p:nvSpPr>
          <p:spPr>
            <a:xfrm>
              <a:off x="6441120" y="3407760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3CFE7B-3347-B846-B624-A3F0BC640391}"/>
                </a:ext>
              </a:extLst>
            </p:cNvPr>
            <p:cNvSpPr/>
            <p:nvPr/>
          </p:nvSpPr>
          <p:spPr>
            <a:xfrm>
              <a:off x="6670800" y="3519719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D7B7DBA-28DA-2F45-B72A-08790E760836}"/>
                </a:ext>
              </a:extLst>
            </p:cNvPr>
            <p:cNvSpPr/>
            <p:nvPr/>
          </p:nvSpPr>
          <p:spPr>
            <a:xfrm>
              <a:off x="6879600" y="3519719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E8CF1-17AE-D645-8DB0-7CA1AD5C1F61}"/>
                </a:ext>
              </a:extLst>
            </p:cNvPr>
            <p:cNvSpPr/>
            <p:nvPr/>
          </p:nvSpPr>
          <p:spPr>
            <a:xfrm>
              <a:off x="7207200" y="3519719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5A8366B-2384-2141-B20A-CFE8A3D9E697}"/>
                </a:ext>
              </a:extLst>
            </p:cNvPr>
            <p:cNvSpPr/>
            <p:nvPr/>
          </p:nvSpPr>
          <p:spPr>
            <a:xfrm>
              <a:off x="7491600" y="33836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505D293-F8AA-4B46-93B5-0C9D891E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04120" y="1737719"/>
            <a:ext cx="1571399" cy="2468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 descr="28§display§S=\{s_1, \dots, s_{16}\}§svg§600§FALSE" title="TexMaths">
            <a:extLst>
              <a:ext uri="{FF2B5EF4-FFF2-40B4-BE49-F238E27FC236}">
                <a16:creationId xmlns:a16="http://schemas.microsoft.com/office/drawing/2014/main" id="{328236A2-FAE6-224D-9973-E19D245E4A5F}"/>
              </a:ext>
            </a:extLst>
          </p:cNvPr>
          <p:cNvGrpSpPr/>
          <p:nvPr/>
        </p:nvGrpSpPr>
        <p:grpSpPr>
          <a:xfrm>
            <a:off x="2264400" y="2757240"/>
            <a:ext cx="3297960" cy="443159"/>
            <a:chOff x="2264400" y="2757240"/>
            <a:chExt cx="3297960" cy="44315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69C4E87-F500-A942-8EBD-A4B6FC1780CA}"/>
                </a:ext>
              </a:extLst>
            </p:cNvPr>
            <p:cNvSpPr/>
            <p:nvPr/>
          </p:nvSpPr>
          <p:spPr>
            <a:xfrm>
              <a:off x="2264400" y="2758319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3BC3025-705F-EA41-B135-4FF23D6B9BB1}"/>
                </a:ext>
              </a:extLst>
            </p:cNvPr>
            <p:cNvSpPr/>
            <p:nvPr/>
          </p:nvSpPr>
          <p:spPr>
            <a:xfrm>
              <a:off x="2287439" y="27774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BF4C750-D027-4646-917D-C16E3C1A0B7D}"/>
                </a:ext>
              </a:extLst>
            </p:cNvPr>
            <p:cNvSpPr/>
            <p:nvPr/>
          </p:nvSpPr>
          <p:spPr>
            <a:xfrm>
              <a:off x="2707920" y="29264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40C8B10-E0C6-F44E-8D92-7A341C97A0FE}"/>
                </a:ext>
              </a:extLst>
            </p:cNvPr>
            <p:cNvSpPr/>
            <p:nvPr/>
          </p:nvSpPr>
          <p:spPr>
            <a:xfrm>
              <a:off x="3181679" y="27572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1AC7348-84E6-C347-83E9-66BC3330BB13}"/>
                </a:ext>
              </a:extLst>
            </p:cNvPr>
            <p:cNvSpPr/>
            <p:nvPr/>
          </p:nvSpPr>
          <p:spPr>
            <a:xfrm>
              <a:off x="3393360" y="28933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581C8B7-01EF-734A-88E0-28F0569EDD55}"/>
                </a:ext>
              </a:extLst>
            </p:cNvPr>
            <p:cNvSpPr/>
            <p:nvPr/>
          </p:nvSpPr>
          <p:spPr>
            <a:xfrm>
              <a:off x="3611159" y="294983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897A96A-532C-CF46-A849-AEA31FCB7FE8}"/>
                </a:ext>
              </a:extLst>
            </p:cNvPr>
            <p:cNvSpPr/>
            <p:nvPr/>
          </p:nvSpPr>
          <p:spPr>
            <a:xfrm>
              <a:off x="3813840" y="30423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A032DC-2EAF-E84D-B3F5-4AA86008F889}"/>
                </a:ext>
              </a:extLst>
            </p:cNvPr>
            <p:cNvSpPr/>
            <p:nvPr/>
          </p:nvSpPr>
          <p:spPr>
            <a:xfrm>
              <a:off x="4010399" y="30423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5DD7C31-B3B0-9C4A-AE32-EE05D397DD18}"/>
                </a:ext>
              </a:extLst>
            </p:cNvPr>
            <p:cNvSpPr/>
            <p:nvPr/>
          </p:nvSpPr>
          <p:spPr>
            <a:xfrm>
              <a:off x="4206960" y="30423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F19A738-B430-C142-BC99-1D543DA81F4D}"/>
                </a:ext>
              </a:extLst>
            </p:cNvPr>
            <p:cNvSpPr/>
            <p:nvPr/>
          </p:nvSpPr>
          <p:spPr>
            <a:xfrm>
              <a:off x="4402440" y="30423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D90C2BE-CE99-0D41-9A63-86F32B4481C1}"/>
                </a:ext>
              </a:extLst>
            </p:cNvPr>
            <p:cNvSpPr/>
            <p:nvPr/>
          </p:nvSpPr>
          <p:spPr>
            <a:xfrm>
              <a:off x="4601160" y="30423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5089F49-302B-F441-A9E1-6602B537012D}"/>
                </a:ext>
              </a:extLst>
            </p:cNvPr>
            <p:cNvSpPr/>
            <p:nvPr/>
          </p:nvSpPr>
          <p:spPr>
            <a:xfrm>
              <a:off x="4781520" y="289331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0439497-5CCA-C04E-A58F-DF6DBFB7F6C9}"/>
                </a:ext>
              </a:extLst>
            </p:cNvPr>
            <p:cNvSpPr/>
            <p:nvPr/>
          </p:nvSpPr>
          <p:spPr>
            <a:xfrm>
              <a:off x="4999320" y="294983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7C465FF-849C-C04E-BC0C-7765C7AA07ED}"/>
                </a:ext>
              </a:extLst>
            </p:cNvPr>
            <p:cNvSpPr/>
            <p:nvPr/>
          </p:nvSpPr>
          <p:spPr>
            <a:xfrm>
              <a:off x="5158440" y="2949839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2"/>
                    <a:pt x="398" y="398"/>
                  </a:cubicBezTo>
                  <a:cubicBezTo>
                    <a:pt x="398" y="288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0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2"/>
                    <a:pt x="204" y="232"/>
                  </a:cubicBezTo>
                  <a:cubicBezTo>
                    <a:pt x="246" y="232"/>
                    <a:pt x="272" y="246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4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0627E22-F06A-D345-AAB8-D9AF41A5B877}"/>
                </a:ext>
              </a:extLst>
            </p:cNvPr>
            <p:cNvSpPr/>
            <p:nvPr/>
          </p:nvSpPr>
          <p:spPr>
            <a:xfrm>
              <a:off x="5373360" y="27572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5" name="Group 44" descr="28§display§R(s,\cdot)=0§svg§600§FALSE" title="TexMaths">
            <a:extLst>
              <a:ext uri="{FF2B5EF4-FFF2-40B4-BE49-F238E27FC236}">
                <a16:creationId xmlns:a16="http://schemas.microsoft.com/office/drawing/2014/main" id="{F00BC904-4329-3549-9D8B-A8C0D6A07DF9}"/>
              </a:ext>
            </a:extLst>
          </p:cNvPr>
          <p:cNvGrpSpPr/>
          <p:nvPr/>
        </p:nvGrpSpPr>
        <p:grpSpPr>
          <a:xfrm>
            <a:off x="3083400" y="4597200"/>
            <a:ext cx="2017799" cy="443160"/>
            <a:chOff x="3083400" y="4597200"/>
            <a:chExt cx="2017799" cy="443160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C8D25A5-81A4-1E4B-A8DD-9B8D47BBFE21}"/>
                </a:ext>
              </a:extLst>
            </p:cNvPr>
            <p:cNvSpPr/>
            <p:nvPr/>
          </p:nvSpPr>
          <p:spPr>
            <a:xfrm>
              <a:off x="3083400" y="4598280"/>
              <a:ext cx="201779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6" h="1229">
                  <a:moveTo>
                    <a:pt x="2803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5606" y="0"/>
                  </a:lnTo>
                  <a:lnTo>
                    <a:pt x="560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AEABC93-FB78-E04F-A678-9CFC6219AC27}"/>
                </a:ext>
              </a:extLst>
            </p:cNvPr>
            <p:cNvSpPr/>
            <p:nvPr/>
          </p:nvSpPr>
          <p:spPr>
            <a:xfrm>
              <a:off x="3101400" y="462636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2620546-F0C1-CC40-ACEA-B87D780AFA57}"/>
                </a:ext>
              </a:extLst>
            </p:cNvPr>
            <p:cNvSpPr/>
            <p:nvPr/>
          </p:nvSpPr>
          <p:spPr>
            <a:xfrm>
              <a:off x="3465360" y="45972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4D09E6B-7189-0B4B-8BEF-EC3567CB6298}"/>
                </a:ext>
              </a:extLst>
            </p:cNvPr>
            <p:cNvSpPr/>
            <p:nvPr/>
          </p:nvSpPr>
          <p:spPr>
            <a:xfrm>
              <a:off x="3616560" y="473327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D3690BE-82FC-184C-B724-394C32E907E3}"/>
                </a:ext>
              </a:extLst>
            </p:cNvPr>
            <p:cNvSpPr/>
            <p:nvPr/>
          </p:nvSpPr>
          <p:spPr>
            <a:xfrm>
              <a:off x="3838320" y="488232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3E6F200-8201-184F-ABC5-7F9BA71C2598}"/>
                </a:ext>
              </a:extLst>
            </p:cNvPr>
            <p:cNvSpPr/>
            <p:nvPr/>
          </p:nvSpPr>
          <p:spPr>
            <a:xfrm>
              <a:off x="4034879" y="479484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F6C9DE4-717F-D046-BD4B-DA2E3699F139}"/>
                </a:ext>
              </a:extLst>
            </p:cNvPr>
            <p:cNvSpPr/>
            <p:nvPr/>
          </p:nvSpPr>
          <p:spPr>
            <a:xfrm>
              <a:off x="4143959" y="45972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F54BE00-5ACF-5E48-A7D4-D8C1258C35D2}"/>
                </a:ext>
              </a:extLst>
            </p:cNvPr>
            <p:cNvSpPr/>
            <p:nvPr/>
          </p:nvSpPr>
          <p:spPr>
            <a:xfrm>
              <a:off x="4438080" y="476639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BF1EBE5-C165-CE4C-861A-6513C2B31996}"/>
                </a:ext>
              </a:extLst>
            </p:cNvPr>
            <p:cNvSpPr/>
            <p:nvPr/>
          </p:nvSpPr>
          <p:spPr>
            <a:xfrm>
              <a:off x="4897080" y="4634640"/>
              <a:ext cx="187200" cy="30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1" h="848">
                  <a:moveTo>
                    <a:pt x="521" y="428"/>
                  </a:moveTo>
                  <a:cubicBezTo>
                    <a:pt x="521" y="328"/>
                    <a:pt x="515" y="230"/>
                    <a:pt x="470" y="137"/>
                  </a:cubicBezTo>
                  <a:cubicBezTo>
                    <a:pt x="414" y="20"/>
                    <a:pt x="314" y="0"/>
                    <a:pt x="260" y="0"/>
                  </a:cubicBezTo>
                  <a:cubicBezTo>
                    <a:pt x="188" y="0"/>
                    <a:pt x="95" y="31"/>
                    <a:pt x="45" y="146"/>
                  </a:cubicBezTo>
                  <a:cubicBezTo>
                    <a:pt x="6" y="232"/>
                    <a:pt x="0" y="328"/>
                    <a:pt x="0" y="428"/>
                  </a:cubicBezTo>
                  <a:cubicBezTo>
                    <a:pt x="0" y="521"/>
                    <a:pt x="6" y="630"/>
                    <a:pt x="56" y="725"/>
                  </a:cubicBezTo>
                  <a:cubicBezTo>
                    <a:pt x="109" y="823"/>
                    <a:pt x="199" y="848"/>
                    <a:pt x="260" y="848"/>
                  </a:cubicBezTo>
                  <a:cubicBezTo>
                    <a:pt x="328" y="848"/>
                    <a:pt x="420" y="823"/>
                    <a:pt x="476" y="706"/>
                  </a:cubicBezTo>
                  <a:cubicBezTo>
                    <a:pt x="515" y="622"/>
                    <a:pt x="521" y="524"/>
                    <a:pt x="521" y="428"/>
                  </a:cubicBezTo>
                  <a:close/>
                  <a:moveTo>
                    <a:pt x="260" y="823"/>
                  </a:moveTo>
                  <a:cubicBezTo>
                    <a:pt x="213" y="823"/>
                    <a:pt x="137" y="792"/>
                    <a:pt x="118" y="672"/>
                  </a:cubicBezTo>
                  <a:cubicBezTo>
                    <a:pt x="104" y="599"/>
                    <a:pt x="104" y="484"/>
                    <a:pt x="104" y="412"/>
                  </a:cubicBezTo>
                  <a:cubicBezTo>
                    <a:pt x="104" y="333"/>
                    <a:pt x="104" y="252"/>
                    <a:pt x="112" y="185"/>
                  </a:cubicBezTo>
                  <a:cubicBezTo>
                    <a:pt x="137" y="39"/>
                    <a:pt x="230" y="28"/>
                    <a:pt x="260" y="28"/>
                  </a:cubicBezTo>
                  <a:cubicBezTo>
                    <a:pt x="300" y="28"/>
                    <a:pt x="384" y="50"/>
                    <a:pt x="406" y="171"/>
                  </a:cubicBezTo>
                  <a:cubicBezTo>
                    <a:pt x="417" y="241"/>
                    <a:pt x="417" y="333"/>
                    <a:pt x="417" y="412"/>
                  </a:cubicBezTo>
                  <a:cubicBezTo>
                    <a:pt x="417" y="504"/>
                    <a:pt x="417" y="588"/>
                    <a:pt x="403" y="666"/>
                  </a:cubicBezTo>
                  <a:cubicBezTo>
                    <a:pt x="386" y="784"/>
                    <a:pt x="316" y="823"/>
                    <a:pt x="260" y="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0B84E00-8231-5C40-A6F6-C4D95E6C08E0}"/>
              </a:ext>
            </a:extLst>
          </p:cNvPr>
          <p:cNvSpPr txBox="1"/>
          <p:nvPr/>
        </p:nvSpPr>
        <p:spPr>
          <a:xfrm>
            <a:off x="5303520" y="3957120"/>
            <a:ext cx="358920" cy="486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if</a:t>
            </a:r>
          </a:p>
        </p:txBody>
      </p:sp>
      <p:grpSp>
        <p:nvGrpSpPr>
          <p:cNvPr id="56" name="Group 55" descr="28§display§R(s,\cdot)=1§svg§600§FALSE" title="TexMaths">
            <a:extLst>
              <a:ext uri="{FF2B5EF4-FFF2-40B4-BE49-F238E27FC236}">
                <a16:creationId xmlns:a16="http://schemas.microsoft.com/office/drawing/2014/main" id="{DF62C054-2048-0442-9EB3-4B0F7BB8762D}"/>
              </a:ext>
            </a:extLst>
          </p:cNvPr>
          <p:cNvGrpSpPr/>
          <p:nvPr/>
        </p:nvGrpSpPr>
        <p:grpSpPr>
          <a:xfrm>
            <a:off x="3108959" y="4038119"/>
            <a:ext cx="2017799" cy="443160"/>
            <a:chOff x="3108959" y="4038119"/>
            <a:chExt cx="2017799" cy="44316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E29FC47-CF47-6E44-A486-A94263637CED}"/>
                </a:ext>
              </a:extLst>
            </p:cNvPr>
            <p:cNvSpPr/>
            <p:nvPr/>
          </p:nvSpPr>
          <p:spPr>
            <a:xfrm>
              <a:off x="3108959" y="4039199"/>
              <a:ext cx="201779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06" h="1229">
                  <a:moveTo>
                    <a:pt x="2803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5606" y="0"/>
                  </a:lnTo>
                  <a:lnTo>
                    <a:pt x="5606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E4C0C4E-47D6-0D4F-8BEE-F8329A14FA4B}"/>
                </a:ext>
              </a:extLst>
            </p:cNvPr>
            <p:cNvSpPr/>
            <p:nvPr/>
          </p:nvSpPr>
          <p:spPr>
            <a:xfrm>
              <a:off x="3126960" y="4067279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BD80880-78F8-2045-915D-A2F0D7BF6F3F}"/>
                </a:ext>
              </a:extLst>
            </p:cNvPr>
            <p:cNvSpPr/>
            <p:nvPr/>
          </p:nvSpPr>
          <p:spPr>
            <a:xfrm>
              <a:off x="3490919" y="40381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955D613-6F93-5B47-B6BD-F0CF362BED55}"/>
                </a:ext>
              </a:extLst>
            </p:cNvPr>
            <p:cNvSpPr/>
            <p:nvPr/>
          </p:nvSpPr>
          <p:spPr>
            <a:xfrm>
              <a:off x="3642119" y="41742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DF2260C-3A2E-BC4D-B6BA-E26A143B9C7C}"/>
                </a:ext>
              </a:extLst>
            </p:cNvPr>
            <p:cNvSpPr/>
            <p:nvPr/>
          </p:nvSpPr>
          <p:spPr>
            <a:xfrm>
              <a:off x="3863879" y="43232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8F689BC-C4A8-FA48-AD1D-B47D7A3C7A82}"/>
                </a:ext>
              </a:extLst>
            </p:cNvPr>
            <p:cNvSpPr/>
            <p:nvPr/>
          </p:nvSpPr>
          <p:spPr>
            <a:xfrm>
              <a:off x="4060440" y="4235760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FFE9B7E-8648-AE48-B9B1-4565E0005E3E}"/>
                </a:ext>
              </a:extLst>
            </p:cNvPr>
            <p:cNvSpPr/>
            <p:nvPr/>
          </p:nvSpPr>
          <p:spPr>
            <a:xfrm>
              <a:off x="4169520" y="40381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379E657-B9A0-EC4F-976E-7383CF1D158F}"/>
                </a:ext>
              </a:extLst>
            </p:cNvPr>
            <p:cNvSpPr/>
            <p:nvPr/>
          </p:nvSpPr>
          <p:spPr>
            <a:xfrm>
              <a:off x="4463640" y="42073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057F16B-ED3F-9844-8B49-77AC35B03807}"/>
                </a:ext>
              </a:extLst>
            </p:cNvPr>
            <p:cNvSpPr/>
            <p:nvPr/>
          </p:nvSpPr>
          <p:spPr>
            <a:xfrm>
              <a:off x="4944600" y="407556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4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 == g§svg§600§FALSE" title="TexMaths">
            <a:extLst>
              <a:ext uri="{FF2B5EF4-FFF2-40B4-BE49-F238E27FC236}">
                <a16:creationId xmlns:a16="http://schemas.microsoft.com/office/drawing/2014/main" id="{884AB9EC-C4A8-644A-A1E7-ECC3EB6FF56E}"/>
              </a:ext>
            </a:extLst>
          </p:cNvPr>
          <p:cNvGrpSpPr/>
          <p:nvPr/>
        </p:nvGrpSpPr>
        <p:grpSpPr>
          <a:xfrm>
            <a:off x="5818680" y="4123080"/>
            <a:ext cx="1366560" cy="286920"/>
            <a:chOff x="5818680" y="4123080"/>
            <a:chExt cx="1366560" cy="28692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718170E7-4614-9047-8DCD-E97A2A0F779B}"/>
                </a:ext>
              </a:extLst>
            </p:cNvPr>
            <p:cNvSpPr/>
            <p:nvPr/>
          </p:nvSpPr>
          <p:spPr>
            <a:xfrm>
              <a:off x="5818680" y="4129200"/>
              <a:ext cx="1366560" cy="27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7" h="770">
                  <a:moveTo>
                    <a:pt x="1899" y="770"/>
                  </a:moveTo>
                  <a:lnTo>
                    <a:pt x="0" y="770"/>
                  </a:lnTo>
                  <a:lnTo>
                    <a:pt x="0" y="0"/>
                  </a:lnTo>
                  <a:lnTo>
                    <a:pt x="3797" y="0"/>
                  </a:lnTo>
                  <a:lnTo>
                    <a:pt x="3797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2F7220-F806-DA4E-8AB0-EE797029F93D}"/>
                </a:ext>
              </a:extLst>
            </p:cNvPr>
            <p:cNvSpPr/>
            <p:nvPr/>
          </p:nvSpPr>
          <p:spPr>
            <a:xfrm>
              <a:off x="5841720" y="41230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D91B9D1-4451-4F44-A965-56D5E3742948}"/>
                </a:ext>
              </a:extLst>
            </p:cNvPr>
            <p:cNvSpPr/>
            <p:nvPr/>
          </p:nvSpPr>
          <p:spPr>
            <a:xfrm>
              <a:off x="6173640" y="4156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2E85705-A4E9-7242-B768-135135F6523C}"/>
                </a:ext>
              </a:extLst>
            </p:cNvPr>
            <p:cNvSpPr/>
            <p:nvPr/>
          </p:nvSpPr>
          <p:spPr>
            <a:xfrm>
              <a:off x="6516360" y="4156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A59C89B1-0110-AB4C-BAB2-F5706A23F9C2}"/>
                </a:ext>
              </a:extLst>
            </p:cNvPr>
            <p:cNvSpPr/>
            <p:nvPr/>
          </p:nvSpPr>
          <p:spPr>
            <a:xfrm>
              <a:off x="6964920" y="412308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7C981CC-4482-D340-BFAD-1C5F93B67EE5}"/>
              </a:ext>
            </a:extLst>
          </p:cNvPr>
          <p:cNvSpPr txBox="1"/>
          <p:nvPr/>
        </p:nvSpPr>
        <p:spPr>
          <a:xfrm>
            <a:off x="5310360" y="4567680"/>
            <a:ext cx="1704600" cy="486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otherwise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4F9AA7-7237-E14D-B5B8-9F62D8B5EAB1}"/>
              </a:ext>
            </a:extLst>
          </p:cNvPr>
          <p:cNvSpPr txBox="1"/>
          <p:nvPr/>
        </p:nvSpPr>
        <p:spPr>
          <a:xfrm>
            <a:off x="640080" y="1525320"/>
            <a:ext cx="4537800" cy="4867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Frozen Lake is this 4x4 grid</a:t>
            </a:r>
          </a:p>
        </p:txBody>
      </p:sp>
      <p:sp>
        <p:nvSpPr>
          <p:cNvPr id="74" name="Straight Connector 73">
            <a:extLst>
              <a:ext uri="{FF2B5EF4-FFF2-40B4-BE49-F238E27FC236}">
                <a16:creationId xmlns:a16="http://schemas.microsoft.com/office/drawing/2014/main" id="{9CCC6CE0-2749-B541-942E-C9307F81C999}"/>
              </a:ext>
            </a:extLst>
          </p:cNvPr>
          <p:cNvSpPr/>
          <p:nvPr/>
        </p:nvSpPr>
        <p:spPr>
          <a:xfrm>
            <a:off x="5303520" y="1829160"/>
            <a:ext cx="2651760" cy="5486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9271C4F8-9B33-1147-B6F3-87DE0589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Frozen Lake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764EF-9801-E946-8357-2A11D71F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68880" y="1180623"/>
            <a:ext cx="5293800" cy="29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D567A-1BF8-2A41-AD4F-8A98EFE0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33480" y="4147023"/>
            <a:ext cx="4615200" cy="279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F4B6C-B024-454B-B77B-EF6853FF4183}"/>
              </a:ext>
            </a:extLst>
          </p:cNvPr>
          <p:cNvSpPr txBox="1"/>
          <p:nvPr/>
        </p:nvSpPr>
        <p:spPr>
          <a:xfrm>
            <a:off x="3556440" y="7124223"/>
            <a:ext cx="2865600" cy="354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Example 3.4 in SB, 2</a:t>
            </a:r>
            <a:r>
              <a:rPr lang="en-US" sz="1800" b="0" i="0" u="none" strike="noStrike" kern="1200" cap="none" baseline="3000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nd</a:t>
            </a: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Ed.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B5FEA2-89F6-1A4C-9DAE-3001C573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24432"/>
          </a:xfrm>
        </p:spPr>
        <p:txBody>
          <a:bodyPr/>
          <a:lstStyle/>
          <a:p>
            <a:r>
              <a:rPr lang="en-US" dirty="0"/>
              <a:t>Example: Recycling Robot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6108" y="7209690"/>
            <a:ext cx="293987" cy="3499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29" name="An Example Finite MD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Recycling Robot</a:t>
            </a:r>
            <a:endParaRPr dirty="0"/>
          </a:p>
        </p:txBody>
      </p:sp>
      <p:sp>
        <p:nvSpPr>
          <p:cNvPr id="130" name="At each step, robot has to decide whether it should (1) actively search for a can, (2) wait for someone to bring it a can, or (3) go to home base and recharge.…"/>
          <p:cNvSpPr txBox="1">
            <a:spLocks noGrp="1"/>
          </p:cNvSpPr>
          <p:nvPr>
            <p:ph type="body" idx="1"/>
          </p:nvPr>
        </p:nvSpPr>
        <p:spPr>
          <a:xfrm>
            <a:off x="644501" y="2027788"/>
            <a:ext cx="8987614" cy="46079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At each step, robot has to decide whether it should</a:t>
            </a:r>
            <a:endParaRPr lang="en-US" dirty="0"/>
          </a:p>
          <a:p>
            <a:pPr lvl="1"/>
            <a:r>
              <a:rPr dirty="0"/>
              <a:t>(1) actively search for a can</a:t>
            </a:r>
            <a:endParaRPr lang="en-US" dirty="0"/>
          </a:p>
          <a:p>
            <a:pPr lvl="1"/>
            <a:r>
              <a:rPr dirty="0"/>
              <a:t>(2) wait for someone to bring it a can, or </a:t>
            </a:r>
            <a:endParaRPr lang="en-US" dirty="0"/>
          </a:p>
          <a:p>
            <a:pPr lvl="1"/>
            <a:r>
              <a:rPr dirty="0"/>
              <a:t>(3) go to home base and recharge</a:t>
            </a:r>
          </a:p>
          <a:p>
            <a:r>
              <a:rPr dirty="0"/>
              <a:t>Searching is better but runs down the battery; if runs out of power while searching, has to be rescued (which is bad).</a:t>
            </a:r>
          </a:p>
          <a:p>
            <a:r>
              <a:rPr dirty="0"/>
              <a:t>Decisions made on basis of current energy level: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high</a:t>
            </a:r>
            <a:r>
              <a:rPr dirty="0"/>
              <a:t>,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low</a:t>
            </a:r>
            <a:r>
              <a:rPr dirty="0"/>
              <a:t>.</a:t>
            </a:r>
          </a:p>
          <a:p>
            <a:r>
              <a:rPr dirty="0"/>
              <a:t>Reward = number of cans collected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C00A4B-5A30-F04B-A457-3A66A30CB65A}"/>
              </a:ext>
            </a:extLst>
          </p:cNvPr>
          <p:cNvGrpSpPr/>
          <p:nvPr/>
        </p:nvGrpSpPr>
        <p:grpSpPr>
          <a:xfrm>
            <a:off x="7731889" y="878772"/>
            <a:ext cx="731519" cy="869005"/>
            <a:chOff x="4964549" y="3107570"/>
            <a:chExt cx="338971" cy="50861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49B68D6-3D15-9145-B561-0C663B6360E1}"/>
                </a:ext>
              </a:extLst>
            </p:cNvPr>
            <p:cNvSpPr/>
            <p:nvPr/>
          </p:nvSpPr>
          <p:spPr>
            <a:xfrm rot="5874600">
              <a:off x="4883549" y="318857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B874259-4120-4946-A121-54F3A3595E04}"/>
                </a:ext>
              </a:extLst>
            </p:cNvPr>
            <p:cNvSpPr/>
            <p:nvPr/>
          </p:nvSpPr>
          <p:spPr>
            <a:xfrm rot="21127800" flipH="1">
              <a:off x="5028591" y="354670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FC8810F2-1D75-854E-B093-AD0E28D8A3A8}"/>
                </a:ext>
              </a:extLst>
            </p:cNvPr>
            <p:cNvSpPr/>
            <p:nvPr/>
          </p:nvSpPr>
          <p:spPr>
            <a:xfrm flipH="1">
              <a:off x="5068800" y="3520800"/>
              <a:ext cx="3600" cy="2628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261CF8FA-F078-744E-B9E4-4C5F20373551}"/>
                </a:ext>
              </a:extLst>
            </p:cNvPr>
            <p:cNvSpPr/>
            <p:nvPr/>
          </p:nvSpPr>
          <p:spPr>
            <a:xfrm>
              <a:off x="5212080" y="335952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0944C7F8-E447-B348-811A-E8A52DB7D5E2}"/>
                </a:ext>
              </a:extLst>
            </p:cNvPr>
            <p:cNvSpPr/>
            <p:nvPr/>
          </p:nvSpPr>
          <p:spPr>
            <a:xfrm flipH="1">
              <a:off x="5279400" y="333936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C13DC69E-0BA8-4F4A-9CEB-8943F311E57D}"/>
                </a:ext>
              </a:extLst>
            </p:cNvPr>
            <p:cNvSpPr/>
            <p:nvPr/>
          </p:nvSpPr>
          <p:spPr>
            <a:xfrm flipH="1" flipV="1">
              <a:off x="5279400" y="335952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0117335-C813-B64E-BC6D-9E216FCA97FD}"/>
                </a:ext>
              </a:extLst>
            </p:cNvPr>
            <p:cNvSpPr/>
            <p:nvPr/>
          </p:nvSpPr>
          <p:spPr>
            <a:xfrm rot="21127800" flipH="1">
              <a:off x="5149011" y="323154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55E5334-ABFF-BA4E-BCFE-A556C1B7B2EE}"/>
                </a:ext>
              </a:extLst>
            </p:cNvPr>
            <p:cNvGrpSpPr/>
            <p:nvPr/>
          </p:nvGrpSpPr>
          <p:grpSpPr>
            <a:xfrm>
              <a:off x="5157360" y="3371400"/>
              <a:ext cx="146160" cy="41400"/>
              <a:chOff x="5157360" y="3371400"/>
              <a:chExt cx="146160" cy="41400"/>
            </a:xfrm>
          </p:grpSpPr>
          <p:sp>
            <p:nvSpPr>
              <p:cNvPr id="17" name="Straight Connector 16">
                <a:extLst>
                  <a:ext uri="{FF2B5EF4-FFF2-40B4-BE49-F238E27FC236}">
                    <a16:creationId xmlns:a16="http://schemas.microsoft.com/office/drawing/2014/main" id="{EA7BB7ED-1D19-3F40-8837-409AE66F35C0}"/>
                  </a:ext>
                </a:extLst>
              </p:cNvPr>
              <p:cNvSpPr/>
              <p:nvPr/>
            </p:nvSpPr>
            <p:spPr>
              <a:xfrm>
                <a:off x="5157360" y="337572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Straight Connector 17">
                <a:extLst>
                  <a:ext uri="{FF2B5EF4-FFF2-40B4-BE49-F238E27FC236}">
                    <a16:creationId xmlns:a16="http://schemas.microsoft.com/office/drawing/2014/main" id="{00F15AB1-3351-9944-91D3-0CABB6AE3315}"/>
                  </a:ext>
                </a:extLst>
              </p:cNvPr>
              <p:cNvSpPr/>
              <p:nvPr/>
            </p:nvSpPr>
            <p:spPr>
              <a:xfrm flipH="1">
                <a:off x="5279400" y="3371400"/>
                <a:ext cx="24120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Straight Connector 18">
                <a:extLst>
                  <a:ext uri="{FF2B5EF4-FFF2-40B4-BE49-F238E27FC236}">
                    <a16:creationId xmlns:a16="http://schemas.microsoft.com/office/drawing/2014/main" id="{86FB570F-FF91-7246-B6EF-4BCBEA649161}"/>
                  </a:ext>
                </a:extLst>
              </p:cNvPr>
              <p:cNvSpPr/>
              <p:nvPr/>
            </p:nvSpPr>
            <p:spPr>
              <a:xfrm flipH="1" flipV="1">
                <a:off x="5279040" y="338868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5A5C74-C634-DA43-BA8F-ECF8B01F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8966" y="1065825"/>
            <a:ext cx="557584" cy="5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42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6108" y="7209690"/>
            <a:ext cx="293987" cy="34998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35" name="Recycling Robot MDP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126950"/>
          </a:xfrm>
          <a:prstGeom prst="rect">
            <a:avLst/>
          </a:prstGeom>
        </p:spPr>
        <p:txBody>
          <a:bodyPr/>
          <a:lstStyle/>
          <a:p>
            <a:r>
              <a:rPr dirty="0"/>
              <a:t>Recycling Robot MDP</a:t>
            </a:r>
          </a:p>
        </p:txBody>
      </p:sp>
      <p:pic>
        <p:nvPicPr>
          <p:cNvPr id="136" name="image20.pdf" descr="image20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7" y="1492685"/>
            <a:ext cx="3996829" cy="1181200"/>
          </a:xfrm>
          <a:prstGeom prst="rect">
            <a:avLst/>
          </a:prstGeom>
        </p:spPr>
      </p:pic>
      <p:pic>
        <p:nvPicPr>
          <p:cNvPr id="137" name="image21.pdf" descr="image21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21063" y="1529434"/>
            <a:ext cx="4401061" cy="1028956"/>
          </a:xfrm>
          <a:prstGeom prst="rect">
            <a:avLst/>
          </a:prstGeom>
        </p:spPr>
      </p:pic>
      <p:pic>
        <p:nvPicPr>
          <p:cNvPr id="138" name="image22.pdf" descr="image2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82" y="3099725"/>
            <a:ext cx="7416484" cy="4017923"/>
          </a:xfrm>
          <a:prstGeom prst="rect">
            <a:avLst/>
          </a:prstGeom>
          <a:ln w="12700"/>
        </p:spPr>
      </p:pic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95" y="1511934"/>
            <a:ext cx="181992" cy="29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29" y="1935734"/>
            <a:ext cx="256656" cy="279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29" y="2327717"/>
            <a:ext cx="256656" cy="2799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6209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75EBDC-10FB-AA48-B484-830912A44CD1}"/>
              </a:ext>
            </a:extLst>
          </p:cNvPr>
          <p:cNvSpPr txBox="1"/>
          <p:nvPr/>
        </p:nvSpPr>
        <p:spPr>
          <a:xfrm>
            <a:off x="693043" y="4725239"/>
            <a:ext cx="8555653" cy="268594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Mobile robot</a:t>
            </a: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the robot moves on a flat surface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the robot can execute point turns either left or right. It can also go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forward or back with fixed velocity for a fixed amount of time. </a:t>
            </a:r>
          </a:p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– you can assume a given (fixed) start state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it must reach a goal while avoiding obstacles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Express mobile robot control problem as an MDP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B18C5-4FC5-854D-9AE1-D0ED19E0E0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90873" y="1695576"/>
            <a:ext cx="3098879" cy="2953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44EC3B-5D74-404D-8B38-97D89A9C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question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342E68-261F-F141-B3D8-0FF1A97B1B81}"/>
              </a:ext>
            </a:extLst>
          </p:cNvPr>
          <p:cNvGrpSpPr/>
          <p:nvPr/>
        </p:nvGrpSpPr>
        <p:grpSpPr>
          <a:xfrm>
            <a:off x="5969161" y="980024"/>
            <a:ext cx="3186001" cy="2286000"/>
            <a:chOff x="3397679" y="914400"/>
            <a:chExt cx="3186001" cy="228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2BA483F-C520-4048-B7F2-682CCD9758A4}"/>
                </a:ext>
              </a:extLst>
            </p:cNvPr>
            <p:cNvSpPr/>
            <p:nvPr/>
          </p:nvSpPr>
          <p:spPr>
            <a:xfrm>
              <a:off x="3397679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23AA2BC-581E-9843-8CE3-17C217AE88BD}"/>
                </a:ext>
              </a:extLst>
            </p:cNvPr>
            <p:cNvSpPr/>
            <p:nvPr/>
          </p:nvSpPr>
          <p:spPr>
            <a:xfrm>
              <a:off x="419436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E7D96A4-B206-1746-B6F9-D6BC2C0A2C67}"/>
                </a:ext>
              </a:extLst>
            </p:cNvPr>
            <p:cNvSpPr/>
            <p:nvPr/>
          </p:nvSpPr>
          <p:spPr>
            <a:xfrm>
              <a:off x="499068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EDAA758-AAA2-574F-B654-56422397D768}"/>
                </a:ext>
              </a:extLst>
            </p:cNvPr>
            <p:cNvSpPr/>
            <p:nvPr/>
          </p:nvSpPr>
          <p:spPr>
            <a:xfrm>
              <a:off x="3397679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61FEA64-C338-5242-8DC1-C2A64ED58B08}"/>
                </a:ext>
              </a:extLst>
            </p:cNvPr>
            <p:cNvSpPr/>
            <p:nvPr/>
          </p:nvSpPr>
          <p:spPr>
            <a:xfrm>
              <a:off x="419436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3DE5E7F-788F-304F-9D56-2D5D9E775CDF}"/>
                </a:ext>
              </a:extLst>
            </p:cNvPr>
            <p:cNvSpPr/>
            <p:nvPr/>
          </p:nvSpPr>
          <p:spPr>
            <a:xfrm>
              <a:off x="499068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1C704C6-F35B-4D43-ACA0-741ECA5B5DE5}"/>
                </a:ext>
              </a:extLst>
            </p:cNvPr>
            <p:cNvSpPr/>
            <p:nvPr/>
          </p:nvSpPr>
          <p:spPr>
            <a:xfrm>
              <a:off x="3397679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6065AEB-9E14-2345-B49E-21722FEAE498}"/>
                </a:ext>
              </a:extLst>
            </p:cNvPr>
            <p:cNvSpPr/>
            <p:nvPr/>
          </p:nvSpPr>
          <p:spPr>
            <a:xfrm>
              <a:off x="419436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88292B3-2C23-FB45-A5AE-AF7C67293B55}"/>
                </a:ext>
              </a:extLst>
            </p:cNvPr>
            <p:cNvSpPr/>
            <p:nvPr/>
          </p:nvSpPr>
          <p:spPr>
            <a:xfrm>
              <a:off x="499068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0B77D03-D1FC-1D4D-B09A-4700ECBC38F3}"/>
                </a:ext>
              </a:extLst>
            </p:cNvPr>
            <p:cNvSpPr/>
            <p:nvPr/>
          </p:nvSpPr>
          <p:spPr>
            <a:xfrm>
              <a:off x="5787000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ECC32E-7B6B-BF4F-B42A-E28B5C65D2BA}"/>
                </a:ext>
              </a:extLst>
            </p:cNvPr>
            <p:cNvSpPr/>
            <p:nvPr/>
          </p:nvSpPr>
          <p:spPr>
            <a:xfrm>
              <a:off x="5787000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A30A95D-F7DF-7F4C-A700-7E6D8C48B189}"/>
                </a:ext>
              </a:extLst>
            </p:cNvPr>
            <p:cNvSpPr/>
            <p:nvPr/>
          </p:nvSpPr>
          <p:spPr>
            <a:xfrm>
              <a:off x="5787000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 descr="28§display§s_1§svg§600§FALSE" title="TexMaths">
              <a:extLst>
                <a:ext uri="{FF2B5EF4-FFF2-40B4-BE49-F238E27FC236}">
                  <a16:creationId xmlns:a16="http://schemas.microsoft.com/office/drawing/2014/main" id="{D0EE673F-7245-EC42-AB46-A59E7984F278}"/>
                </a:ext>
              </a:extLst>
            </p:cNvPr>
            <p:cNvGrpSpPr/>
            <p:nvPr/>
          </p:nvGrpSpPr>
          <p:grpSpPr>
            <a:xfrm>
              <a:off x="3665159" y="1178640"/>
              <a:ext cx="358200" cy="243360"/>
              <a:chOff x="3665159" y="1178640"/>
              <a:chExt cx="358200" cy="24336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CC743EB-861F-1846-8638-D2F84CDB0D95}"/>
                  </a:ext>
                </a:extLst>
              </p:cNvPr>
              <p:cNvSpPr/>
              <p:nvPr/>
            </p:nvSpPr>
            <p:spPr>
              <a:xfrm>
                <a:off x="3665159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642EB3A-58E9-1D4C-A264-DBDE09C94BC6}"/>
                  </a:ext>
                </a:extLst>
              </p:cNvPr>
              <p:cNvSpPr/>
              <p:nvPr/>
            </p:nvSpPr>
            <p:spPr>
              <a:xfrm>
                <a:off x="368675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744C5E-505E-434C-9450-89463FB43331}"/>
                  </a:ext>
                </a:extLst>
              </p:cNvPr>
              <p:cNvSpPr/>
              <p:nvPr/>
            </p:nvSpPr>
            <p:spPr>
              <a:xfrm>
                <a:off x="3889800" y="1231200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" name="Group 19" descr="28§display§s_3§svg§600§FALSE" title="TexMaths">
              <a:extLst>
                <a:ext uri="{FF2B5EF4-FFF2-40B4-BE49-F238E27FC236}">
                  <a16:creationId xmlns:a16="http://schemas.microsoft.com/office/drawing/2014/main" id="{DFD985E2-65D0-154F-BED2-E0345ECDFB21}"/>
                </a:ext>
              </a:extLst>
            </p:cNvPr>
            <p:cNvGrpSpPr/>
            <p:nvPr/>
          </p:nvGrpSpPr>
          <p:grpSpPr>
            <a:xfrm>
              <a:off x="5201279" y="1168560"/>
              <a:ext cx="358200" cy="248759"/>
              <a:chOff x="5201279" y="1168560"/>
              <a:chExt cx="358200" cy="248759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36FC088-A77C-2340-A8FA-5C6022D081AA}"/>
                  </a:ext>
                </a:extLst>
              </p:cNvPr>
              <p:cNvSpPr/>
              <p:nvPr/>
            </p:nvSpPr>
            <p:spPr>
              <a:xfrm>
                <a:off x="5201279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EAF47F5-356D-A94A-949F-1764573914BA}"/>
                  </a:ext>
                </a:extLst>
              </p:cNvPr>
              <p:cNvSpPr/>
              <p:nvPr/>
            </p:nvSpPr>
            <p:spPr>
              <a:xfrm>
                <a:off x="522252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E173D32-2D0A-5F41-B254-79BAA0C75870}"/>
                  </a:ext>
                </a:extLst>
              </p:cNvPr>
              <p:cNvSpPr/>
              <p:nvPr/>
            </p:nvSpPr>
            <p:spPr>
              <a:xfrm>
                <a:off x="5410079" y="122075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177" y="265"/>
                    </a:moveTo>
                    <a:cubicBezTo>
                      <a:pt x="241" y="265"/>
                      <a:pt x="285" y="308"/>
                      <a:pt x="285" y="394"/>
                    </a:cubicBezTo>
                    <a:cubicBezTo>
                      <a:pt x="285" y="493"/>
                      <a:pt x="228" y="521"/>
                      <a:pt x="180" y="521"/>
                    </a:cubicBezTo>
                    <a:cubicBezTo>
                      <a:pt x="149" y="521"/>
                      <a:pt x="76" y="514"/>
                      <a:pt x="42" y="467"/>
                    </a:cubicBezTo>
                    <a:cubicBezTo>
                      <a:pt x="81" y="464"/>
                      <a:pt x="89" y="438"/>
                      <a:pt x="89" y="423"/>
                    </a:cubicBezTo>
                    <a:cubicBezTo>
                      <a:pt x="89" y="397"/>
                      <a:pt x="71" y="379"/>
                      <a:pt x="45" y="379"/>
                    </a:cubicBezTo>
                    <a:cubicBezTo>
                      <a:pt x="23" y="379"/>
                      <a:pt x="0" y="392"/>
                      <a:pt x="0" y="423"/>
                    </a:cubicBezTo>
                    <a:cubicBezTo>
                      <a:pt x="0" y="501"/>
                      <a:pt x="84" y="547"/>
                      <a:pt x="183" y="547"/>
                    </a:cubicBezTo>
                    <a:cubicBezTo>
                      <a:pt x="295" y="547"/>
                      <a:pt x="371" y="475"/>
                      <a:pt x="371" y="394"/>
                    </a:cubicBezTo>
                    <a:cubicBezTo>
                      <a:pt x="371" y="332"/>
                      <a:pt x="321" y="269"/>
                      <a:pt x="232" y="249"/>
                    </a:cubicBezTo>
                    <a:cubicBezTo>
                      <a:pt x="316" y="220"/>
                      <a:pt x="347" y="158"/>
                      <a:pt x="347" y="111"/>
                    </a:cubicBezTo>
                    <a:cubicBezTo>
                      <a:pt x="347" y="46"/>
                      <a:pt x="274" y="0"/>
                      <a:pt x="183" y="0"/>
                    </a:cubicBezTo>
                    <a:cubicBezTo>
                      <a:pt x="94" y="0"/>
                      <a:pt x="26" y="44"/>
                      <a:pt x="26" y="106"/>
                    </a:cubicBezTo>
                    <a:cubicBezTo>
                      <a:pt x="26" y="135"/>
                      <a:pt x="42" y="150"/>
                      <a:pt x="68" y="150"/>
                    </a:cubicBezTo>
                    <a:cubicBezTo>
                      <a:pt x="91" y="150"/>
                      <a:pt x="110" y="132"/>
                      <a:pt x="110" y="109"/>
                    </a:cubicBezTo>
                    <a:cubicBezTo>
                      <a:pt x="110" y="85"/>
                      <a:pt x="91" y="70"/>
                      <a:pt x="68" y="68"/>
                    </a:cubicBezTo>
                    <a:cubicBezTo>
                      <a:pt x="97" y="31"/>
                      <a:pt x="151" y="23"/>
                      <a:pt x="180" y="23"/>
                    </a:cubicBezTo>
                    <a:cubicBezTo>
                      <a:pt x="217" y="23"/>
                      <a:pt x="269" y="42"/>
                      <a:pt x="269" y="111"/>
                    </a:cubicBezTo>
                    <a:cubicBezTo>
                      <a:pt x="269" y="145"/>
                      <a:pt x="256" y="181"/>
                      <a:pt x="235" y="205"/>
                    </a:cubicBezTo>
                    <a:cubicBezTo>
                      <a:pt x="209" y="236"/>
                      <a:pt x="189" y="239"/>
                      <a:pt x="147" y="242"/>
                    </a:cubicBezTo>
                    <a:cubicBezTo>
                      <a:pt x="125" y="242"/>
                      <a:pt x="125" y="242"/>
                      <a:pt x="120" y="244"/>
                    </a:cubicBezTo>
                    <a:cubicBezTo>
                      <a:pt x="120" y="244"/>
                      <a:pt x="112" y="244"/>
                      <a:pt x="112" y="255"/>
                    </a:cubicBezTo>
                    <a:cubicBezTo>
                      <a:pt x="112" y="265"/>
                      <a:pt x="120" y="265"/>
                      <a:pt x="133" y="2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4" name="Group 23" descr="28§display§s_2§svg§600§FALSE" title="TexMaths">
              <a:extLst>
                <a:ext uri="{FF2B5EF4-FFF2-40B4-BE49-F238E27FC236}">
                  <a16:creationId xmlns:a16="http://schemas.microsoft.com/office/drawing/2014/main" id="{ABE624AF-6DF0-7B44-8516-7E8B98B423D3}"/>
                </a:ext>
              </a:extLst>
            </p:cNvPr>
            <p:cNvGrpSpPr/>
            <p:nvPr/>
          </p:nvGrpSpPr>
          <p:grpSpPr>
            <a:xfrm>
              <a:off x="4347720" y="1178640"/>
              <a:ext cx="358200" cy="243360"/>
              <a:chOff x="4347720" y="1178640"/>
              <a:chExt cx="358200" cy="24336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CAD8E79-0233-E34A-9647-EBEA68044C46}"/>
                  </a:ext>
                </a:extLst>
              </p:cNvPr>
              <p:cNvSpPr/>
              <p:nvPr/>
            </p:nvSpPr>
            <p:spPr>
              <a:xfrm>
                <a:off x="4347720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C743F94-0A73-3D45-B002-19D23CFCFA20}"/>
                  </a:ext>
                </a:extLst>
              </p:cNvPr>
              <p:cNvSpPr/>
              <p:nvPr/>
            </p:nvSpPr>
            <p:spPr>
              <a:xfrm>
                <a:off x="436931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28B67BA-09BF-CF45-B2F5-9AB5235E5967}"/>
                  </a:ext>
                </a:extLst>
              </p:cNvPr>
              <p:cNvSpPr/>
              <p:nvPr/>
            </p:nvSpPr>
            <p:spPr>
              <a:xfrm>
                <a:off x="4559400" y="1231200"/>
                <a:ext cx="12852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31">
                    <a:moveTo>
                      <a:pt x="358" y="386"/>
                    </a:moveTo>
                    <a:lnTo>
                      <a:pt x="329" y="386"/>
                    </a:lnTo>
                    <a:cubicBezTo>
                      <a:pt x="327" y="405"/>
                      <a:pt x="319" y="451"/>
                      <a:pt x="308" y="459"/>
                    </a:cubicBezTo>
                    <a:cubicBezTo>
                      <a:pt x="303" y="464"/>
                      <a:pt x="241" y="464"/>
                      <a:pt x="230" y="464"/>
                    </a:cubicBezTo>
                    <a:lnTo>
                      <a:pt x="81" y="464"/>
                    </a:lnTo>
                    <a:cubicBezTo>
                      <a:pt x="164" y="389"/>
                      <a:pt x="193" y="369"/>
                      <a:pt x="243" y="330"/>
                    </a:cubicBezTo>
                    <a:cubicBezTo>
                      <a:pt x="303" y="282"/>
                      <a:pt x="358" y="233"/>
                      <a:pt x="358" y="156"/>
                    </a:cubicBezTo>
                    <a:cubicBezTo>
                      <a:pt x="358" y="59"/>
                      <a:pt x="272" y="0"/>
                      <a:pt x="167" y="0"/>
                    </a:cubicBezTo>
                    <a:cubicBezTo>
                      <a:pt x="68" y="0"/>
                      <a:pt x="0" y="70"/>
                      <a:pt x="0" y="143"/>
                    </a:cubicBezTo>
                    <a:cubicBezTo>
                      <a:pt x="0" y="184"/>
                      <a:pt x="34" y="189"/>
                      <a:pt x="42" y="189"/>
                    </a:cubicBezTo>
                    <a:cubicBezTo>
                      <a:pt x="63" y="189"/>
                      <a:pt x="86" y="174"/>
                      <a:pt x="86" y="145"/>
                    </a:cubicBezTo>
                    <a:cubicBezTo>
                      <a:pt x="86" y="132"/>
                      <a:pt x="81" y="104"/>
                      <a:pt x="39" y="104"/>
                    </a:cubicBezTo>
                    <a:cubicBezTo>
                      <a:pt x="63" y="46"/>
                      <a:pt x="118" y="29"/>
                      <a:pt x="157" y="29"/>
                    </a:cubicBezTo>
                    <a:cubicBezTo>
                      <a:pt x="238" y="29"/>
                      <a:pt x="280" y="91"/>
                      <a:pt x="280" y="156"/>
                    </a:cubicBezTo>
                    <a:cubicBezTo>
                      <a:pt x="280" y="226"/>
                      <a:pt x="230" y="280"/>
                      <a:pt x="203" y="311"/>
                    </a:cubicBezTo>
                    <a:lnTo>
                      <a:pt x="7" y="501"/>
                    </a:lnTo>
                    <a:cubicBezTo>
                      <a:pt x="0" y="508"/>
                      <a:pt x="0" y="511"/>
                      <a:pt x="0" y="531"/>
                    </a:cubicBezTo>
                    <a:lnTo>
                      <a:pt x="334" y="5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8" name="Group 27" descr="28§display§s_4§svg§600§FALSE" title="TexMaths">
              <a:extLst>
                <a:ext uri="{FF2B5EF4-FFF2-40B4-BE49-F238E27FC236}">
                  <a16:creationId xmlns:a16="http://schemas.microsoft.com/office/drawing/2014/main" id="{3C9D622B-63F4-3D49-9AB1-3E1A65507E62}"/>
                </a:ext>
              </a:extLst>
            </p:cNvPr>
            <p:cNvGrpSpPr/>
            <p:nvPr/>
          </p:nvGrpSpPr>
          <p:grpSpPr>
            <a:xfrm>
              <a:off x="5969160" y="1168560"/>
              <a:ext cx="358200" cy="243360"/>
              <a:chOff x="5969160" y="1168560"/>
              <a:chExt cx="358200" cy="24336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651D79-316F-C442-BF0A-9403FD2AC7B7}"/>
                  </a:ext>
                </a:extLst>
              </p:cNvPr>
              <p:cNvSpPr/>
              <p:nvPr/>
            </p:nvSpPr>
            <p:spPr>
              <a:xfrm>
                <a:off x="5969160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ABCB70-FD98-3742-800E-4A457E2BAC3C}"/>
                  </a:ext>
                </a:extLst>
              </p:cNvPr>
              <p:cNvSpPr/>
              <p:nvPr/>
            </p:nvSpPr>
            <p:spPr>
              <a:xfrm>
                <a:off x="599076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6F491A5-0E04-234F-908C-E149B819EE1E}"/>
                  </a:ext>
                </a:extLst>
              </p:cNvPr>
              <p:cNvSpPr/>
              <p:nvPr/>
            </p:nvSpPr>
            <p:spPr>
              <a:xfrm>
                <a:off x="6173640" y="1217880"/>
                <a:ext cx="142920" cy="194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8" h="540">
                    <a:moveTo>
                      <a:pt x="398" y="410"/>
                    </a:moveTo>
                    <a:lnTo>
                      <a:pt x="398" y="379"/>
                    </a:lnTo>
                    <a:lnTo>
                      <a:pt x="306" y="379"/>
                    </a:lnTo>
                    <a:lnTo>
                      <a:pt x="306" y="23"/>
                    </a:lnTo>
                    <a:cubicBezTo>
                      <a:pt x="306" y="6"/>
                      <a:pt x="306" y="0"/>
                      <a:pt x="290" y="0"/>
                    </a:cubicBezTo>
                    <a:cubicBezTo>
                      <a:pt x="280" y="0"/>
                      <a:pt x="277" y="0"/>
                      <a:pt x="267" y="10"/>
                    </a:cubicBezTo>
                    <a:lnTo>
                      <a:pt x="0" y="379"/>
                    </a:lnTo>
                    <a:lnTo>
                      <a:pt x="0" y="410"/>
                    </a:lnTo>
                    <a:lnTo>
                      <a:pt x="238" y="410"/>
                    </a:lnTo>
                    <a:lnTo>
                      <a:pt x="238" y="475"/>
                    </a:lnTo>
                    <a:cubicBezTo>
                      <a:pt x="238" y="501"/>
                      <a:pt x="238" y="511"/>
                      <a:pt x="173" y="511"/>
                    </a:cubicBezTo>
                    <a:lnTo>
                      <a:pt x="151" y="511"/>
                    </a:lnTo>
                    <a:lnTo>
                      <a:pt x="151" y="540"/>
                    </a:lnTo>
                    <a:cubicBezTo>
                      <a:pt x="190" y="540"/>
                      <a:pt x="243" y="537"/>
                      <a:pt x="272" y="537"/>
                    </a:cubicBezTo>
                    <a:cubicBezTo>
                      <a:pt x="301" y="537"/>
                      <a:pt x="353" y="540"/>
                      <a:pt x="395" y="540"/>
                    </a:cubicBezTo>
                    <a:lnTo>
                      <a:pt x="395" y="511"/>
                    </a:lnTo>
                    <a:lnTo>
                      <a:pt x="371" y="511"/>
                    </a:lnTo>
                    <a:cubicBezTo>
                      <a:pt x="306" y="511"/>
                      <a:pt x="306" y="501"/>
                      <a:pt x="306" y="475"/>
                    </a:cubicBezTo>
                    <a:lnTo>
                      <a:pt x="306" y="410"/>
                    </a:lnTo>
                    <a:close/>
                    <a:moveTo>
                      <a:pt x="243" y="85"/>
                    </a:moveTo>
                    <a:lnTo>
                      <a:pt x="243" y="379"/>
                    </a:lnTo>
                    <a:lnTo>
                      <a:pt x="2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2" name="Group 31" descr="28§display§s_5§svg§600§FALSE" title="TexMaths">
              <a:extLst>
                <a:ext uri="{FF2B5EF4-FFF2-40B4-BE49-F238E27FC236}">
                  <a16:creationId xmlns:a16="http://schemas.microsoft.com/office/drawing/2014/main" id="{F7BB2115-48B5-0E4B-A631-96F9B1598BF4}"/>
                </a:ext>
              </a:extLst>
            </p:cNvPr>
            <p:cNvGrpSpPr/>
            <p:nvPr/>
          </p:nvGrpSpPr>
          <p:grpSpPr>
            <a:xfrm>
              <a:off x="3682079" y="1930319"/>
              <a:ext cx="358200" cy="249121"/>
              <a:chOff x="3682079" y="1930319"/>
              <a:chExt cx="358200" cy="24912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4FC9CD-BD21-F542-AB27-3B929F354882}"/>
                  </a:ext>
                </a:extLst>
              </p:cNvPr>
              <p:cNvSpPr/>
              <p:nvPr/>
            </p:nvSpPr>
            <p:spPr>
              <a:xfrm>
                <a:off x="3682079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9845573-6F1A-CD4F-ABE1-A0EF117B7329}"/>
                  </a:ext>
                </a:extLst>
              </p:cNvPr>
              <p:cNvSpPr/>
              <p:nvPr/>
            </p:nvSpPr>
            <p:spPr>
              <a:xfrm>
                <a:off x="3703679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59B633B-94C7-7B48-A8AF-752A6197CE7A}"/>
                  </a:ext>
                </a:extLst>
              </p:cNvPr>
              <p:cNvSpPr/>
              <p:nvPr/>
            </p:nvSpPr>
            <p:spPr>
              <a:xfrm>
                <a:off x="3893760" y="1982880"/>
                <a:ext cx="128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47">
                    <a:moveTo>
                      <a:pt x="76" y="85"/>
                    </a:moveTo>
                    <a:cubicBezTo>
                      <a:pt x="115" y="96"/>
                      <a:pt x="141" y="96"/>
                      <a:pt x="154" y="96"/>
                    </a:cubicBezTo>
                    <a:cubicBezTo>
                      <a:pt x="259" y="96"/>
                      <a:pt x="324" y="23"/>
                      <a:pt x="324" y="10"/>
                    </a:cubicBezTo>
                    <a:cubicBezTo>
                      <a:pt x="324" y="3"/>
                      <a:pt x="316" y="0"/>
                      <a:pt x="314" y="0"/>
                    </a:cubicBezTo>
                    <a:cubicBezTo>
                      <a:pt x="311" y="0"/>
                      <a:pt x="311" y="0"/>
                      <a:pt x="306" y="3"/>
                    </a:cubicBezTo>
                    <a:cubicBezTo>
                      <a:pt x="287" y="10"/>
                      <a:pt x="245" y="26"/>
                      <a:pt x="186" y="26"/>
                    </a:cubicBezTo>
                    <a:cubicBezTo>
                      <a:pt x="162" y="26"/>
                      <a:pt x="120" y="23"/>
                      <a:pt x="65" y="6"/>
                    </a:cubicBezTo>
                    <a:cubicBezTo>
                      <a:pt x="58" y="0"/>
                      <a:pt x="58" y="0"/>
                      <a:pt x="55" y="0"/>
                    </a:cubicBezTo>
                    <a:cubicBezTo>
                      <a:pt x="45" y="0"/>
                      <a:pt x="45" y="7"/>
                      <a:pt x="45" y="20"/>
                    </a:cubicBezTo>
                    <a:lnTo>
                      <a:pt x="45" y="256"/>
                    </a:lnTo>
                    <a:cubicBezTo>
                      <a:pt x="45" y="272"/>
                      <a:pt x="45" y="281"/>
                      <a:pt x="58" y="281"/>
                    </a:cubicBezTo>
                    <a:cubicBezTo>
                      <a:pt x="65" y="281"/>
                      <a:pt x="65" y="281"/>
                      <a:pt x="76" y="269"/>
                    </a:cubicBezTo>
                    <a:cubicBezTo>
                      <a:pt x="110" y="226"/>
                      <a:pt x="160" y="220"/>
                      <a:pt x="189" y="220"/>
                    </a:cubicBezTo>
                    <a:cubicBezTo>
                      <a:pt x="235" y="220"/>
                      <a:pt x="259" y="256"/>
                      <a:pt x="261" y="265"/>
                    </a:cubicBezTo>
                    <a:cubicBezTo>
                      <a:pt x="277" y="291"/>
                      <a:pt x="280" y="321"/>
                      <a:pt x="280" y="369"/>
                    </a:cubicBezTo>
                    <a:cubicBezTo>
                      <a:pt x="280" y="392"/>
                      <a:pt x="280" y="438"/>
                      <a:pt x="256" y="475"/>
                    </a:cubicBezTo>
                    <a:cubicBezTo>
                      <a:pt x="235" y="503"/>
                      <a:pt x="202" y="521"/>
                      <a:pt x="162" y="521"/>
                    </a:cubicBezTo>
                    <a:cubicBezTo>
                      <a:pt x="110" y="521"/>
                      <a:pt x="55" y="493"/>
                      <a:pt x="34" y="441"/>
                    </a:cubicBezTo>
                    <a:cubicBezTo>
                      <a:pt x="65" y="444"/>
                      <a:pt x="81" y="423"/>
                      <a:pt x="81" y="402"/>
                    </a:cubicBezTo>
                    <a:cubicBezTo>
                      <a:pt x="81" y="369"/>
                      <a:pt x="52" y="360"/>
                      <a:pt x="39" y="360"/>
                    </a:cubicBezTo>
                    <a:cubicBezTo>
                      <a:pt x="39" y="360"/>
                      <a:pt x="0" y="360"/>
                      <a:pt x="0" y="405"/>
                    </a:cubicBezTo>
                    <a:cubicBezTo>
                      <a:pt x="0" y="477"/>
                      <a:pt x="65" y="547"/>
                      <a:pt x="164" y="547"/>
                    </a:cubicBezTo>
                    <a:cubicBezTo>
                      <a:pt x="267" y="547"/>
                      <a:pt x="358" y="472"/>
                      <a:pt x="358" y="371"/>
                    </a:cubicBezTo>
                    <a:cubicBezTo>
                      <a:pt x="358" y="281"/>
                      <a:pt x="287" y="197"/>
                      <a:pt x="189" y="197"/>
                    </a:cubicBezTo>
                    <a:cubicBezTo>
                      <a:pt x="151" y="197"/>
                      <a:pt x="110" y="205"/>
                      <a:pt x="76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6" name="Group 35" descr="28§display§s_6§svg§600§FALSE" title="TexMaths">
              <a:extLst>
                <a:ext uri="{FF2B5EF4-FFF2-40B4-BE49-F238E27FC236}">
                  <a16:creationId xmlns:a16="http://schemas.microsoft.com/office/drawing/2014/main" id="{23D02A57-4949-1D44-B58D-B6B16C0044D2}"/>
                </a:ext>
              </a:extLst>
            </p:cNvPr>
            <p:cNvGrpSpPr/>
            <p:nvPr/>
          </p:nvGrpSpPr>
          <p:grpSpPr>
            <a:xfrm>
              <a:off x="5218200" y="1930319"/>
              <a:ext cx="358200" cy="249121"/>
              <a:chOff x="5218200" y="1930319"/>
              <a:chExt cx="358200" cy="24912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0F64BD1-E5A4-F349-B430-AD957A93C2D6}"/>
                  </a:ext>
                </a:extLst>
              </p:cNvPr>
              <p:cNvSpPr/>
              <p:nvPr/>
            </p:nvSpPr>
            <p:spPr>
              <a:xfrm>
                <a:off x="521820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A63E6EB-7821-F242-BCB0-6A213B6261F9}"/>
                  </a:ext>
                </a:extLst>
              </p:cNvPr>
              <p:cNvSpPr/>
              <p:nvPr/>
            </p:nvSpPr>
            <p:spPr>
              <a:xfrm>
                <a:off x="523980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60EA98B-B4F0-9D4A-9BE7-9A114F78D589}"/>
                  </a:ext>
                </a:extLst>
              </p:cNvPr>
              <p:cNvSpPr/>
              <p:nvPr/>
            </p:nvSpPr>
            <p:spPr>
              <a:xfrm>
                <a:off x="5427360" y="1982880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78" y="269"/>
                    </a:moveTo>
                    <a:cubicBezTo>
                      <a:pt x="78" y="205"/>
                      <a:pt x="84" y="145"/>
                      <a:pt x="115" y="96"/>
                    </a:cubicBezTo>
                    <a:cubicBezTo>
                      <a:pt x="141" y="52"/>
                      <a:pt x="186" y="23"/>
                      <a:pt x="238" y="23"/>
                    </a:cubicBezTo>
                    <a:cubicBezTo>
                      <a:pt x="261" y="23"/>
                      <a:pt x="293" y="29"/>
                      <a:pt x="311" y="52"/>
                    </a:cubicBezTo>
                    <a:cubicBezTo>
                      <a:pt x="290" y="52"/>
                      <a:pt x="272" y="68"/>
                      <a:pt x="272" y="91"/>
                    </a:cubicBezTo>
                    <a:cubicBezTo>
                      <a:pt x="272" y="109"/>
                      <a:pt x="287" y="127"/>
                      <a:pt x="311" y="127"/>
                    </a:cubicBezTo>
                    <a:cubicBezTo>
                      <a:pt x="334" y="127"/>
                      <a:pt x="350" y="111"/>
                      <a:pt x="350" y="88"/>
                    </a:cubicBezTo>
                    <a:cubicBezTo>
                      <a:pt x="350" y="42"/>
                      <a:pt x="316" y="0"/>
                      <a:pt x="235" y="0"/>
                    </a:cubicBezTo>
                    <a:cubicBezTo>
                      <a:pt x="120" y="0"/>
                      <a:pt x="0" y="106"/>
                      <a:pt x="0" y="278"/>
                    </a:cubicBezTo>
                    <a:cubicBezTo>
                      <a:pt x="0" y="485"/>
                      <a:pt x="99" y="547"/>
                      <a:pt x="189" y="547"/>
                    </a:cubicBezTo>
                    <a:cubicBezTo>
                      <a:pt x="287" y="547"/>
                      <a:pt x="371" y="475"/>
                      <a:pt x="371" y="369"/>
                    </a:cubicBezTo>
                    <a:cubicBezTo>
                      <a:pt x="371" y="268"/>
                      <a:pt x="290" y="192"/>
                      <a:pt x="196" y="192"/>
                    </a:cubicBezTo>
                    <a:cubicBezTo>
                      <a:pt x="131" y="192"/>
                      <a:pt x="97" y="233"/>
                      <a:pt x="78" y="269"/>
                    </a:cubicBezTo>
                    <a:close/>
                    <a:moveTo>
                      <a:pt x="189" y="521"/>
                    </a:moveTo>
                    <a:cubicBezTo>
                      <a:pt x="147" y="521"/>
                      <a:pt x="115" y="501"/>
                      <a:pt x="99" y="464"/>
                    </a:cubicBezTo>
                    <a:cubicBezTo>
                      <a:pt x="86" y="441"/>
                      <a:pt x="81" y="399"/>
                      <a:pt x="81" y="353"/>
                    </a:cubicBezTo>
                    <a:cubicBezTo>
                      <a:pt x="81" y="275"/>
                      <a:pt x="128" y="216"/>
                      <a:pt x="190" y="216"/>
                    </a:cubicBezTo>
                    <a:cubicBezTo>
                      <a:pt x="230" y="216"/>
                      <a:pt x="254" y="229"/>
                      <a:pt x="274" y="256"/>
                    </a:cubicBezTo>
                    <a:cubicBezTo>
                      <a:pt x="293" y="288"/>
                      <a:pt x="295" y="321"/>
                      <a:pt x="295" y="369"/>
                    </a:cubicBezTo>
                    <a:cubicBezTo>
                      <a:pt x="295" y="415"/>
                      <a:pt x="295" y="449"/>
                      <a:pt x="272" y="480"/>
                    </a:cubicBezTo>
                    <a:cubicBezTo>
                      <a:pt x="254" y="508"/>
                      <a:pt x="228" y="521"/>
                      <a:pt x="189" y="5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0" name="Group 39" descr="28§display§s_7§svg§600§FALSE" title="TexMaths">
              <a:extLst>
                <a:ext uri="{FF2B5EF4-FFF2-40B4-BE49-F238E27FC236}">
                  <a16:creationId xmlns:a16="http://schemas.microsoft.com/office/drawing/2014/main" id="{4A635128-0214-244B-90CC-8FE01003587A}"/>
                </a:ext>
              </a:extLst>
            </p:cNvPr>
            <p:cNvGrpSpPr/>
            <p:nvPr/>
          </p:nvGrpSpPr>
          <p:grpSpPr>
            <a:xfrm>
              <a:off x="5986440" y="1930319"/>
              <a:ext cx="358200" cy="248761"/>
              <a:chOff x="5986440" y="1930319"/>
              <a:chExt cx="358200" cy="248761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5E4E28D-5D3B-8E4A-96C9-34D387276E54}"/>
                  </a:ext>
                </a:extLst>
              </p:cNvPr>
              <p:cNvSpPr/>
              <p:nvPr/>
            </p:nvSpPr>
            <p:spPr>
              <a:xfrm>
                <a:off x="598644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4B09D40-E02B-484C-AE58-60C6DC8C13F7}"/>
                  </a:ext>
                </a:extLst>
              </p:cNvPr>
              <p:cNvSpPr/>
              <p:nvPr/>
            </p:nvSpPr>
            <p:spPr>
              <a:xfrm>
                <a:off x="600768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41EAFF9-E8B8-AE49-88A4-3AFAC885DBE9}"/>
                  </a:ext>
                </a:extLst>
              </p:cNvPr>
              <p:cNvSpPr/>
              <p:nvPr/>
            </p:nvSpPr>
            <p:spPr>
              <a:xfrm>
                <a:off x="6199919" y="1978920"/>
                <a:ext cx="137880" cy="200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4" h="557">
                    <a:moveTo>
                      <a:pt x="376" y="57"/>
                    </a:moveTo>
                    <a:cubicBezTo>
                      <a:pt x="384" y="49"/>
                      <a:pt x="384" y="46"/>
                      <a:pt x="384" y="26"/>
                    </a:cubicBezTo>
                    <a:lnTo>
                      <a:pt x="173" y="26"/>
                    </a:lnTo>
                    <a:cubicBezTo>
                      <a:pt x="141" y="26"/>
                      <a:pt x="131" y="26"/>
                      <a:pt x="102" y="23"/>
                    </a:cubicBezTo>
                    <a:cubicBezTo>
                      <a:pt x="60" y="19"/>
                      <a:pt x="58" y="13"/>
                      <a:pt x="55" y="0"/>
                    </a:cubicBezTo>
                    <a:lnTo>
                      <a:pt x="29" y="0"/>
                    </a:lnTo>
                    <a:lnTo>
                      <a:pt x="0" y="171"/>
                    </a:lnTo>
                    <a:lnTo>
                      <a:pt x="29" y="171"/>
                    </a:lnTo>
                    <a:cubicBezTo>
                      <a:pt x="29" y="158"/>
                      <a:pt x="36" y="106"/>
                      <a:pt x="49" y="98"/>
                    </a:cubicBezTo>
                    <a:cubicBezTo>
                      <a:pt x="58" y="94"/>
                      <a:pt x="123" y="94"/>
                      <a:pt x="133" y="94"/>
                    </a:cubicBezTo>
                    <a:lnTo>
                      <a:pt x="311" y="94"/>
                    </a:lnTo>
                    <a:cubicBezTo>
                      <a:pt x="285" y="127"/>
                      <a:pt x="243" y="177"/>
                      <a:pt x="228" y="200"/>
                    </a:cubicBezTo>
                    <a:cubicBezTo>
                      <a:pt x="120" y="337"/>
                      <a:pt x="110" y="464"/>
                      <a:pt x="110" y="511"/>
                    </a:cubicBezTo>
                    <a:cubicBezTo>
                      <a:pt x="110" y="521"/>
                      <a:pt x="110" y="557"/>
                      <a:pt x="149" y="557"/>
                    </a:cubicBezTo>
                    <a:cubicBezTo>
                      <a:pt x="189" y="557"/>
                      <a:pt x="189" y="521"/>
                      <a:pt x="189" y="511"/>
                    </a:cubicBezTo>
                    <a:lnTo>
                      <a:pt x="189" y="480"/>
                    </a:lnTo>
                    <a:cubicBezTo>
                      <a:pt x="189" y="324"/>
                      <a:pt x="219" y="252"/>
                      <a:pt x="256" y="2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4" name="Group 43" descr="28§display§s_8§svg§600§FALSE" title="TexMaths">
              <a:extLst>
                <a:ext uri="{FF2B5EF4-FFF2-40B4-BE49-F238E27FC236}">
                  <a16:creationId xmlns:a16="http://schemas.microsoft.com/office/drawing/2014/main" id="{52C087DD-D1D4-8F47-870A-245B385940C3}"/>
                </a:ext>
              </a:extLst>
            </p:cNvPr>
            <p:cNvGrpSpPr/>
            <p:nvPr/>
          </p:nvGrpSpPr>
          <p:grpSpPr>
            <a:xfrm>
              <a:off x="3665159" y="2692440"/>
              <a:ext cx="358200" cy="248759"/>
              <a:chOff x="3665159" y="2692440"/>
              <a:chExt cx="358200" cy="24875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31E9D0E2-6B60-414B-96FF-C5F3F41CF0C7}"/>
                  </a:ext>
                </a:extLst>
              </p:cNvPr>
              <p:cNvSpPr/>
              <p:nvPr/>
            </p:nvSpPr>
            <p:spPr>
              <a:xfrm>
                <a:off x="3665159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700D2F9-EA52-E644-832A-3537A095B7F4}"/>
                  </a:ext>
                </a:extLst>
              </p:cNvPr>
              <p:cNvSpPr/>
              <p:nvPr/>
            </p:nvSpPr>
            <p:spPr>
              <a:xfrm>
                <a:off x="3686759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E51CD0D-ECB1-564F-9715-813DE5C8AA79}"/>
                  </a:ext>
                </a:extLst>
              </p:cNvPr>
              <p:cNvSpPr/>
              <p:nvPr/>
            </p:nvSpPr>
            <p:spPr>
              <a:xfrm>
                <a:off x="3873959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43" y="244"/>
                    </a:moveTo>
                    <a:cubicBezTo>
                      <a:pt x="306" y="213"/>
                      <a:pt x="347" y="174"/>
                      <a:pt x="347" y="119"/>
                    </a:cubicBezTo>
                    <a:cubicBezTo>
                      <a:pt x="347" y="42"/>
                      <a:pt x="267" y="0"/>
                      <a:pt x="189" y="0"/>
                    </a:cubicBezTo>
                    <a:cubicBezTo>
                      <a:pt x="97" y="0"/>
                      <a:pt x="26" y="57"/>
                      <a:pt x="26" y="135"/>
                    </a:cubicBezTo>
                    <a:cubicBezTo>
                      <a:pt x="26" y="171"/>
                      <a:pt x="42" y="200"/>
                      <a:pt x="58" y="216"/>
                    </a:cubicBezTo>
                    <a:cubicBezTo>
                      <a:pt x="73" y="231"/>
                      <a:pt x="78" y="236"/>
                      <a:pt x="125" y="262"/>
                    </a:cubicBezTo>
                    <a:cubicBezTo>
                      <a:pt x="81" y="282"/>
                      <a:pt x="0" y="324"/>
                      <a:pt x="0" y="410"/>
                    </a:cubicBezTo>
                    <a:cubicBezTo>
                      <a:pt x="0" y="498"/>
                      <a:pt x="94" y="547"/>
                      <a:pt x="186" y="547"/>
                    </a:cubicBezTo>
                    <a:cubicBezTo>
                      <a:pt x="287" y="547"/>
                      <a:pt x="371" y="482"/>
                      <a:pt x="371" y="397"/>
                    </a:cubicBezTo>
                    <a:cubicBezTo>
                      <a:pt x="371" y="345"/>
                      <a:pt x="340" y="298"/>
                      <a:pt x="293" y="272"/>
                    </a:cubicBezTo>
                    <a:cubicBezTo>
                      <a:pt x="282" y="265"/>
                      <a:pt x="256" y="249"/>
                      <a:pt x="243" y="244"/>
                    </a:cubicBezTo>
                    <a:close/>
                    <a:moveTo>
                      <a:pt x="112" y="166"/>
                    </a:moveTo>
                    <a:cubicBezTo>
                      <a:pt x="91" y="156"/>
                      <a:pt x="68" y="132"/>
                      <a:pt x="68" y="104"/>
                    </a:cubicBezTo>
                    <a:cubicBezTo>
                      <a:pt x="68" y="52"/>
                      <a:pt x="128" y="23"/>
                      <a:pt x="186" y="23"/>
                    </a:cubicBezTo>
                    <a:cubicBezTo>
                      <a:pt x="248" y="23"/>
                      <a:pt x="303" y="62"/>
                      <a:pt x="303" y="119"/>
                    </a:cubicBezTo>
                    <a:cubicBezTo>
                      <a:pt x="303" y="192"/>
                      <a:pt x="219" y="226"/>
                      <a:pt x="219" y="226"/>
                    </a:cubicBezTo>
                    <a:cubicBezTo>
                      <a:pt x="217" y="226"/>
                      <a:pt x="215" y="226"/>
                      <a:pt x="209" y="223"/>
                    </a:cubicBezTo>
                    <a:close/>
                    <a:moveTo>
                      <a:pt x="151" y="278"/>
                    </a:moveTo>
                    <a:lnTo>
                      <a:pt x="261" y="343"/>
                    </a:lnTo>
                    <a:cubicBezTo>
                      <a:pt x="282" y="353"/>
                      <a:pt x="324" y="379"/>
                      <a:pt x="324" y="425"/>
                    </a:cubicBezTo>
                    <a:cubicBezTo>
                      <a:pt x="324" y="485"/>
                      <a:pt x="256" y="521"/>
                      <a:pt x="189" y="521"/>
                    </a:cubicBezTo>
                    <a:cubicBezTo>
                      <a:pt x="112" y="521"/>
                      <a:pt x="49" y="475"/>
                      <a:pt x="49" y="410"/>
                    </a:cubicBezTo>
                    <a:cubicBezTo>
                      <a:pt x="49" y="350"/>
                      <a:pt x="94" y="304"/>
                      <a:pt x="151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8" name="Group 47" descr="28§display§s_9§svg§600§FALSE" title="TexMaths">
              <a:extLst>
                <a:ext uri="{FF2B5EF4-FFF2-40B4-BE49-F238E27FC236}">
                  <a16:creationId xmlns:a16="http://schemas.microsoft.com/office/drawing/2014/main" id="{C2D7E71A-A4C8-8141-BA69-496ACF576C91}"/>
                </a:ext>
              </a:extLst>
            </p:cNvPr>
            <p:cNvGrpSpPr/>
            <p:nvPr/>
          </p:nvGrpSpPr>
          <p:grpSpPr>
            <a:xfrm>
              <a:off x="4433040" y="2692440"/>
              <a:ext cx="358200" cy="248759"/>
              <a:chOff x="4433040" y="2692440"/>
              <a:chExt cx="358200" cy="24875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DAB122E8-9808-314D-99CA-642263807E32}"/>
                  </a:ext>
                </a:extLst>
              </p:cNvPr>
              <p:cNvSpPr/>
              <p:nvPr/>
            </p:nvSpPr>
            <p:spPr>
              <a:xfrm>
                <a:off x="4433040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994678E-D953-7F43-A25A-53E880E76759}"/>
                  </a:ext>
                </a:extLst>
              </p:cNvPr>
              <p:cNvSpPr/>
              <p:nvPr/>
            </p:nvSpPr>
            <p:spPr>
              <a:xfrm>
                <a:off x="445464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076E4CD-0C1B-4D47-9D0A-506F2DD8FDF9}"/>
                  </a:ext>
                </a:extLst>
              </p:cNvPr>
              <p:cNvSpPr/>
              <p:nvPr/>
            </p:nvSpPr>
            <p:spPr>
              <a:xfrm>
                <a:off x="4642200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95" y="294"/>
                    </a:moveTo>
                    <a:cubicBezTo>
                      <a:pt x="295" y="493"/>
                      <a:pt x="196" y="521"/>
                      <a:pt x="147" y="521"/>
                    </a:cubicBezTo>
                    <a:cubicBezTo>
                      <a:pt x="128" y="521"/>
                      <a:pt x="86" y="521"/>
                      <a:pt x="63" y="495"/>
                    </a:cubicBezTo>
                    <a:cubicBezTo>
                      <a:pt x="97" y="493"/>
                      <a:pt x="99" y="467"/>
                      <a:pt x="99" y="459"/>
                    </a:cubicBezTo>
                    <a:cubicBezTo>
                      <a:pt x="99" y="438"/>
                      <a:pt x="86" y="420"/>
                      <a:pt x="63" y="420"/>
                    </a:cubicBezTo>
                    <a:cubicBezTo>
                      <a:pt x="36" y="420"/>
                      <a:pt x="23" y="436"/>
                      <a:pt x="23" y="459"/>
                    </a:cubicBezTo>
                    <a:cubicBezTo>
                      <a:pt x="23" y="514"/>
                      <a:pt x="68" y="547"/>
                      <a:pt x="147" y="547"/>
                    </a:cubicBezTo>
                    <a:cubicBezTo>
                      <a:pt x="264" y="547"/>
                      <a:pt x="371" y="441"/>
                      <a:pt x="371" y="269"/>
                    </a:cubicBezTo>
                    <a:cubicBezTo>
                      <a:pt x="371" y="70"/>
                      <a:pt x="282" y="0"/>
                      <a:pt x="189" y="0"/>
                    </a:cubicBezTo>
                    <a:cubicBezTo>
                      <a:pt x="162" y="0"/>
                      <a:pt x="107" y="6"/>
                      <a:pt x="60" y="49"/>
                    </a:cubicBezTo>
                    <a:cubicBezTo>
                      <a:pt x="32" y="75"/>
                      <a:pt x="0" y="106"/>
                      <a:pt x="0" y="179"/>
                    </a:cubicBezTo>
                    <a:cubicBezTo>
                      <a:pt x="0" y="281"/>
                      <a:pt x="81" y="356"/>
                      <a:pt x="177" y="356"/>
                    </a:cubicBezTo>
                    <a:cubicBezTo>
                      <a:pt x="241" y="356"/>
                      <a:pt x="277" y="314"/>
                      <a:pt x="295" y="278"/>
                    </a:cubicBezTo>
                    <a:close/>
                    <a:moveTo>
                      <a:pt x="180" y="334"/>
                    </a:moveTo>
                    <a:cubicBezTo>
                      <a:pt x="149" y="334"/>
                      <a:pt x="120" y="324"/>
                      <a:pt x="97" y="285"/>
                    </a:cubicBezTo>
                    <a:cubicBezTo>
                      <a:pt x="78" y="256"/>
                      <a:pt x="78" y="223"/>
                      <a:pt x="78" y="179"/>
                    </a:cubicBezTo>
                    <a:cubicBezTo>
                      <a:pt x="78" y="132"/>
                      <a:pt x="78" y="101"/>
                      <a:pt x="102" y="68"/>
                    </a:cubicBezTo>
                    <a:cubicBezTo>
                      <a:pt x="120" y="39"/>
                      <a:pt x="147" y="23"/>
                      <a:pt x="189" y="23"/>
                    </a:cubicBezTo>
                    <a:cubicBezTo>
                      <a:pt x="230" y="23"/>
                      <a:pt x="256" y="49"/>
                      <a:pt x="269" y="70"/>
                    </a:cubicBezTo>
                    <a:cubicBezTo>
                      <a:pt x="290" y="104"/>
                      <a:pt x="293" y="158"/>
                      <a:pt x="293" y="187"/>
                    </a:cubicBezTo>
                    <a:cubicBezTo>
                      <a:pt x="293" y="291"/>
                      <a:pt x="232" y="334"/>
                      <a:pt x="180" y="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2" name="Group 51" descr="28§display§s_{10}§svg§600§FALSE" title="TexMaths">
              <a:extLst>
                <a:ext uri="{FF2B5EF4-FFF2-40B4-BE49-F238E27FC236}">
                  <a16:creationId xmlns:a16="http://schemas.microsoft.com/office/drawing/2014/main" id="{73909165-72B0-334A-AB82-470D2FF89F3A}"/>
                </a:ext>
              </a:extLst>
            </p:cNvPr>
            <p:cNvGrpSpPr/>
            <p:nvPr/>
          </p:nvGrpSpPr>
          <p:grpSpPr>
            <a:xfrm>
              <a:off x="5201279" y="2692440"/>
              <a:ext cx="521639" cy="248759"/>
              <a:chOff x="5201279" y="2692440"/>
              <a:chExt cx="521639" cy="24875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131F166-91B4-2449-8A27-13A34D617FB1}"/>
                  </a:ext>
                </a:extLst>
              </p:cNvPr>
              <p:cNvSpPr/>
              <p:nvPr/>
            </p:nvSpPr>
            <p:spPr>
              <a:xfrm>
                <a:off x="5201279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26BAC9B-CDD0-C84D-80B1-3D28306970A7}"/>
                  </a:ext>
                </a:extLst>
              </p:cNvPr>
              <p:cNvSpPr/>
              <p:nvPr/>
            </p:nvSpPr>
            <p:spPr>
              <a:xfrm>
                <a:off x="522252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5283133-8C77-4A47-8EA6-347173D3CD75}"/>
                  </a:ext>
                </a:extLst>
              </p:cNvPr>
              <p:cNvSpPr/>
              <p:nvPr/>
            </p:nvSpPr>
            <p:spPr>
              <a:xfrm>
                <a:off x="542592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30"/>
                      <a:pt x="149" y="530"/>
                    </a:cubicBezTo>
                    <a:cubicBezTo>
                      <a:pt x="175" y="530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C6C62E6-707B-F840-A196-9EBF8D2B3A8D}"/>
                  </a:ext>
                </a:extLst>
              </p:cNvPr>
              <p:cNvSpPr/>
              <p:nvPr/>
            </p:nvSpPr>
            <p:spPr>
              <a:xfrm>
                <a:off x="5573880" y="2744639"/>
                <a:ext cx="1350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6" h="547">
                    <a:moveTo>
                      <a:pt x="376" y="278"/>
                    </a:moveTo>
                    <a:cubicBezTo>
                      <a:pt x="376" y="190"/>
                      <a:pt x="366" y="124"/>
                      <a:pt x="327" y="70"/>
                    </a:cubicBezTo>
                    <a:cubicBezTo>
                      <a:pt x="303" y="31"/>
                      <a:pt x="254" y="0"/>
                      <a:pt x="189" y="0"/>
                    </a:cubicBezTo>
                    <a:cubicBezTo>
                      <a:pt x="0" y="0"/>
                      <a:pt x="0" y="218"/>
                      <a:pt x="0" y="278"/>
                    </a:cubicBezTo>
                    <a:cubicBezTo>
                      <a:pt x="0" y="334"/>
                      <a:pt x="0" y="547"/>
                      <a:pt x="189" y="547"/>
                    </a:cubicBezTo>
                    <a:cubicBezTo>
                      <a:pt x="376" y="547"/>
                      <a:pt x="376" y="334"/>
                      <a:pt x="376" y="278"/>
                    </a:cubicBezTo>
                    <a:close/>
                    <a:moveTo>
                      <a:pt x="189" y="527"/>
                    </a:moveTo>
                    <a:cubicBezTo>
                      <a:pt x="151" y="527"/>
                      <a:pt x="102" y="503"/>
                      <a:pt x="86" y="438"/>
                    </a:cubicBezTo>
                    <a:cubicBezTo>
                      <a:pt x="73" y="392"/>
                      <a:pt x="73" y="324"/>
                      <a:pt x="73" y="268"/>
                    </a:cubicBezTo>
                    <a:cubicBezTo>
                      <a:pt x="73" y="207"/>
                      <a:pt x="73" y="148"/>
                      <a:pt x="86" y="104"/>
                    </a:cubicBezTo>
                    <a:cubicBezTo>
                      <a:pt x="102" y="39"/>
                      <a:pt x="154" y="23"/>
                      <a:pt x="189" y="23"/>
                    </a:cubicBezTo>
                    <a:cubicBezTo>
                      <a:pt x="232" y="23"/>
                      <a:pt x="274" y="49"/>
                      <a:pt x="287" y="96"/>
                    </a:cubicBezTo>
                    <a:cubicBezTo>
                      <a:pt x="301" y="137"/>
                      <a:pt x="303" y="197"/>
                      <a:pt x="303" y="268"/>
                    </a:cubicBezTo>
                    <a:cubicBezTo>
                      <a:pt x="303" y="324"/>
                      <a:pt x="303" y="384"/>
                      <a:pt x="290" y="436"/>
                    </a:cubicBezTo>
                    <a:cubicBezTo>
                      <a:pt x="274" y="508"/>
                      <a:pt x="219" y="527"/>
                      <a:pt x="189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7" name="Group 56" descr="28§display§s_{11}§svg§600§FALSE" title="TexMaths">
              <a:extLst>
                <a:ext uri="{FF2B5EF4-FFF2-40B4-BE49-F238E27FC236}">
                  <a16:creationId xmlns:a16="http://schemas.microsoft.com/office/drawing/2014/main" id="{3F74F82D-38B6-D84E-9A54-5059611850DD}"/>
                </a:ext>
              </a:extLst>
            </p:cNvPr>
            <p:cNvGrpSpPr/>
            <p:nvPr/>
          </p:nvGrpSpPr>
          <p:grpSpPr>
            <a:xfrm>
              <a:off x="5969160" y="2692440"/>
              <a:ext cx="521639" cy="243360"/>
              <a:chOff x="5969160" y="2692440"/>
              <a:chExt cx="521639" cy="24336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D449FED-8283-8D4B-8CFC-F2EF8B403110}"/>
                  </a:ext>
                </a:extLst>
              </p:cNvPr>
              <p:cNvSpPr/>
              <p:nvPr/>
            </p:nvSpPr>
            <p:spPr>
              <a:xfrm>
                <a:off x="5969160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C28599-851F-3741-AF75-35740A8DB5AC}"/>
                  </a:ext>
                </a:extLst>
              </p:cNvPr>
              <p:cNvSpPr/>
              <p:nvPr/>
            </p:nvSpPr>
            <p:spPr>
              <a:xfrm>
                <a:off x="599076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15B145E-AA66-7147-A3B3-651DE80D7252}"/>
                  </a:ext>
                </a:extLst>
              </p:cNvPr>
              <p:cNvSpPr/>
              <p:nvPr/>
            </p:nvSpPr>
            <p:spPr>
              <a:xfrm>
                <a:off x="6193799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30FA068-E352-7B48-842E-4926CE4813F4}"/>
                  </a:ext>
                </a:extLst>
              </p:cNvPr>
              <p:cNvSpPr/>
              <p:nvPr/>
            </p:nvSpPr>
            <p:spPr>
              <a:xfrm>
                <a:off x="635760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AEF23F-A479-5A4D-B308-696A7D12F1B5}"/>
              </a:ext>
            </a:extLst>
          </p:cNvPr>
          <p:cNvSpPr txBox="1"/>
          <p:nvPr/>
        </p:nvSpPr>
        <p:spPr>
          <a:xfrm>
            <a:off x="1350720" y="3749040"/>
            <a:ext cx="2512973" cy="333471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 MDP is a tuple: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63" name="Group 62" descr="28§display§S=\{s_1, \dots, s_{11}\}§svg§600§FALSE" title="TexMaths">
            <a:extLst>
              <a:ext uri="{FF2B5EF4-FFF2-40B4-BE49-F238E27FC236}">
                <a16:creationId xmlns:a16="http://schemas.microsoft.com/office/drawing/2014/main" id="{4C44EE88-D66B-F54B-84FC-9CF1F734B1D5}"/>
              </a:ext>
            </a:extLst>
          </p:cNvPr>
          <p:cNvGrpSpPr/>
          <p:nvPr/>
        </p:nvGrpSpPr>
        <p:grpSpPr>
          <a:xfrm>
            <a:off x="2813040" y="4731668"/>
            <a:ext cx="3297960" cy="443160"/>
            <a:chOff x="2816639" y="5018040"/>
            <a:chExt cx="3297960" cy="44316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D35053A-9F51-2444-B78C-4A0C269B6558}"/>
                </a:ext>
              </a:extLst>
            </p:cNvPr>
            <p:cNvSpPr/>
            <p:nvPr/>
          </p:nvSpPr>
          <p:spPr>
            <a:xfrm>
              <a:off x="2816639" y="50191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AD8FECC-4459-E647-AC51-CF39FE9FCBFC}"/>
                </a:ext>
              </a:extLst>
            </p:cNvPr>
            <p:cNvSpPr/>
            <p:nvPr/>
          </p:nvSpPr>
          <p:spPr>
            <a:xfrm>
              <a:off x="2839680" y="50382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BA674BD-B0CF-5540-8AF8-9924928854F3}"/>
                </a:ext>
              </a:extLst>
            </p:cNvPr>
            <p:cNvSpPr/>
            <p:nvPr/>
          </p:nvSpPr>
          <p:spPr>
            <a:xfrm>
              <a:off x="3260160" y="5187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819619-E9D4-F841-8E0B-03BF530A0949}"/>
                </a:ext>
              </a:extLst>
            </p:cNvPr>
            <p:cNvSpPr/>
            <p:nvPr/>
          </p:nvSpPr>
          <p:spPr>
            <a:xfrm>
              <a:off x="3733920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B8FC728-AF1C-9F4C-8064-24D3ADA1779C}"/>
                </a:ext>
              </a:extLst>
            </p:cNvPr>
            <p:cNvSpPr/>
            <p:nvPr/>
          </p:nvSpPr>
          <p:spPr>
            <a:xfrm>
              <a:off x="394560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4702F6-88E6-F946-B50B-72044EA1AA13}"/>
                </a:ext>
              </a:extLst>
            </p:cNvPr>
            <p:cNvSpPr/>
            <p:nvPr/>
          </p:nvSpPr>
          <p:spPr>
            <a:xfrm>
              <a:off x="416340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995886E-52A2-7B41-9EE4-117383215E1B}"/>
                </a:ext>
              </a:extLst>
            </p:cNvPr>
            <p:cNvSpPr/>
            <p:nvPr/>
          </p:nvSpPr>
          <p:spPr>
            <a:xfrm>
              <a:off x="4366079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AF46E04-BF66-AB4F-9A0F-905AD8A6757E}"/>
                </a:ext>
              </a:extLst>
            </p:cNvPr>
            <p:cNvSpPr/>
            <p:nvPr/>
          </p:nvSpPr>
          <p:spPr>
            <a:xfrm>
              <a:off x="456264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8DC7DAD-91C5-BB4C-B19F-A09F5546522B}"/>
                </a:ext>
              </a:extLst>
            </p:cNvPr>
            <p:cNvSpPr/>
            <p:nvPr/>
          </p:nvSpPr>
          <p:spPr>
            <a:xfrm>
              <a:off x="475920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F89CEDA4-E9BC-094D-9297-09080F4B7C73}"/>
                </a:ext>
              </a:extLst>
            </p:cNvPr>
            <p:cNvSpPr/>
            <p:nvPr/>
          </p:nvSpPr>
          <p:spPr>
            <a:xfrm>
              <a:off x="495468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4DACFAE-B7C5-0144-B468-2861B75EB465}"/>
                </a:ext>
              </a:extLst>
            </p:cNvPr>
            <p:cNvSpPr/>
            <p:nvPr/>
          </p:nvSpPr>
          <p:spPr>
            <a:xfrm>
              <a:off x="5153400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ED618D99-0660-7441-A2A1-BD0B6E77AAD3}"/>
                </a:ext>
              </a:extLst>
            </p:cNvPr>
            <p:cNvSpPr/>
            <p:nvPr/>
          </p:nvSpPr>
          <p:spPr>
            <a:xfrm>
              <a:off x="533376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A30C809-4FB7-F442-966A-C1BED3510B5D}"/>
                </a:ext>
              </a:extLst>
            </p:cNvPr>
            <p:cNvSpPr/>
            <p:nvPr/>
          </p:nvSpPr>
          <p:spPr>
            <a:xfrm>
              <a:off x="55515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2E038C3-0534-204E-B9FA-57FB8C5DC456}"/>
                </a:ext>
              </a:extLst>
            </p:cNvPr>
            <p:cNvSpPr/>
            <p:nvPr/>
          </p:nvSpPr>
          <p:spPr>
            <a:xfrm>
              <a:off x="57279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7C951076-3547-5647-9943-74F9232B8839}"/>
                </a:ext>
              </a:extLst>
            </p:cNvPr>
            <p:cNvSpPr/>
            <p:nvPr/>
          </p:nvSpPr>
          <p:spPr>
            <a:xfrm>
              <a:off x="5925599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A=\{left,right,up,down\}§svg§600§FALSE" title="TexMaths">
            <a:extLst>
              <a:ext uri="{FF2B5EF4-FFF2-40B4-BE49-F238E27FC236}">
                <a16:creationId xmlns:a16="http://schemas.microsoft.com/office/drawing/2014/main" id="{3CE37B83-705A-2E49-B6C6-DF53D80B4F05}"/>
              </a:ext>
            </a:extLst>
          </p:cNvPr>
          <p:cNvGrpSpPr/>
          <p:nvPr/>
        </p:nvGrpSpPr>
        <p:grpSpPr>
          <a:xfrm>
            <a:off x="2995921" y="5358068"/>
            <a:ext cx="5233320" cy="443160"/>
            <a:chOff x="2999520" y="5644440"/>
            <a:chExt cx="5233320" cy="44316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975D6B6-E026-EC49-A173-39651C859CC9}"/>
                </a:ext>
              </a:extLst>
            </p:cNvPr>
            <p:cNvSpPr/>
            <p:nvPr/>
          </p:nvSpPr>
          <p:spPr>
            <a:xfrm>
              <a:off x="2999520" y="56455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822D0F6-C878-6345-8543-FF908C483FCC}"/>
                </a:ext>
              </a:extLst>
            </p:cNvPr>
            <p:cNvSpPr/>
            <p:nvPr/>
          </p:nvSpPr>
          <p:spPr>
            <a:xfrm>
              <a:off x="3014640" y="56595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E4C7C9F2-EAF3-3A4E-A66E-05D55A1B2C3D}"/>
                </a:ext>
              </a:extLst>
            </p:cNvPr>
            <p:cNvSpPr/>
            <p:nvPr/>
          </p:nvSpPr>
          <p:spPr>
            <a:xfrm>
              <a:off x="3478320" y="58136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38D24F79-2694-A144-814D-2CBEDBE60212}"/>
                </a:ext>
              </a:extLst>
            </p:cNvPr>
            <p:cNvSpPr/>
            <p:nvPr/>
          </p:nvSpPr>
          <p:spPr>
            <a:xfrm>
              <a:off x="395100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30D1F7-7E3A-FC49-A350-612FF71955E6}"/>
                </a:ext>
              </a:extLst>
            </p:cNvPr>
            <p:cNvSpPr/>
            <p:nvPr/>
          </p:nvSpPr>
          <p:spPr>
            <a:xfrm>
              <a:off x="4159800" y="5668559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3D65A2C8-4E32-174E-8E60-AE21D4F4BC99}"/>
                </a:ext>
              </a:extLst>
            </p:cNvPr>
            <p:cNvSpPr/>
            <p:nvPr/>
          </p:nvSpPr>
          <p:spPr>
            <a:xfrm>
              <a:off x="4300920" y="57805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F98C995-5EDE-CD48-9503-E31F9CC0AD03}"/>
                </a:ext>
              </a:extLst>
            </p:cNvPr>
            <p:cNvSpPr/>
            <p:nvPr/>
          </p:nvSpPr>
          <p:spPr>
            <a:xfrm>
              <a:off x="4509720" y="56646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D098A5F-DAA9-AB4B-B7A0-072C3C6E7CD7}"/>
                </a:ext>
              </a:extLst>
            </p:cNvPr>
            <p:cNvSpPr/>
            <p:nvPr/>
          </p:nvSpPr>
          <p:spPr>
            <a:xfrm>
              <a:off x="4759559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A382493C-2042-A648-8B3C-628E5FF79698}"/>
                </a:ext>
              </a:extLst>
            </p:cNvPr>
            <p:cNvSpPr/>
            <p:nvPr/>
          </p:nvSpPr>
          <p:spPr>
            <a:xfrm>
              <a:off x="494712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C88C897-9EFE-EC4C-B03D-0BF6B3F60EB6}"/>
                </a:ext>
              </a:extLst>
            </p:cNvPr>
            <p:cNvSpPr/>
            <p:nvPr/>
          </p:nvSpPr>
          <p:spPr>
            <a:xfrm>
              <a:off x="5118479" y="57805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29E0DC1-F7FE-4447-8561-A99F2F6DD111}"/>
                </a:ext>
              </a:extLst>
            </p:cNvPr>
            <p:cNvSpPr/>
            <p:nvPr/>
          </p:nvSpPr>
          <p:spPr>
            <a:xfrm>
              <a:off x="5329080" y="56836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2EE165B-2E00-E341-AF5E-63C43DF1493F}"/>
                </a:ext>
              </a:extLst>
            </p:cNvPr>
            <p:cNvSpPr/>
            <p:nvPr/>
          </p:nvSpPr>
          <p:spPr>
            <a:xfrm>
              <a:off x="5475240" y="57805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E799F4F-7E71-EA4D-99AA-30DB842EC126}"/>
                </a:ext>
              </a:extLst>
            </p:cNvPr>
            <p:cNvSpPr/>
            <p:nvPr/>
          </p:nvSpPr>
          <p:spPr>
            <a:xfrm>
              <a:off x="5719320" y="5668559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101F97E-0B65-AC40-A149-F887EDE46163}"/>
                </a:ext>
              </a:extLst>
            </p:cNvPr>
            <p:cNvSpPr/>
            <p:nvPr/>
          </p:nvSpPr>
          <p:spPr>
            <a:xfrm>
              <a:off x="5959080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796820D-3766-D848-8038-DB8253C74FEB}"/>
                </a:ext>
              </a:extLst>
            </p:cNvPr>
            <p:cNvSpPr/>
            <p:nvPr/>
          </p:nvSpPr>
          <p:spPr>
            <a:xfrm>
              <a:off x="61466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95D571-979B-BF4F-AC05-81C18EF11FA9}"/>
                </a:ext>
              </a:extLst>
            </p:cNvPr>
            <p:cNvSpPr/>
            <p:nvPr/>
          </p:nvSpPr>
          <p:spPr>
            <a:xfrm>
              <a:off x="6318000" y="57805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01F0F96-05EA-C04B-A856-A147C81C85FE}"/>
                </a:ext>
              </a:extLst>
            </p:cNvPr>
            <p:cNvSpPr/>
            <p:nvPr/>
          </p:nvSpPr>
          <p:spPr>
            <a:xfrm>
              <a:off x="6543720" y="57805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E2EC0A07-D742-9244-8DB9-9D0EC7890AA1}"/>
                </a:ext>
              </a:extLst>
            </p:cNvPr>
            <p:cNvSpPr/>
            <p:nvPr/>
          </p:nvSpPr>
          <p:spPr>
            <a:xfrm>
              <a:off x="68180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30DBCC94-E832-D74F-984B-2239C8200B56}"/>
                </a:ext>
              </a:extLst>
            </p:cNvPr>
            <p:cNvSpPr/>
            <p:nvPr/>
          </p:nvSpPr>
          <p:spPr>
            <a:xfrm>
              <a:off x="6993359" y="5668559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419F60D-A4DF-E44A-ABD1-3AB43BFDD657}"/>
                </a:ext>
              </a:extLst>
            </p:cNvPr>
            <p:cNvSpPr/>
            <p:nvPr/>
          </p:nvSpPr>
          <p:spPr>
            <a:xfrm>
              <a:off x="7223040" y="57805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0CE923AE-4621-644D-A076-7798311D80BB}"/>
                </a:ext>
              </a:extLst>
            </p:cNvPr>
            <p:cNvSpPr/>
            <p:nvPr/>
          </p:nvSpPr>
          <p:spPr>
            <a:xfrm>
              <a:off x="7431840" y="57805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FBAF610-5ECF-3040-AFD5-083A6168D398}"/>
                </a:ext>
              </a:extLst>
            </p:cNvPr>
            <p:cNvSpPr/>
            <p:nvPr/>
          </p:nvSpPr>
          <p:spPr>
            <a:xfrm>
              <a:off x="7759440" y="57805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85B6058-026E-B842-808B-AFF8E5A7D5CE}"/>
                </a:ext>
              </a:extLst>
            </p:cNvPr>
            <p:cNvSpPr/>
            <p:nvPr/>
          </p:nvSpPr>
          <p:spPr>
            <a:xfrm>
              <a:off x="804384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3" name="Group 102" descr="28§display§P(s_{t+1} =s'| s_t=s,a_t=a)§svg§600§FALSE" title="TexMaths">
            <a:extLst>
              <a:ext uri="{FF2B5EF4-FFF2-40B4-BE49-F238E27FC236}">
                <a16:creationId xmlns:a16="http://schemas.microsoft.com/office/drawing/2014/main" id="{F58174D6-346F-0948-8DB6-52115C2A33C5}"/>
              </a:ext>
            </a:extLst>
          </p:cNvPr>
          <p:cNvGrpSpPr/>
          <p:nvPr/>
        </p:nvGrpSpPr>
        <p:grpSpPr>
          <a:xfrm>
            <a:off x="3668760" y="6607488"/>
            <a:ext cx="5109120" cy="467280"/>
            <a:chOff x="3672359" y="6847560"/>
            <a:chExt cx="5109120" cy="467280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1210F5A-3C9A-7E4A-B659-544AAE448744}"/>
                </a:ext>
              </a:extLst>
            </p:cNvPr>
            <p:cNvSpPr/>
            <p:nvPr/>
          </p:nvSpPr>
          <p:spPr>
            <a:xfrm>
              <a:off x="3672359" y="684972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8915120B-F94E-B146-86B7-BC60611A4FC2}"/>
                </a:ext>
              </a:extLst>
            </p:cNvPr>
            <p:cNvSpPr/>
            <p:nvPr/>
          </p:nvSpPr>
          <p:spPr>
            <a:xfrm>
              <a:off x="3690360" y="690192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0145D126-4491-3A4B-A3EB-813ADD28D6EE}"/>
                </a:ext>
              </a:extLst>
            </p:cNvPr>
            <p:cNvSpPr/>
            <p:nvPr/>
          </p:nvSpPr>
          <p:spPr>
            <a:xfrm>
              <a:off x="4061520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4B5E87B-7E89-4E44-B454-06BECC6A6360}"/>
                </a:ext>
              </a:extLst>
            </p:cNvPr>
            <p:cNvSpPr/>
            <p:nvPr/>
          </p:nvSpPr>
          <p:spPr>
            <a:xfrm>
              <a:off x="42116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251CF51-A2D2-0E49-BDE9-C676E25C81C0}"/>
                </a:ext>
              </a:extLst>
            </p:cNvPr>
            <p:cNvSpPr/>
            <p:nvPr/>
          </p:nvSpPr>
          <p:spPr>
            <a:xfrm>
              <a:off x="440820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1B6929D-5698-C542-97E3-45A02E87C00D}"/>
                </a:ext>
              </a:extLst>
            </p:cNvPr>
            <p:cNvSpPr/>
            <p:nvPr/>
          </p:nvSpPr>
          <p:spPr>
            <a:xfrm>
              <a:off x="4550400" y="707832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2BB6424-37C7-F341-AE47-038CEB5E225A}"/>
                </a:ext>
              </a:extLst>
            </p:cNvPr>
            <p:cNvSpPr/>
            <p:nvPr/>
          </p:nvSpPr>
          <p:spPr>
            <a:xfrm>
              <a:off x="4833720" y="7064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1B6FC3D-17CD-794B-8C49-A4D551084CA6}"/>
                </a:ext>
              </a:extLst>
            </p:cNvPr>
            <p:cNvSpPr/>
            <p:nvPr/>
          </p:nvSpPr>
          <p:spPr>
            <a:xfrm>
              <a:off x="514800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A65A028-095F-744B-A1DC-879C24F7B20F}"/>
                </a:ext>
              </a:extLst>
            </p:cNvPr>
            <p:cNvSpPr/>
            <p:nvPr/>
          </p:nvSpPr>
          <p:spPr>
            <a:xfrm>
              <a:off x="56116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EAB164A-191A-1C45-8A99-903065D5AEA5}"/>
                </a:ext>
              </a:extLst>
            </p:cNvPr>
            <p:cNvSpPr/>
            <p:nvPr/>
          </p:nvSpPr>
          <p:spPr>
            <a:xfrm>
              <a:off x="5810400" y="684756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D544D39-EA16-6449-9E46-64AEF2AD0D5E}"/>
                </a:ext>
              </a:extLst>
            </p:cNvPr>
            <p:cNvSpPr/>
            <p:nvPr/>
          </p:nvSpPr>
          <p:spPr>
            <a:xfrm>
              <a:off x="5972760" y="687167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88B3079-E377-3E4D-BFAC-C14224DC17B5}"/>
                </a:ext>
              </a:extLst>
            </p:cNvPr>
            <p:cNvSpPr/>
            <p:nvPr/>
          </p:nvSpPr>
          <p:spPr>
            <a:xfrm>
              <a:off x="60652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FACC143-D7EF-B547-9345-F4921F8DE8B9}"/>
                </a:ext>
              </a:extLst>
            </p:cNvPr>
            <p:cNvSpPr/>
            <p:nvPr/>
          </p:nvSpPr>
          <p:spPr>
            <a:xfrm>
              <a:off x="626184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30B243C3-A336-134D-BCB5-6F07E79E560E}"/>
                </a:ext>
              </a:extLst>
            </p:cNvPr>
            <p:cNvSpPr/>
            <p:nvPr/>
          </p:nvSpPr>
          <p:spPr>
            <a:xfrm>
              <a:off x="655308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24FDF13-3325-4E4F-84DC-1A0B457AEF86}"/>
                </a:ext>
              </a:extLst>
            </p:cNvPr>
            <p:cNvSpPr/>
            <p:nvPr/>
          </p:nvSpPr>
          <p:spPr>
            <a:xfrm>
              <a:off x="70178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D6A96DF-4DAB-DC45-AEFF-3B773126931A}"/>
                </a:ext>
              </a:extLst>
            </p:cNvPr>
            <p:cNvSpPr/>
            <p:nvPr/>
          </p:nvSpPr>
          <p:spPr>
            <a:xfrm>
              <a:off x="7239600" y="71568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8701F143-68A0-8E4D-87D2-BB56ABBDDCAB}"/>
                </a:ext>
              </a:extLst>
            </p:cNvPr>
            <p:cNvSpPr/>
            <p:nvPr/>
          </p:nvSpPr>
          <p:spPr>
            <a:xfrm>
              <a:off x="741492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3854439-8B27-7743-8826-7A885F7FFEB4}"/>
                </a:ext>
              </a:extLst>
            </p:cNvPr>
            <p:cNvSpPr/>
            <p:nvPr/>
          </p:nvSpPr>
          <p:spPr>
            <a:xfrm>
              <a:off x="764388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5571D568-FF56-264F-895B-37FA17DBC237}"/>
                </a:ext>
              </a:extLst>
            </p:cNvPr>
            <p:cNvSpPr/>
            <p:nvPr/>
          </p:nvSpPr>
          <p:spPr>
            <a:xfrm>
              <a:off x="793404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5FFCAE74-9CA1-CB4D-A573-AE57D54F2B63}"/>
                </a:ext>
              </a:extLst>
            </p:cNvPr>
            <p:cNvSpPr/>
            <p:nvPr/>
          </p:nvSpPr>
          <p:spPr>
            <a:xfrm>
              <a:off x="839376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603E30D-5E93-FD44-9EAA-6AA0B457F979}"/>
                </a:ext>
              </a:extLst>
            </p:cNvPr>
            <p:cNvSpPr/>
            <p:nvPr/>
          </p:nvSpPr>
          <p:spPr>
            <a:xfrm>
              <a:off x="8634599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5" name="Group 124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E74A2202-7387-0A4E-8D9F-0C825C6F86AB}"/>
              </a:ext>
            </a:extLst>
          </p:cNvPr>
          <p:cNvGrpSpPr/>
          <p:nvPr/>
        </p:nvGrpSpPr>
        <p:grpSpPr>
          <a:xfrm>
            <a:off x="3657601" y="6012548"/>
            <a:ext cx="5939640" cy="443160"/>
            <a:chOff x="3661200" y="6298920"/>
            <a:chExt cx="5939640" cy="44316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A2F55DB-194A-A341-A0CD-7279D0644A73}"/>
                </a:ext>
              </a:extLst>
            </p:cNvPr>
            <p:cNvSpPr/>
            <p:nvPr/>
          </p:nvSpPr>
          <p:spPr>
            <a:xfrm>
              <a:off x="3661200" y="6300000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4C1738A-6B6E-DA46-8969-D558B51685C4}"/>
                </a:ext>
              </a:extLst>
            </p:cNvPr>
            <p:cNvSpPr/>
            <p:nvPr/>
          </p:nvSpPr>
          <p:spPr>
            <a:xfrm>
              <a:off x="3679199" y="63280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25F3D90F-C756-914D-95E3-E8F826064B8A}"/>
                </a:ext>
              </a:extLst>
            </p:cNvPr>
            <p:cNvSpPr/>
            <p:nvPr/>
          </p:nvSpPr>
          <p:spPr>
            <a:xfrm>
              <a:off x="4043159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BD65783-5DFA-5D4A-BB09-B4D04FD0622B}"/>
                </a:ext>
              </a:extLst>
            </p:cNvPr>
            <p:cNvSpPr/>
            <p:nvPr/>
          </p:nvSpPr>
          <p:spPr>
            <a:xfrm>
              <a:off x="41943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199E512-480A-254E-8055-A01223EA159B}"/>
                </a:ext>
              </a:extLst>
            </p:cNvPr>
            <p:cNvSpPr/>
            <p:nvPr/>
          </p:nvSpPr>
          <p:spPr>
            <a:xfrm>
              <a:off x="441612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5E5A38B-7048-ED44-8DA3-06C760B6F038}"/>
                </a:ext>
              </a:extLst>
            </p:cNvPr>
            <p:cNvSpPr/>
            <p:nvPr/>
          </p:nvSpPr>
          <p:spPr>
            <a:xfrm>
              <a:off x="459144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F1C1982C-2861-944C-BE51-20CD5598F5A6}"/>
                </a:ext>
              </a:extLst>
            </p:cNvPr>
            <p:cNvSpPr/>
            <p:nvPr/>
          </p:nvSpPr>
          <p:spPr>
            <a:xfrm>
              <a:off x="4832640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2E5319D-F712-704F-A613-1D3619DD8221}"/>
                </a:ext>
              </a:extLst>
            </p:cNvPr>
            <p:cNvSpPr/>
            <p:nvPr/>
          </p:nvSpPr>
          <p:spPr>
            <a:xfrm>
              <a:off x="5126759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A7219E8-C17D-C44E-9C1E-E6300177888D}"/>
                </a:ext>
              </a:extLst>
            </p:cNvPr>
            <p:cNvSpPr/>
            <p:nvPr/>
          </p:nvSpPr>
          <p:spPr>
            <a:xfrm>
              <a:off x="5574240" y="632700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90FB91B-6880-7341-A902-344DB524D748}"/>
                </a:ext>
              </a:extLst>
            </p:cNvPr>
            <p:cNvSpPr/>
            <p:nvPr/>
          </p:nvSpPr>
          <p:spPr>
            <a:xfrm>
              <a:off x="591516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09362C89-46D7-6E4C-AF96-52899604F50E}"/>
                </a:ext>
              </a:extLst>
            </p:cNvPr>
            <p:cNvSpPr/>
            <p:nvPr/>
          </p:nvSpPr>
          <p:spPr>
            <a:xfrm>
              <a:off x="5997600" y="643500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C8554C7C-0395-8741-BC50-B3EEB8C251C9}"/>
                </a:ext>
              </a:extLst>
            </p:cNvPr>
            <p:cNvSpPr/>
            <p:nvPr/>
          </p:nvSpPr>
          <p:spPr>
            <a:xfrm>
              <a:off x="619740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B0ABAB02-A4E8-634D-B648-7E1CADA7FA5C}"/>
                </a:ext>
              </a:extLst>
            </p:cNvPr>
            <p:cNvSpPr/>
            <p:nvPr/>
          </p:nvSpPr>
          <p:spPr>
            <a:xfrm>
              <a:off x="6339240" y="650556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CA15E869-0B09-F443-99A2-0DA3F8FCFC97}"/>
                </a:ext>
              </a:extLst>
            </p:cNvPr>
            <p:cNvSpPr/>
            <p:nvPr/>
          </p:nvSpPr>
          <p:spPr>
            <a:xfrm>
              <a:off x="6621480" y="64915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20F28E1F-9AC9-844A-8B27-6DA0F1FF4345}"/>
                </a:ext>
              </a:extLst>
            </p:cNvPr>
            <p:cNvSpPr/>
            <p:nvPr/>
          </p:nvSpPr>
          <p:spPr>
            <a:xfrm>
              <a:off x="6841440" y="629892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C1496F6-2480-BA45-B0C0-00F716F72577}"/>
                </a:ext>
              </a:extLst>
            </p:cNvPr>
            <p:cNvSpPr/>
            <p:nvPr/>
          </p:nvSpPr>
          <p:spPr>
            <a:xfrm>
              <a:off x="69339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0B87DC37-F49A-B642-AE76-67CB0CA9ABE8}"/>
                </a:ext>
              </a:extLst>
            </p:cNvPr>
            <p:cNvSpPr/>
            <p:nvPr/>
          </p:nvSpPr>
          <p:spPr>
            <a:xfrm>
              <a:off x="713052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B61D7162-B546-EA48-81A1-E09F65F16847}"/>
                </a:ext>
              </a:extLst>
            </p:cNvPr>
            <p:cNvSpPr/>
            <p:nvPr/>
          </p:nvSpPr>
          <p:spPr>
            <a:xfrm>
              <a:off x="742104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0B95D280-5049-EF41-9F49-70BBB6781233}"/>
                </a:ext>
              </a:extLst>
            </p:cNvPr>
            <p:cNvSpPr/>
            <p:nvPr/>
          </p:nvSpPr>
          <p:spPr>
            <a:xfrm>
              <a:off x="7885799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AE989047-8356-6C4C-A369-94338CAF1D4A}"/>
                </a:ext>
              </a:extLst>
            </p:cNvPr>
            <p:cNvSpPr/>
            <p:nvPr/>
          </p:nvSpPr>
          <p:spPr>
            <a:xfrm>
              <a:off x="810756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1072BB0-7065-DE44-85C3-1C8AD14BF3C2}"/>
                </a:ext>
              </a:extLst>
            </p:cNvPr>
            <p:cNvSpPr/>
            <p:nvPr/>
          </p:nvSpPr>
          <p:spPr>
            <a:xfrm>
              <a:off x="828360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300EC0A-2F7E-594A-8FEF-B909E60ABF26}"/>
                </a:ext>
              </a:extLst>
            </p:cNvPr>
            <p:cNvSpPr/>
            <p:nvPr/>
          </p:nvSpPr>
          <p:spPr>
            <a:xfrm>
              <a:off x="851148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A4840F1-3682-A34C-B4DB-9D2AA66C5828}"/>
                </a:ext>
              </a:extLst>
            </p:cNvPr>
            <p:cNvSpPr/>
            <p:nvPr/>
          </p:nvSpPr>
          <p:spPr>
            <a:xfrm>
              <a:off x="880272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4AB7FF8-5A33-0149-9F9B-FAB969A75461}"/>
                </a:ext>
              </a:extLst>
            </p:cNvPr>
            <p:cNvSpPr/>
            <p:nvPr/>
          </p:nvSpPr>
          <p:spPr>
            <a:xfrm>
              <a:off x="926136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0650D727-D7F9-1444-86C9-C31F7DAC1097}"/>
                </a:ext>
              </a:extLst>
            </p:cNvPr>
            <p:cNvSpPr/>
            <p:nvPr/>
          </p:nvSpPr>
          <p:spPr>
            <a:xfrm>
              <a:off x="948744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1" name="Group 150" descr="28§display§\mathcal{M} = \langle S, A, R, P \rangle§svg§600§FALSE" title="TexMaths">
            <a:extLst>
              <a:ext uri="{FF2B5EF4-FFF2-40B4-BE49-F238E27FC236}">
                <a16:creationId xmlns:a16="http://schemas.microsoft.com/office/drawing/2014/main" id="{32950D11-6D0A-C948-8489-65071ED279C4}"/>
              </a:ext>
            </a:extLst>
          </p:cNvPr>
          <p:cNvGrpSpPr/>
          <p:nvPr/>
        </p:nvGrpSpPr>
        <p:grpSpPr>
          <a:xfrm>
            <a:off x="3931920" y="3762720"/>
            <a:ext cx="3337200" cy="443160"/>
            <a:chOff x="3931920" y="3762720"/>
            <a:chExt cx="3337200" cy="44316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F583FE7-7D27-774B-85BE-DA58AE9BA229}"/>
                </a:ext>
              </a:extLst>
            </p:cNvPr>
            <p:cNvSpPr/>
            <p:nvPr/>
          </p:nvSpPr>
          <p:spPr>
            <a:xfrm>
              <a:off x="3931920" y="3763800"/>
              <a:ext cx="33372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1" h="1229">
                  <a:moveTo>
                    <a:pt x="4637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271" y="0"/>
                  </a:lnTo>
                  <a:lnTo>
                    <a:pt x="9271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CCEA1A11-9D7A-564A-A30F-A2AB73958B4B}"/>
                </a:ext>
              </a:extLst>
            </p:cNvPr>
            <p:cNvSpPr/>
            <p:nvPr/>
          </p:nvSpPr>
          <p:spPr>
            <a:xfrm>
              <a:off x="3944160" y="3782879"/>
              <a:ext cx="482400" cy="33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932">
                  <a:moveTo>
                    <a:pt x="442" y="179"/>
                  </a:moveTo>
                  <a:cubicBezTo>
                    <a:pt x="473" y="342"/>
                    <a:pt x="529" y="605"/>
                    <a:pt x="599" y="748"/>
                  </a:cubicBezTo>
                  <a:cubicBezTo>
                    <a:pt x="627" y="801"/>
                    <a:pt x="638" y="829"/>
                    <a:pt x="652" y="829"/>
                  </a:cubicBezTo>
                  <a:cubicBezTo>
                    <a:pt x="658" y="829"/>
                    <a:pt x="661" y="829"/>
                    <a:pt x="680" y="806"/>
                  </a:cubicBezTo>
                  <a:cubicBezTo>
                    <a:pt x="776" y="717"/>
                    <a:pt x="840" y="644"/>
                    <a:pt x="927" y="546"/>
                  </a:cubicBezTo>
                  <a:lnTo>
                    <a:pt x="1196" y="230"/>
                  </a:lnTo>
                  <a:cubicBezTo>
                    <a:pt x="1179" y="336"/>
                    <a:pt x="1134" y="613"/>
                    <a:pt x="1134" y="759"/>
                  </a:cubicBezTo>
                  <a:cubicBezTo>
                    <a:pt x="1134" y="790"/>
                    <a:pt x="1134" y="823"/>
                    <a:pt x="1140" y="857"/>
                  </a:cubicBezTo>
                  <a:cubicBezTo>
                    <a:pt x="1140" y="871"/>
                    <a:pt x="1145" y="904"/>
                    <a:pt x="1196" y="904"/>
                  </a:cubicBezTo>
                  <a:cubicBezTo>
                    <a:pt x="1249" y="904"/>
                    <a:pt x="1341" y="851"/>
                    <a:pt x="1341" y="826"/>
                  </a:cubicBezTo>
                  <a:cubicBezTo>
                    <a:pt x="1341" y="820"/>
                    <a:pt x="1336" y="818"/>
                    <a:pt x="1330" y="818"/>
                  </a:cubicBezTo>
                  <a:cubicBezTo>
                    <a:pt x="1316" y="818"/>
                    <a:pt x="1291" y="829"/>
                    <a:pt x="1277" y="837"/>
                  </a:cubicBezTo>
                  <a:cubicBezTo>
                    <a:pt x="1249" y="834"/>
                    <a:pt x="1246" y="815"/>
                    <a:pt x="1243" y="787"/>
                  </a:cubicBezTo>
                  <a:cubicBezTo>
                    <a:pt x="1238" y="748"/>
                    <a:pt x="1238" y="708"/>
                    <a:pt x="1238" y="706"/>
                  </a:cubicBezTo>
                  <a:cubicBezTo>
                    <a:pt x="1238" y="568"/>
                    <a:pt x="1294" y="193"/>
                    <a:pt x="1330" y="42"/>
                  </a:cubicBezTo>
                  <a:cubicBezTo>
                    <a:pt x="1330" y="31"/>
                    <a:pt x="1330" y="31"/>
                    <a:pt x="1330" y="20"/>
                  </a:cubicBezTo>
                  <a:cubicBezTo>
                    <a:pt x="1330" y="14"/>
                    <a:pt x="1330" y="0"/>
                    <a:pt x="1322" y="0"/>
                  </a:cubicBezTo>
                  <a:cubicBezTo>
                    <a:pt x="1316" y="0"/>
                    <a:pt x="1316" y="3"/>
                    <a:pt x="1291" y="31"/>
                  </a:cubicBezTo>
                  <a:cubicBezTo>
                    <a:pt x="1176" y="171"/>
                    <a:pt x="815" y="602"/>
                    <a:pt x="694" y="706"/>
                  </a:cubicBezTo>
                  <a:cubicBezTo>
                    <a:pt x="664" y="641"/>
                    <a:pt x="641" y="594"/>
                    <a:pt x="599" y="420"/>
                  </a:cubicBezTo>
                  <a:cubicBezTo>
                    <a:pt x="563" y="280"/>
                    <a:pt x="540" y="179"/>
                    <a:pt x="521" y="59"/>
                  </a:cubicBezTo>
                  <a:cubicBezTo>
                    <a:pt x="515" y="42"/>
                    <a:pt x="510" y="8"/>
                    <a:pt x="510" y="6"/>
                  </a:cubicBezTo>
                  <a:cubicBezTo>
                    <a:pt x="507" y="0"/>
                    <a:pt x="501" y="0"/>
                    <a:pt x="496" y="0"/>
                  </a:cubicBezTo>
                  <a:cubicBezTo>
                    <a:pt x="473" y="0"/>
                    <a:pt x="423" y="28"/>
                    <a:pt x="420" y="53"/>
                  </a:cubicBezTo>
                  <a:cubicBezTo>
                    <a:pt x="403" y="157"/>
                    <a:pt x="381" y="319"/>
                    <a:pt x="294" y="554"/>
                  </a:cubicBezTo>
                  <a:cubicBezTo>
                    <a:pt x="196" y="818"/>
                    <a:pt x="168" y="818"/>
                    <a:pt x="146" y="818"/>
                  </a:cubicBezTo>
                  <a:cubicBezTo>
                    <a:pt x="129" y="818"/>
                    <a:pt x="81" y="809"/>
                    <a:pt x="56" y="784"/>
                  </a:cubicBezTo>
                  <a:cubicBezTo>
                    <a:pt x="50" y="778"/>
                    <a:pt x="48" y="778"/>
                    <a:pt x="45" y="778"/>
                  </a:cubicBezTo>
                  <a:cubicBezTo>
                    <a:pt x="28" y="778"/>
                    <a:pt x="0" y="832"/>
                    <a:pt x="0" y="868"/>
                  </a:cubicBezTo>
                  <a:cubicBezTo>
                    <a:pt x="0" y="879"/>
                    <a:pt x="0" y="893"/>
                    <a:pt x="39" y="916"/>
                  </a:cubicBezTo>
                  <a:cubicBezTo>
                    <a:pt x="70" y="930"/>
                    <a:pt x="101" y="932"/>
                    <a:pt x="106" y="932"/>
                  </a:cubicBezTo>
                  <a:cubicBezTo>
                    <a:pt x="182" y="932"/>
                    <a:pt x="255" y="756"/>
                    <a:pt x="280" y="692"/>
                  </a:cubicBezTo>
                  <a:cubicBezTo>
                    <a:pt x="339" y="552"/>
                    <a:pt x="406" y="358"/>
                    <a:pt x="442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39845674-3169-5746-B2DA-D63342AE0F54}"/>
                </a:ext>
              </a:extLst>
            </p:cNvPr>
            <p:cNvSpPr/>
            <p:nvPr/>
          </p:nvSpPr>
          <p:spPr>
            <a:xfrm>
              <a:off x="4609440" y="39319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A134CB9-F14C-BB40-AB36-E0322DCB5FF2}"/>
                </a:ext>
              </a:extLst>
            </p:cNvPr>
            <p:cNvSpPr/>
            <p:nvPr/>
          </p:nvSpPr>
          <p:spPr>
            <a:xfrm>
              <a:off x="509904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48"/>
                  </a:moveTo>
                  <a:cubicBezTo>
                    <a:pt x="277" y="34"/>
                    <a:pt x="277" y="31"/>
                    <a:pt x="277" y="25"/>
                  </a:cubicBezTo>
                  <a:cubicBezTo>
                    <a:pt x="277" y="11"/>
                    <a:pt x="266" y="0"/>
                    <a:pt x="252" y="0"/>
                  </a:cubicBezTo>
                  <a:cubicBezTo>
                    <a:pt x="241" y="0"/>
                    <a:pt x="232" y="6"/>
                    <a:pt x="224" y="28"/>
                  </a:cubicBezTo>
                  <a:lnTo>
                    <a:pt x="6" y="594"/>
                  </a:lnTo>
                  <a:cubicBezTo>
                    <a:pt x="3" y="602"/>
                    <a:pt x="0" y="610"/>
                    <a:pt x="0" y="616"/>
                  </a:cubicBezTo>
                  <a:cubicBezTo>
                    <a:pt x="0" y="619"/>
                    <a:pt x="0" y="622"/>
                    <a:pt x="6" y="638"/>
                  </a:cubicBezTo>
                  <a:lnTo>
                    <a:pt x="224" y="1204"/>
                  </a:lnTo>
                  <a:cubicBezTo>
                    <a:pt x="230" y="1218"/>
                    <a:pt x="235" y="1232"/>
                    <a:pt x="252" y="1232"/>
                  </a:cubicBezTo>
                  <a:cubicBezTo>
                    <a:pt x="266" y="1232"/>
                    <a:pt x="277" y="1221"/>
                    <a:pt x="277" y="1210"/>
                  </a:cubicBezTo>
                  <a:cubicBezTo>
                    <a:pt x="277" y="1204"/>
                    <a:pt x="277" y="1201"/>
                    <a:pt x="272" y="1187"/>
                  </a:cubicBezTo>
                  <a:lnTo>
                    <a:pt x="50" y="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82706BDC-A07D-4541-8EA8-33B269179087}"/>
                </a:ext>
              </a:extLst>
            </p:cNvPr>
            <p:cNvSpPr/>
            <p:nvPr/>
          </p:nvSpPr>
          <p:spPr>
            <a:xfrm>
              <a:off x="5245200" y="3782879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2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505D9394-2573-7143-9C08-7050B8949A41}"/>
                </a:ext>
              </a:extLst>
            </p:cNvPr>
            <p:cNvSpPr/>
            <p:nvPr/>
          </p:nvSpPr>
          <p:spPr>
            <a:xfrm>
              <a:off x="553176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D081FDE2-89F0-AC43-9D91-B2E27DB9060E}"/>
                </a:ext>
              </a:extLst>
            </p:cNvPr>
            <p:cNvSpPr/>
            <p:nvPr/>
          </p:nvSpPr>
          <p:spPr>
            <a:xfrm>
              <a:off x="5706000" y="377784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10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6930D7B0-A7AB-DF42-80AF-3CA648E3EF13}"/>
                </a:ext>
              </a:extLst>
            </p:cNvPr>
            <p:cNvSpPr/>
            <p:nvPr/>
          </p:nvSpPr>
          <p:spPr>
            <a:xfrm>
              <a:off x="605880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59BE3CB-B202-5243-B20D-54ECD95DD714}"/>
                </a:ext>
              </a:extLst>
            </p:cNvPr>
            <p:cNvSpPr/>
            <p:nvPr/>
          </p:nvSpPr>
          <p:spPr>
            <a:xfrm>
              <a:off x="6236280" y="37918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0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2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EA36CD4-0FE4-FA40-84F0-7EC79E1F8296}"/>
                </a:ext>
              </a:extLst>
            </p:cNvPr>
            <p:cNvSpPr/>
            <p:nvPr/>
          </p:nvSpPr>
          <p:spPr>
            <a:xfrm>
              <a:off x="659412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8BF9E1C-27E4-EE42-A610-C0D438D29E64}"/>
                </a:ext>
              </a:extLst>
            </p:cNvPr>
            <p:cNvSpPr/>
            <p:nvPr/>
          </p:nvSpPr>
          <p:spPr>
            <a:xfrm>
              <a:off x="6770520" y="37918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6E5CDF1-3681-DD47-B182-E1FE87A7D314}"/>
                </a:ext>
              </a:extLst>
            </p:cNvPr>
            <p:cNvSpPr/>
            <p:nvPr/>
          </p:nvSpPr>
          <p:spPr>
            <a:xfrm>
              <a:off x="712116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638"/>
                  </a:moveTo>
                  <a:cubicBezTo>
                    <a:pt x="277" y="622"/>
                    <a:pt x="277" y="619"/>
                    <a:pt x="277" y="616"/>
                  </a:cubicBezTo>
                  <a:cubicBezTo>
                    <a:pt x="277" y="613"/>
                    <a:pt x="277" y="610"/>
                    <a:pt x="272" y="596"/>
                  </a:cubicBezTo>
                  <a:lnTo>
                    <a:pt x="53" y="28"/>
                  </a:lnTo>
                  <a:cubicBezTo>
                    <a:pt x="45" y="8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0" y="31"/>
                    <a:pt x="6" y="45"/>
                  </a:cubicBezTo>
                  <a:lnTo>
                    <a:pt x="227" y="616"/>
                  </a:lnTo>
                  <a:lnTo>
                    <a:pt x="6" y="1187"/>
                  </a:lnTo>
                  <a:cubicBezTo>
                    <a:pt x="0" y="1198"/>
                    <a:pt x="0" y="1201"/>
                    <a:pt x="0" y="1210"/>
                  </a:cubicBezTo>
                  <a:cubicBezTo>
                    <a:pt x="0" y="1221"/>
                    <a:pt x="11" y="1232"/>
                    <a:pt x="25" y="1232"/>
                  </a:cubicBezTo>
                  <a:cubicBezTo>
                    <a:pt x="42" y="1232"/>
                    <a:pt x="45" y="1221"/>
                    <a:pt x="50" y="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4" name="Title 163">
            <a:extLst>
              <a:ext uri="{FF2B5EF4-FFF2-40B4-BE49-F238E27FC236}">
                <a16:creationId xmlns:a16="http://schemas.microsoft.com/office/drawing/2014/main" id="{AC09A55F-C097-1A4D-B879-B1943B07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MDP</a:t>
            </a:r>
          </a:p>
        </p:txBody>
      </p:sp>
    </p:spTree>
    <p:extLst>
      <p:ext uri="{BB962C8B-B14F-4D97-AF65-F5344CB8AC3E}">
        <p14:creationId xmlns:p14="http://schemas.microsoft.com/office/powerpoint/2010/main" val="2205142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33CE91-0096-3344-AEEC-6365A0E0E55D}"/>
              </a:ext>
            </a:extLst>
          </p:cNvPr>
          <p:cNvGrpSpPr/>
          <p:nvPr/>
        </p:nvGrpSpPr>
        <p:grpSpPr>
          <a:xfrm>
            <a:off x="3397679" y="1122744"/>
            <a:ext cx="3186001" cy="2286000"/>
            <a:chOff x="3397679" y="914400"/>
            <a:chExt cx="3186001" cy="228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D694117-73F5-3F4F-B837-92F0F5BB41C6}"/>
                </a:ext>
              </a:extLst>
            </p:cNvPr>
            <p:cNvSpPr/>
            <p:nvPr/>
          </p:nvSpPr>
          <p:spPr>
            <a:xfrm>
              <a:off x="3397679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AD03FD6-EA2F-8F4A-929F-525FC69E3756}"/>
                </a:ext>
              </a:extLst>
            </p:cNvPr>
            <p:cNvSpPr/>
            <p:nvPr/>
          </p:nvSpPr>
          <p:spPr>
            <a:xfrm>
              <a:off x="419436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892CBDD-2E4C-A64E-9D26-22056C41FDE2}"/>
                </a:ext>
              </a:extLst>
            </p:cNvPr>
            <p:cNvSpPr/>
            <p:nvPr/>
          </p:nvSpPr>
          <p:spPr>
            <a:xfrm>
              <a:off x="499068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A5E37D9-55E4-354A-A24A-97745716B250}"/>
                </a:ext>
              </a:extLst>
            </p:cNvPr>
            <p:cNvSpPr/>
            <p:nvPr/>
          </p:nvSpPr>
          <p:spPr>
            <a:xfrm>
              <a:off x="3397679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4CBE30-6A50-E447-AD1A-D159E3EBAEBA}"/>
                </a:ext>
              </a:extLst>
            </p:cNvPr>
            <p:cNvSpPr/>
            <p:nvPr/>
          </p:nvSpPr>
          <p:spPr>
            <a:xfrm>
              <a:off x="419436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985075-146F-1046-8383-2BC3989B975F}"/>
                </a:ext>
              </a:extLst>
            </p:cNvPr>
            <p:cNvSpPr/>
            <p:nvPr/>
          </p:nvSpPr>
          <p:spPr>
            <a:xfrm>
              <a:off x="499068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EB44E39-3FD5-0342-BFDF-C4527346D135}"/>
                </a:ext>
              </a:extLst>
            </p:cNvPr>
            <p:cNvSpPr/>
            <p:nvPr/>
          </p:nvSpPr>
          <p:spPr>
            <a:xfrm>
              <a:off x="3397679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E6DF722-A7AC-FB4E-B425-C45E2FDCB2AB}"/>
                </a:ext>
              </a:extLst>
            </p:cNvPr>
            <p:cNvSpPr/>
            <p:nvPr/>
          </p:nvSpPr>
          <p:spPr>
            <a:xfrm>
              <a:off x="419436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CFFA4A-71BD-ED4C-A794-CAA0A48C1529}"/>
                </a:ext>
              </a:extLst>
            </p:cNvPr>
            <p:cNvSpPr/>
            <p:nvPr/>
          </p:nvSpPr>
          <p:spPr>
            <a:xfrm>
              <a:off x="499068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E912895-AAA5-4D48-97D9-CBAC09DC94E6}"/>
                </a:ext>
              </a:extLst>
            </p:cNvPr>
            <p:cNvSpPr/>
            <p:nvPr/>
          </p:nvSpPr>
          <p:spPr>
            <a:xfrm>
              <a:off x="5787000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A5DC91-8557-0F41-B7A2-33E0560579FA}"/>
                </a:ext>
              </a:extLst>
            </p:cNvPr>
            <p:cNvSpPr/>
            <p:nvPr/>
          </p:nvSpPr>
          <p:spPr>
            <a:xfrm>
              <a:off x="5787000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355E4BC-2CA6-BA44-8310-0368F96E6B98}"/>
                </a:ext>
              </a:extLst>
            </p:cNvPr>
            <p:cNvSpPr/>
            <p:nvPr/>
          </p:nvSpPr>
          <p:spPr>
            <a:xfrm>
              <a:off x="5787000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 descr="28§display§s_1§svg§600§FALSE" title="TexMaths">
              <a:extLst>
                <a:ext uri="{FF2B5EF4-FFF2-40B4-BE49-F238E27FC236}">
                  <a16:creationId xmlns:a16="http://schemas.microsoft.com/office/drawing/2014/main" id="{5C19EF31-33D1-BD43-969F-0EF0B0A698FD}"/>
                </a:ext>
              </a:extLst>
            </p:cNvPr>
            <p:cNvGrpSpPr/>
            <p:nvPr/>
          </p:nvGrpSpPr>
          <p:grpSpPr>
            <a:xfrm>
              <a:off x="3665159" y="1178640"/>
              <a:ext cx="358200" cy="243360"/>
              <a:chOff x="3665159" y="1178640"/>
              <a:chExt cx="358200" cy="24336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4E57A2-9E99-2E44-A7B4-D21360E2D664}"/>
                  </a:ext>
                </a:extLst>
              </p:cNvPr>
              <p:cNvSpPr/>
              <p:nvPr/>
            </p:nvSpPr>
            <p:spPr>
              <a:xfrm>
                <a:off x="3665159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BE95829-8B72-1841-B35A-C68336C52B57}"/>
                  </a:ext>
                </a:extLst>
              </p:cNvPr>
              <p:cNvSpPr/>
              <p:nvPr/>
            </p:nvSpPr>
            <p:spPr>
              <a:xfrm>
                <a:off x="368675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7C0127-2493-2944-89FF-502A0D448BBE}"/>
                  </a:ext>
                </a:extLst>
              </p:cNvPr>
              <p:cNvSpPr/>
              <p:nvPr/>
            </p:nvSpPr>
            <p:spPr>
              <a:xfrm>
                <a:off x="3889800" y="1231200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" name="Group 19" descr="28§display§s_3§svg§600§FALSE" title="TexMaths">
              <a:extLst>
                <a:ext uri="{FF2B5EF4-FFF2-40B4-BE49-F238E27FC236}">
                  <a16:creationId xmlns:a16="http://schemas.microsoft.com/office/drawing/2014/main" id="{68ED09A1-716A-5046-96C5-981355CEF0DD}"/>
                </a:ext>
              </a:extLst>
            </p:cNvPr>
            <p:cNvGrpSpPr/>
            <p:nvPr/>
          </p:nvGrpSpPr>
          <p:grpSpPr>
            <a:xfrm>
              <a:off x="5201279" y="1168560"/>
              <a:ext cx="358200" cy="248759"/>
              <a:chOff x="5201279" y="1168560"/>
              <a:chExt cx="358200" cy="248759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D5D243A-2615-CD47-8781-F09C08C7A5A6}"/>
                  </a:ext>
                </a:extLst>
              </p:cNvPr>
              <p:cNvSpPr/>
              <p:nvPr/>
            </p:nvSpPr>
            <p:spPr>
              <a:xfrm>
                <a:off x="5201279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D9720E8-5894-1C46-99C0-41BAB19BFE6C}"/>
                  </a:ext>
                </a:extLst>
              </p:cNvPr>
              <p:cNvSpPr/>
              <p:nvPr/>
            </p:nvSpPr>
            <p:spPr>
              <a:xfrm>
                <a:off x="522252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2FD1834-6FB5-D048-B36C-4AE48787222F}"/>
                  </a:ext>
                </a:extLst>
              </p:cNvPr>
              <p:cNvSpPr/>
              <p:nvPr/>
            </p:nvSpPr>
            <p:spPr>
              <a:xfrm>
                <a:off x="5410079" y="122075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177" y="265"/>
                    </a:moveTo>
                    <a:cubicBezTo>
                      <a:pt x="241" y="265"/>
                      <a:pt x="285" y="308"/>
                      <a:pt x="285" y="394"/>
                    </a:cubicBezTo>
                    <a:cubicBezTo>
                      <a:pt x="285" y="493"/>
                      <a:pt x="228" y="521"/>
                      <a:pt x="180" y="521"/>
                    </a:cubicBezTo>
                    <a:cubicBezTo>
                      <a:pt x="149" y="521"/>
                      <a:pt x="76" y="514"/>
                      <a:pt x="42" y="467"/>
                    </a:cubicBezTo>
                    <a:cubicBezTo>
                      <a:pt x="81" y="464"/>
                      <a:pt x="89" y="438"/>
                      <a:pt x="89" y="423"/>
                    </a:cubicBezTo>
                    <a:cubicBezTo>
                      <a:pt x="89" y="397"/>
                      <a:pt x="71" y="379"/>
                      <a:pt x="45" y="379"/>
                    </a:cubicBezTo>
                    <a:cubicBezTo>
                      <a:pt x="23" y="379"/>
                      <a:pt x="0" y="392"/>
                      <a:pt x="0" y="423"/>
                    </a:cubicBezTo>
                    <a:cubicBezTo>
                      <a:pt x="0" y="501"/>
                      <a:pt x="84" y="547"/>
                      <a:pt x="183" y="547"/>
                    </a:cubicBezTo>
                    <a:cubicBezTo>
                      <a:pt x="295" y="547"/>
                      <a:pt x="371" y="475"/>
                      <a:pt x="371" y="394"/>
                    </a:cubicBezTo>
                    <a:cubicBezTo>
                      <a:pt x="371" y="332"/>
                      <a:pt x="321" y="269"/>
                      <a:pt x="232" y="249"/>
                    </a:cubicBezTo>
                    <a:cubicBezTo>
                      <a:pt x="316" y="220"/>
                      <a:pt x="347" y="158"/>
                      <a:pt x="347" y="111"/>
                    </a:cubicBezTo>
                    <a:cubicBezTo>
                      <a:pt x="347" y="46"/>
                      <a:pt x="274" y="0"/>
                      <a:pt x="183" y="0"/>
                    </a:cubicBezTo>
                    <a:cubicBezTo>
                      <a:pt x="94" y="0"/>
                      <a:pt x="26" y="44"/>
                      <a:pt x="26" y="106"/>
                    </a:cubicBezTo>
                    <a:cubicBezTo>
                      <a:pt x="26" y="135"/>
                      <a:pt x="42" y="150"/>
                      <a:pt x="68" y="150"/>
                    </a:cubicBezTo>
                    <a:cubicBezTo>
                      <a:pt x="91" y="150"/>
                      <a:pt x="110" y="132"/>
                      <a:pt x="110" y="109"/>
                    </a:cubicBezTo>
                    <a:cubicBezTo>
                      <a:pt x="110" y="85"/>
                      <a:pt x="91" y="70"/>
                      <a:pt x="68" y="68"/>
                    </a:cubicBezTo>
                    <a:cubicBezTo>
                      <a:pt x="97" y="31"/>
                      <a:pt x="151" y="23"/>
                      <a:pt x="180" y="23"/>
                    </a:cubicBezTo>
                    <a:cubicBezTo>
                      <a:pt x="217" y="23"/>
                      <a:pt x="269" y="42"/>
                      <a:pt x="269" y="111"/>
                    </a:cubicBezTo>
                    <a:cubicBezTo>
                      <a:pt x="269" y="145"/>
                      <a:pt x="256" y="181"/>
                      <a:pt x="235" y="205"/>
                    </a:cubicBezTo>
                    <a:cubicBezTo>
                      <a:pt x="209" y="236"/>
                      <a:pt x="189" y="239"/>
                      <a:pt x="147" y="242"/>
                    </a:cubicBezTo>
                    <a:cubicBezTo>
                      <a:pt x="125" y="242"/>
                      <a:pt x="125" y="242"/>
                      <a:pt x="120" y="244"/>
                    </a:cubicBezTo>
                    <a:cubicBezTo>
                      <a:pt x="120" y="244"/>
                      <a:pt x="112" y="244"/>
                      <a:pt x="112" y="255"/>
                    </a:cubicBezTo>
                    <a:cubicBezTo>
                      <a:pt x="112" y="265"/>
                      <a:pt x="120" y="265"/>
                      <a:pt x="133" y="2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4" name="Group 23" descr="28§display§s_2§svg§600§FALSE" title="TexMaths">
              <a:extLst>
                <a:ext uri="{FF2B5EF4-FFF2-40B4-BE49-F238E27FC236}">
                  <a16:creationId xmlns:a16="http://schemas.microsoft.com/office/drawing/2014/main" id="{955F1079-2CDB-DD4B-81E2-FA2F55B2FC9D}"/>
                </a:ext>
              </a:extLst>
            </p:cNvPr>
            <p:cNvGrpSpPr/>
            <p:nvPr/>
          </p:nvGrpSpPr>
          <p:grpSpPr>
            <a:xfrm>
              <a:off x="4347720" y="1178640"/>
              <a:ext cx="358200" cy="243360"/>
              <a:chOff x="4347720" y="1178640"/>
              <a:chExt cx="358200" cy="24336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4E6DE7D-42A5-0B4C-A26D-9DE1C7446172}"/>
                  </a:ext>
                </a:extLst>
              </p:cNvPr>
              <p:cNvSpPr/>
              <p:nvPr/>
            </p:nvSpPr>
            <p:spPr>
              <a:xfrm>
                <a:off x="4347720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DD331B-9813-E440-B2DD-7316AE2295B1}"/>
                  </a:ext>
                </a:extLst>
              </p:cNvPr>
              <p:cNvSpPr/>
              <p:nvPr/>
            </p:nvSpPr>
            <p:spPr>
              <a:xfrm>
                <a:off x="436931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F4DB576E-6FE4-0E40-8C5E-94F66829245A}"/>
                  </a:ext>
                </a:extLst>
              </p:cNvPr>
              <p:cNvSpPr/>
              <p:nvPr/>
            </p:nvSpPr>
            <p:spPr>
              <a:xfrm>
                <a:off x="4559400" y="1231200"/>
                <a:ext cx="12852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31">
                    <a:moveTo>
                      <a:pt x="358" y="386"/>
                    </a:moveTo>
                    <a:lnTo>
                      <a:pt x="329" y="386"/>
                    </a:lnTo>
                    <a:cubicBezTo>
                      <a:pt x="327" y="405"/>
                      <a:pt x="319" y="451"/>
                      <a:pt x="308" y="459"/>
                    </a:cubicBezTo>
                    <a:cubicBezTo>
                      <a:pt x="303" y="464"/>
                      <a:pt x="241" y="464"/>
                      <a:pt x="230" y="464"/>
                    </a:cubicBezTo>
                    <a:lnTo>
                      <a:pt x="81" y="464"/>
                    </a:lnTo>
                    <a:cubicBezTo>
                      <a:pt x="164" y="389"/>
                      <a:pt x="193" y="369"/>
                      <a:pt x="243" y="330"/>
                    </a:cubicBezTo>
                    <a:cubicBezTo>
                      <a:pt x="303" y="282"/>
                      <a:pt x="358" y="233"/>
                      <a:pt x="358" y="156"/>
                    </a:cubicBezTo>
                    <a:cubicBezTo>
                      <a:pt x="358" y="59"/>
                      <a:pt x="272" y="0"/>
                      <a:pt x="167" y="0"/>
                    </a:cubicBezTo>
                    <a:cubicBezTo>
                      <a:pt x="68" y="0"/>
                      <a:pt x="0" y="70"/>
                      <a:pt x="0" y="143"/>
                    </a:cubicBezTo>
                    <a:cubicBezTo>
                      <a:pt x="0" y="184"/>
                      <a:pt x="34" y="189"/>
                      <a:pt x="42" y="189"/>
                    </a:cubicBezTo>
                    <a:cubicBezTo>
                      <a:pt x="63" y="189"/>
                      <a:pt x="86" y="174"/>
                      <a:pt x="86" y="145"/>
                    </a:cubicBezTo>
                    <a:cubicBezTo>
                      <a:pt x="86" y="132"/>
                      <a:pt x="81" y="104"/>
                      <a:pt x="39" y="104"/>
                    </a:cubicBezTo>
                    <a:cubicBezTo>
                      <a:pt x="63" y="46"/>
                      <a:pt x="118" y="29"/>
                      <a:pt x="157" y="29"/>
                    </a:cubicBezTo>
                    <a:cubicBezTo>
                      <a:pt x="238" y="29"/>
                      <a:pt x="280" y="91"/>
                      <a:pt x="280" y="156"/>
                    </a:cubicBezTo>
                    <a:cubicBezTo>
                      <a:pt x="280" y="226"/>
                      <a:pt x="230" y="280"/>
                      <a:pt x="203" y="311"/>
                    </a:cubicBezTo>
                    <a:lnTo>
                      <a:pt x="7" y="501"/>
                    </a:lnTo>
                    <a:cubicBezTo>
                      <a:pt x="0" y="508"/>
                      <a:pt x="0" y="511"/>
                      <a:pt x="0" y="531"/>
                    </a:cubicBezTo>
                    <a:lnTo>
                      <a:pt x="334" y="5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8" name="Group 27" descr="28§display§s_4§svg§600§FALSE" title="TexMaths">
              <a:extLst>
                <a:ext uri="{FF2B5EF4-FFF2-40B4-BE49-F238E27FC236}">
                  <a16:creationId xmlns:a16="http://schemas.microsoft.com/office/drawing/2014/main" id="{017DD4D7-4936-4A4C-AFBC-84AB47284CFE}"/>
                </a:ext>
              </a:extLst>
            </p:cNvPr>
            <p:cNvGrpSpPr/>
            <p:nvPr/>
          </p:nvGrpSpPr>
          <p:grpSpPr>
            <a:xfrm>
              <a:off x="5969160" y="1168560"/>
              <a:ext cx="358200" cy="243360"/>
              <a:chOff x="5969160" y="1168560"/>
              <a:chExt cx="358200" cy="24336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3FAC58B-453C-8C49-9EEA-A2F712C181E4}"/>
                  </a:ext>
                </a:extLst>
              </p:cNvPr>
              <p:cNvSpPr/>
              <p:nvPr/>
            </p:nvSpPr>
            <p:spPr>
              <a:xfrm>
                <a:off x="5969160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3F7A194-08B8-984D-93A1-BC48E9D75D9A}"/>
                  </a:ext>
                </a:extLst>
              </p:cNvPr>
              <p:cNvSpPr/>
              <p:nvPr/>
            </p:nvSpPr>
            <p:spPr>
              <a:xfrm>
                <a:off x="599076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B2B8569-DD2B-1248-A139-BB975A8B076F}"/>
                  </a:ext>
                </a:extLst>
              </p:cNvPr>
              <p:cNvSpPr/>
              <p:nvPr/>
            </p:nvSpPr>
            <p:spPr>
              <a:xfrm>
                <a:off x="6173640" y="1217880"/>
                <a:ext cx="142920" cy="194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8" h="540">
                    <a:moveTo>
                      <a:pt x="398" y="410"/>
                    </a:moveTo>
                    <a:lnTo>
                      <a:pt x="398" y="379"/>
                    </a:lnTo>
                    <a:lnTo>
                      <a:pt x="306" y="379"/>
                    </a:lnTo>
                    <a:lnTo>
                      <a:pt x="306" y="23"/>
                    </a:lnTo>
                    <a:cubicBezTo>
                      <a:pt x="306" y="6"/>
                      <a:pt x="306" y="0"/>
                      <a:pt x="290" y="0"/>
                    </a:cubicBezTo>
                    <a:cubicBezTo>
                      <a:pt x="280" y="0"/>
                      <a:pt x="277" y="0"/>
                      <a:pt x="267" y="10"/>
                    </a:cubicBezTo>
                    <a:lnTo>
                      <a:pt x="0" y="379"/>
                    </a:lnTo>
                    <a:lnTo>
                      <a:pt x="0" y="410"/>
                    </a:lnTo>
                    <a:lnTo>
                      <a:pt x="238" y="410"/>
                    </a:lnTo>
                    <a:lnTo>
                      <a:pt x="238" y="475"/>
                    </a:lnTo>
                    <a:cubicBezTo>
                      <a:pt x="238" y="501"/>
                      <a:pt x="238" y="511"/>
                      <a:pt x="173" y="511"/>
                    </a:cubicBezTo>
                    <a:lnTo>
                      <a:pt x="151" y="511"/>
                    </a:lnTo>
                    <a:lnTo>
                      <a:pt x="151" y="540"/>
                    </a:lnTo>
                    <a:cubicBezTo>
                      <a:pt x="190" y="540"/>
                      <a:pt x="243" y="537"/>
                      <a:pt x="272" y="537"/>
                    </a:cubicBezTo>
                    <a:cubicBezTo>
                      <a:pt x="301" y="537"/>
                      <a:pt x="353" y="540"/>
                      <a:pt x="395" y="540"/>
                    </a:cubicBezTo>
                    <a:lnTo>
                      <a:pt x="395" y="511"/>
                    </a:lnTo>
                    <a:lnTo>
                      <a:pt x="371" y="511"/>
                    </a:lnTo>
                    <a:cubicBezTo>
                      <a:pt x="306" y="511"/>
                      <a:pt x="306" y="501"/>
                      <a:pt x="306" y="475"/>
                    </a:cubicBezTo>
                    <a:lnTo>
                      <a:pt x="306" y="410"/>
                    </a:lnTo>
                    <a:close/>
                    <a:moveTo>
                      <a:pt x="243" y="85"/>
                    </a:moveTo>
                    <a:lnTo>
                      <a:pt x="243" y="379"/>
                    </a:lnTo>
                    <a:lnTo>
                      <a:pt x="2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2" name="Group 31" descr="28§display§s_5§svg§600§FALSE" title="TexMaths">
              <a:extLst>
                <a:ext uri="{FF2B5EF4-FFF2-40B4-BE49-F238E27FC236}">
                  <a16:creationId xmlns:a16="http://schemas.microsoft.com/office/drawing/2014/main" id="{DC0E3487-4BFD-A047-B4B6-C6C9C369D064}"/>
                </a:ext>
              </a:extLst>
            </p:cNvPr>
            <p:cNvGrpSpPr/>
            <p:nvPr/>
          </p:nvGrpSpPr>
          <p:grpSpPr>
            <a:xfrm>
              <a:off x="3682079" y="1930319"/>
              <a:ext cx="358200" cy="249121"/>
              <a:chOff x="3682079" y="1930319"/>
              <a:chExt cx="358200" cy="24912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9617CC4-DEB6-544C-A28B-44B918AD3355}"/>
                  </a:ext>
                </a:extLst>
              </p:cNvPr>
              <p:cNvSpPr/>
              <p:nvPr/>
            </p:nvSpPr>
            <p:spPr>
              <a:xfrm>
                <a:off x="3682079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AEF045F-740F-9C48-9E90-02D57D046929}"/>
                  </a:ext>
                </a:extLst>
              </p:cNvPr>
              <p:cNvSpPr/>
              <p:nvPr/>
            </p:nvSpPr>
            <p:spPr>
              <a:xfrm>
                <a:off x="3703679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101EB7E-593D-8849-A810-B7530EE0803A}"/>
                  </a:ext>
                </a:extLst>
              </p:cNvPr>
              <p:cNvSpPr/>
              <p:nvPr/>
            </p:nvSpPr>
            <p:spPr>
              <a:xfrm>
                <a:off x="3893760" y="1982880"/>
                <a:ext cx="128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47">
                    <a:moveTo>
                      <a:pt x="76" y="85"/>
                    </a:moveTo>
                    <a:cubicBezTo>
                      <a:pt x="115" y="96"/>
                      <a:pt x="141" y="96"/>
                      <a:pt x="154" y="96"/>
                    </a:cubicBezTo>
                    <a:cubicBezTo>
                      <a:pt x="259" y="96"/>
                      <a:pt x="324" y="23"/>
                      <a:pt x="324" y="10"/>
                    </a:cubicBezTo>
                    <a:cubicBezTo>
                      <a:pt x="324" y="3"/>
                      <a:pt x="316" y="0"/>
                      <a:pt x="314" y="0"/>
                    </a:cubicBezTo>
                    <a:cubicBezTo>
                      <a:pt x="311" y="0"/>
                      <a:pt x="311" y="0"/>
                      <a:pt x="306" y="3"/>
                    </a:cubicBezTo>
                    <a:cubicBezTo>
                      <a:pt x="287" y="10"/>
                      <a:pt x="245" y="26"/>
                      <a:pt x="186" y="26"/>
                    </a:cubicBezTo>
                    <a:cubicBezTo>
                      <a:pt x="162" y="26"/>
                      <a:pt x="120" y="23"/>
                      <a:pt x="65" y="6"/>
                    </a:cubicBezTo>
                    <a:cubicBezTo>
                      <a:pt x="58" y="0"/>
                      <a:pt x="58" y="0"/>
                      <a:pt x="55" y="0"/>
                    </a:cubicBezTo>
                    <a:cubicBezTo>
                      <a:pt x="45" y="0"/>
                      <a:pt x="45" y="7"/>
                      <a:pt x="45" y="20"/>
                    </a:cubicBezTo>
                    <a:lnTo>
                      <a:pt x="45" y="256"/>
                    </a:lnTo>
                    <a:cubicBezTo>
                      <a:pt x="45" y="272"/>
                      <a:pt x="45" y="281"/>
                      <a:pt x="58" y="281"/>
                    </a:cubicBezTo>
                    <a:cubicBezTo>
                      <a:pt x="65" y="281"/>
                      <a:pt x="65" y="281"/>
                      <a:pt x="76" y="269"/>
                    </a:cubicBezTo>
                    <a:cubicBezTo>
                      <a:pt x="110" y="226"/>
                      <a:pt x="160" y="220"/>
                      <a:pt x="189" y="220"/>
                    </a:cubicBezTo>
                    <a:cubicBezTo>
                      <a:pt x="235" y="220"/>
                      <a:pt x="259" y="256"/>
                      <a:pt x="261" y="265"/>
                    </a:cubicBezTo>
                    <a:cubicBezTo>
                      <a:pt x="277" y="291"/>
                      <a:pt x="280" y="321"/>
                      <a:pt x="280" y="369"/>
                    </a:cubicBezTo>
                    <a:cubicBezTo>
                      <a:pt x="280" y="392"/>
                      <a:pt x="280" y="438"/>
                      <a:pt x="256" y="475"/>
                    </a:cubicBezTo>
                    <a:cubicBezTo>
                      <a:pt x="235" y="503"/>
                      <a:pt x="202" y="521"/>
                      <a:pt x="162" y="521"/>
                    </a:cubicBezTo>
                    <a:cubicBezTo>
                      <a:pt x="110" y="521"/>
                      <a:pt x="55" y="493"/>
                      <a:pt x="34" y="441"/>
                    </a:cubicBezTo>
                    <a:cubicBezTo>
                      <a:pt x="65" y="444"/>
                      <a:pt x="81" y="423"/>
                      <a:pt x="81" y="402"/>
                    </a:cubicBezTo>
                    <a:cubicBezTo>
                      <a:pt x="81" y="369"/>
                      <a:pt x="52" y="360"/>
                      <a:pt x="39" y="360"/>
                    </a:cubicBezTo>
                    <a:cubicBezTo>
                      <a:pt x="39" y="360"/>
                      <a:pt x="0" y="360"/>
                      <a:pt x="0" y="405"/>
                    </a:cubicBezTo>
                    <a:cubicBezTo>
                      <a:pt x="0" y="477"/>
                      <a:pt x="65" y="547"/>
                      <a:pt x="164" y="547"/>
                    </a:cubicBezTo>
                    <a:cubicBezTo>
                      <a:pt x="267" y="547"/>
                      <a:pt x="358" y="472"/>
                      <a:pt x="358" y="371"/>
                    </a:cubicBezTo>
                    <a:cubicBezTo>
                      <a:pt x="358" y="281"/>
                      <a:pt x="287" y="197"/>
                      <a:pt x="189" y="197"/>
                    </a:cubicBezTo>
                    <a:cubicBezTo>
                      <a:pt x="151" y="197"/>
                      <a:pt x="110" y="205"/>
                      <a:pt x="76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6" name="Group 35" descr="28§display§s_6§svg§600§FALSE" title="TexMaths">
              <a:extLst>
                <a:ext uri="{FF2B5EF4-FFF2-40B4-BE49-F238E27FC236}">
                  <a16:creationId xmlns:a16="http://schemas.microsoft.com/office/drawing/2014/main" id="{ABF7CC30-D879-824D-9872-DC3EA54CDE2C}"/>
                </a:ext>
              </a:extLst>
            </p:cNvPr>
            <p:cNvGrpSpPr/>
            <p:nvPr/>
          </p:nvGrpSpPr>
          <p:grpSpPr>
            <a:xfrm>
              <a:off x="5218200" y="1930319"/>
              <a:ext cx="358200" cy="249121"/>
              <a:chOff x="5218200" y="1930319"/>
              <a:chExt cx="358200" cy="24912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8D544A0-A6AF-8541-B1D9-45DEAD943546}"/>
                  </a:ext>
                </a:extLst>
              </p:cNvPr>
              <p:cNvSpPr/>
              <p:nvPr/>
            </p:nvSpPr>
            <p:spPr>
              <a:xfrm>
                <a:off x="521820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9AD3622-E609-7F4B-A79F-EAD54DF47EE6}"/>
                  </a:ext>
                </a:extLst>
              </p:cNvPr>
              <p:cNvSpPr/>
              <p:nvPr/>
            </p:nvSpPr>
            <p:spPr>
              <a:xfrm>
                <a:off x="523980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4FA569F-7DA5-A24D-BFCB-EEA35C646132}"/>
                  </a:ext>
                </a:extLst>
              </p:cNvPr>
              <p:cNvSpPr/>
              <p:nvPr/>
            </p:nvSpPr>
            <p:spPr>
              <a:xfrm>
                <a:off x="5427360" y="1982880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78" y="269"/>
                    </a:moveTo>
                    <a:cubicBezTo>
                      <a:pt x="78" y="205"/>
                      <a:pt x="84" y="145"/>
                      <a:pt x="115" y="96"/>
                    </a:cubicBezTo>
                    <a:cubicBezTo>
                      <a:pt x="141" y="52"/>
                      <a:pt x="186" y="23"/>
                      <a:pt x="238" y="23"/>
                    </a:cubicBezTo>
                    <a:cubicBezTo>
                      <a:pt x="261" y="23"/>
                      <a:pt x="293" y="29"/>
                      <a:pt x="311" y="52"/>
                    </a:cubicBezTo>
                    <a:cubicBezTo>
                      <a:pt x="290" y="52"/>
                      <a:pt x="272" y="68"/>
                      <a:pt x="272" y="91"/>
                    </a:cubicBezTo>
                    <a:cubicBezTo>
                      <a:pt x="272" y="109"/>
                      <a:pt x="287" y="127"/>
                      <a:pt x="311" y="127"/>
                    </a:cubicBezTo>
                    <a:cubicBezTo>
                      <a:pt x="334" y="127"/>
                      <a:pt x="350" y="111"/>
                      <a:pt x="350" y="88"/>
                    </a:cubicBezTo>
                    <a:cubicBezTo>
                      <a:pt x="350" y="42"/>
                      <a:pt x="316" y="0"/>
                      <a:pt x="235" y="0"/>
                    </a:cubicBezTo>
                    <a:cubicBezTo>
                      <a:pt x="120" y="0"/>
                      <a:pt x="0" y="106"/>
                      <a:pt x="0" y="278"/>
                    </a:cubicBezTo>
                    <a:cubicBezTo>
                      <a:pt x="0" y="485"/>
                      <a:pt x="99" y="547"/>
                      <a:pt x="189" y="547"/>
                    </a:cubicBezTo>
                    <a:cubicBezTo>
                      <a:pt x="287" y="547"/>
                      <a:pt x="371" y="475"/>
                      <a:pt x="371" y="369"/>
                    </a:cubicBezTo>
                    <a:cubicBezTo>
                      <a:pt x="371" y="268"/>
                      <a:pt x="290" y="192"/>
                      <a:pt x="196" y="192"/>
                    </a:cubicBezTo>
                    <a:cubicBezTo>
                      <a:pt x="131" y="192"/>
                      <a:pt x="97" y="233"/>
                      <a:pt x="78" y="269"/>
                    </a:cubicBezTo>
                    <a:close/>
                    <a:moveTo>
                      <a:pt x="189" y="521"/>
                    </a:moveTo>
                    <a:cubicBezTo>
                      <a:pt x="147" y="521"/>
                      <a:pt x="115" y="501"/>
                      <a:pt x="99" y="464"/>
                    </a:cubicBezTo>
                    <a:cubicBezTo>
                      <a:pt x="86" y="441"/>
                      <a:pt x="81" y="399"/>
                      <a:pt x="81" y="353"/>
                    </a:cubicBezTo>
                    <a:cubicBezTo>
                      <a:pt x="81" y="275"/>
                      <a:pt x="128" y="216"/>
                      <a:pt x="190" y="216"/>
                    </a:cubicBezTo>
                    <a:cubicBezTo>
                      <a:pt x="230" y="216"/>
                      <a:pt x="254" y="229"/>
                      <a:pt x="274" y="256"/>
                    </a:cubicBezTo>
                    <a:cubicBezTo>
                      <a:pt x="293" y="288"/>
                      <a:pt x="295" y="321"/>
                      <a:pt x="295" y="369"/>
                    </a:cubicBezTo>
                    <a:cubicBezTo>
                      <a:pt x="295" y="415"/>
                      <a:pt x="295" y="449"/>
                      <a:pt x="272" y="480"/>
                    </a:cubicBezTo>
                    <a:cubicBezTo>
                      <a:pt x="254" y="508"/>
                      <a:pt x="228" y="521"/>
                      <a:pt x="189" y="5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0" name="Group 39" descr="28§display§s_7§svg§600§FALSE" title="TexMaths">
              <a:extLst>
                <a:ext uri="{FF2B5EF4-FFF2-40B4-BE49-F238E27FC236}">
                  <a16:creationId xmlns:a16="http://schemas.microsoft.com/office/drawing/2014/main" id="{6B5739F9-5CB3-0B48-98E4-395D9BBE4EC4}"/>
                </a:ext>
              </a:extLst>
            </p:cNvPr>
            <p:cNvGrpSpPr/>
            <p:nvPr/>
          </p:nvGrpSpPr>
          <p:grpSpPr>
            <a:xfrm>
              <a:off x="5986440" y="1930319"/>
              <a:ext cx="358200" cy="248761"/>
              <a:chOff x="5986440" y="1930319"/>
              <a:chExt cx="358200" cy="248761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2640263-F813-A04C-8C7E-37DFAB8B9792}"/>
                  </a:ext>
                </a:extLst>
              </p:cNvPr>
              <p:cNvSpPr/>
              <p:nvPr/>
            </p:nvSpPr>
            <p:spPr>
              <a:xfrm>
                <a:off x="598644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ACD675F-E986-E845-8747-F7768740FF0C}"/>
                  </a:ext>
                </a:extLst>
              </p:cNvPr>
              <p:cNvSpPr/>
              <p:nvPr/>
            </p:nvSpPr>
            <p:spPr>
              <a:xfrm>
                <a:off x="600768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3F6AECA-DF61-0E40-A4D9-1356312AE806}"/>
                  </a:ext>
                </a:extLst>
              </p:cNvPr>
              <p:cNvSpPr/>
              <p:nvPr/>
            </p:nvSpPr>
            <p:spPr>
              <a:xfrm>
                <a:off x="6199919" y="1978920"/>
                <a:ext cx="137880" cy="200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4" h="557">
                    <a:moveTo>
                      <a:pt x="376" y="57"/>
                    </a:moveTo>
                    <a:cubicBezTo>
                      <a:pt x="384" y="49"/>
                      <a:pt x="384" y="46"/>
                      <a:pt x="384" y="26"/>
                    </a:cubicBezTo>
                    <a:lnTo>
                      <a:pt x="173" y="26"/>
                    </a:lnTo>
                    <a:cubicBezTo>
                      <a:pt x="141" y="26"/>
                      <a:pt x="131" y="26"/>
                      <a:pt x="102" y="23"/>
                    </a:cubicBezTo>
                    <a:cubicBezTo>
                      <a:pt x="60" y="19"/>
                      <a:pt x="58" y="13"/>
                      <a:pt x="55" y="0"/>
                    </a:cubicBezTo>
                    <a:lnTo>
                      <a:pt x="29" y="0"/>
                    </a:lnTo>
                    <a:lnTo>
                      <a:pt x="0" y="171"/>
                    </a:lnTo>
                    <a:lnTo>
                      <a:pt x="29" y="171"/>
                    </a:lnTo>
                    <a:cubicBezTo>
                      <a:pt x="29" y="158"/>
                      <a:pt x="36" y="106"/>
                      <a:pt x="49" y="98"/>
                    </a:cubicBezTo>
                    <a:cubicBezTo>
                      <a:pt x="58" y="94"/>
                      <a:pt x="123" y="94"/>
                      <a:pt x="133" y="94"/>
                    </a:cubicBezTo>
                    <a:lnTo>
                      <a:pt x="311" y="94"/>
                    </a:lnTo>
                    <a:cubicBezTo>
                      <a:pt x="285" y="127"/>
                      <a:pt x="243" y="177"/>
                      <a:pt x="228" y="200"/>
                    </a:cubicBezTo>
                    <a:cubicBezTo>
                      <a:pt x="120" y="337"/>
                      <a:pt x="110" y="464"/>
                      <a:pt x="110" y="511"/>
                    </a:cubicBezTo>
                    <a:cubicBezTo>
                      <a:pt x="110" y="521"/>
                      <a:pt x="110" y="557"/>
                      <a:pt x="149" y="557"/>
                    </a:cubicBezTo>
                    <a:cubicBezTo>
                      <a:pt x="189" y="557"/>
                      <a:pt x="189" y="521"/>
                      <a:pt x="189" y="511"/>
                    </a:cubicBezTo>
                    <a:lnTo>
                      <a:pt x="189" y="480"/>
                    </a:lnTo>
                    <a:cubicBezTo>
                      <a:pt x="189" y="324"/>
                      <a:pt x="219" y="252"/>
                      <a:pt x="256" y="2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4" name="Group 43" descr="28§display§s_8§svg§600§FALSE" title="TexMaths">
              <a:extLst>
                <a:ext uri="{FF2B5EF4-FFF2-40B4-BE49-F238E27FC236}">
                  <a16:creationId xmlns:a16="http://schemas.microsoft.com/office/drawing/2014/main" id="{BC5786AF-44A5-A841-94FF-9453F1C980D0}"/>
                </a:ext>
              </a:extLst>
            </p:cNvPr>
            <p:cNvGrpSpPr/>
            <p:nvPr/>
          </p:nvGrpSpPr>
          <p:grpSpPr>
            <a:xfrm>
              <a:off x="3665159" y="2692440"/>
              <a:ext cx="358200" cy="248759"/>
              <a:chOff x="3665159" y="2692440"/>
              <a:chExt cx="358200" cy="24875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F7BCB58-BA7E-2C45-907E-8E0C0E365020}"/>
                  </a:ext>
                </a:extLst>
              </p:cNvPr>
              <p:cNvSpPr/>
              <p:nvPr/>
            </p:nvSpPr>
            <p:spPr>
              <a:xfrm>
                <a:off x="3665159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724C807-099B-DF41-961A-1242A27D5D74}"/>
                  </a:ext>
                </a:extLst>
              </p:cNvPr>
              <p:cNvSpPr/>
              <p:nvPr/>
            </p:nvSpPr>
            <p:spPr>
              <a:xfrm>
                <a:off x="3686759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3B4C0AFA-F957-B248-8E21-3DCBAE5CEC94}"/>
                  </a:ext>
                </a:extLst>
              </p:cNvPr>
              <p:cNvSpPr/>
              <p:nvPr/>
            </p:nvSpPr>
            <p:spPr>
              <a:xfrm>
                <a:off x="3873959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43" y="244"/>
                    </a:moveTo>
                    <a:cubicBezTo>
                      <a:pt x="306" y="213"/>
                      <a:pt x="347" y="174"/>
                      <a:pt x="347" y="119"/>
                    </a:cubicBezTo>
                    <a:cubicBezTo>
                      <a:pt x="347" y="42"/>
                      <a:pt x="267" y="0"/>
                      <a:pt x="189" y="0"/>
                    </a:cubicBezTo>
                    <a:cubicBezTo>
                      <a:pt x="97" y="0"/>
                      <a:pt x="26" y="57"/>
                      <a:pt x="26" y="135"/>
                    </a:cubicBezTo>
                    <a:cubicBezTo>
                      <a:pt x="26" y="171"/>
                      <a:pt x="42" y="200"/>
                      <a:pt x="58" y="216"/>
                    </a:cubicBezTo>
                    <a:cubicBezTo>
                      <a:pt x="73" y="231"/>
                      <a:pt x="78" y="236"/>
                      <a:pt x="125" y="262"/>
                    </a:cubicBezTo>
                    <a:cubicBezTo>
                      <a:pt x="81" y="282"/>
                      <a:pt x="0" y="324"/>
                      <a:pt x="0" y="410"/>
                    </a:cubicBezTo>
                    <a:cubicBezTo>
                      <a:pt x="0" y="498"/>
                      <a:pt x="94" y="547"/>
                      <a:pt x="186" y="547"/>
                    </a:cubicBezTo>
                    <a:cubicBezTo>
                      <a:pt x="287" y="547"/>
                      <a:pt x="371" y="482"/>
                      <a:pt x="371" y="397"/>
                    </a:cubicBezTo>
                    <a:cubicBezTo>
                      <a:pt x="371" y="345"/>
                      <a:pt x="340" y="298"/>
                      <a:pt x="293" y="272"/>
                    </a:cubicBezTo>
                    <a:cubicBezTo>
                      <a:pt x="282" y="265"/>
                      <a:pt x="256" y="249"/>
                      <a:pt x="243" y="244"/>
                    </a:cubicBezTo>
                    <a:close/>
                    <a:moveTo>
                      <a:pt x="112" y="166"/>
                    </a:moveTo>
                    <a:cubicBezTo>
                      <a:pt x="91" y="156"/>
                      <a:pt x="68" y="132"/>
                      <a:pt x="68" y="104"/>
                    </a:cubicBezTo>
                    <a:cubicBezTo>
                      <a:pt x="68" y="52"/>
                      <a:pt x="128" y="23"/>
                      <a:pt x="186" y="23"/>
                    </a:cubicBezTo>
                    <a:cubicBezTo>
                      <a:pt x="248" y="23"/>
                      <a:pt x="303" y="62"/>
                      <a:pt x="303" y="119"/>
                    </a:cubicBezTo>
                    <a:cubicBezTo>
                      <a:pt x="303" y="192"/>
                      <a:pt x="219" y="226"/>
                      <a:pt x="219" y="226"/>
                    </a:cubicBezTo>
                    <a:cubicBezTo>
                      <a:pt x="217" y="226"/>
                      <a:pt x="215" y="226"/>
                      <a:pt x="209" y="223"/>
                    </a:cubicBezTo>
                    <a:close/>
                    <a:moveTo>
                      <a:pt x="151" y="278"/>
                    </a:moveTo>
                    <a:lnTo>
                      <a:pt x="261" y="343"/>
                    </a:lnTo>
                    <a:cubicBezTo>
                      <a:pt x="282" y="353"/>
                      <a:pt x="324" y="379"/>
                      <a:pt x="324" y="425"/>
                    </a:cubicBezTo>
                    <a:cubicBezTo>
                      <a:pt x="324" y="485"/>
                      <a:pt x="256" y="521"/>
                      <a:pt x="189" y="521"/>
                    </a:cubicBezTo>
                    <a:cubicBezTo>
                      <a:pt x="112" y="521"/>
                      <a:pt x="49" y="475"/>
                      <a:pt x="49" y="410"/>
                    </a:cubicBezTo>
                    <a:cubicBezTo>
                      <a:pt x="49" y="350"/>
                      <a:pt x="94" y="304"/>
                      <a:pt x="151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8" name="Group 47" descr="28§display§s_9§svg§600§FALSE" title="TexMaths">
              <a:extLst>
                <a:ext uri="{FF2B5EF4-FFF2-40B4-BE49-F238E27FC236}">
                  <a16:creationId xmlns:a16="http://schemas.microsoft.com/office/drawing/2014/main" id="{8473ACDB-4804-E549-9978-D9DF4D4B023A}"/>
                </a:ext>
              </a:extLst>
            </p:cNvPr>
            <p:cNvGrpSpPr/>
            <p:nvPr/>
          </p:nvGrpSpPr>
          <p:grpSpPr>
            <a:xfrm>
              <a:off x="4433040" y="2692440"/>
              <a:ext cx="358200" cy="248759"/>
              <a:chOff x="4433040" y="2692440"/>
              <a:chExt cx="358200" cy="24875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C27E948-98EC-6E46-BE57-5CF47355D380}"/>
                  </a:ext>
                </a:extLst>
              </p:cNvPr>
              <p:cNvSpPr/>
              <p:nvPr/>
            </p:nvSpPr>
            <p:spPr>
              <a:xfrm>
                <a:off x="4433040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FFCA8A7-B915-C84A-8B76-D7BEACA6B70E}"/>
                  </a:ext>
                </a:extLst>
              </p:cNvPr>
              <p:cNvSpPr/>
              <p:nvPr/>
            </p:nvSpPr>
            <p:spPr>
              <a:xfrm>
                <a:off x="445464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5A324D9-0CE1-354D-AE03-9C9F4924A78B}"/>
                  </a:ext>
                </a:extLst>
              </p:cNvPr>
              <p:cNvSpPr/>
              <p:nvPr/>
            </p:nvSpPr>
            <p:spPr>
              <a:xfrm>
                <a:off x="4642200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95" y="294"/>
                    </a:moveTo>
                    <a:cubicBezTo>
                      <a:pt x="295" y="493"/>
                      <a:pt x="196" y="521"/>
                      <a:pt x="147" y="521"/>
                    </a:cubicBezTo>
                    <a:cubicBezTo>
                      <a:pt x="128" y="521"/>
                      <a:pt x="86" y="521"/>
                      <a:pt x="63" y="495"/>
                    </a:cubicBezTo>
                    <a:cubicBezTo>
                      <a:pt x="97" y="493"/>
                      <a:pt x="99" y="467"/>
                      <a:pt x="99" y="459"/>
                    </a:cubicBezTo>
                    <a:cubicBezTo>
                      <a:pt x="99" y="438"/>
                      <a:pt x="86" y="420"/>
                      <a:pt x="63" y="420"/>
                    </a:cubicBezTo>
                    <a:cubicBezTo>
                      <a:pt x="36" y="420"/>
                      <a:pt x="23" y="436"/>
                      <a:pt x="23" y="459"/>
                    </a:cubicBezTo>
                    <a:cubicBezTo>
                      <a:pt x="23" y="514"/>
                      <a:pt x="68" y="547"/>
                      <a:pt x="147" y="547"/>
                    </a:cubicBezTo>
                    <a:cubicBezTo>
                      <a:pt x="264" y="547"/>
                      <a:pt x="371" y="441"/>
                      <a:pt x="371" y="269"/>
                    </a:cubicBezTo>
                    <a:cubicBezTo>
                      <a:pt x="371" y="70"/>
                      <a:pt x="282" y="0"/>
                      <a:pt x="189" y="0"/>
                    </a:cubicBezTo>
                    <a:cubicBezTo>
                      <a:pt x="162" y="0"/>
                      <a:pt x="107" y="6"/>
                      <a:pt x="60" y="49"/>
                    </a:cubicBezTo>
                    <a:cubicBezTo>
                      <a:pt x="32" y="75"/>
                      <a:pt x="0" y="106"/>
                      <a:pt x="0" y="179"/>
                    </a:cubicBezTo>
                    <a:cubicBezTo>
                      <a:pt x="0" y="281"/>
                      <a:pt x="81" y="356"/>
                      <a:pt x="177" y="356"/>
                    </a:cubicBezTo>
                    <a:cubicBezTo>
                      <a:pt x="241" y="356"/>
                      <a:pt x="277" y="314"/>
                      <a:pt x="295" y="278"/>
                    </a:cubicBezTo>
                    <a:close/>
                    <a:moveTo>
                      <a:pt x="180" y="334"/>
                    </a:moveTo>
                    <a:cubicBezTo>
                      <a:pt x="149" y="334"/>
                      <a:pt x="120" y="324"/>
                      <a:pt x="97" y="285"/>
                    </a:cubicBezTo>
                    <a:cubicBezTo>
                      <a:pt x="78" y="256"/>
                      <a:pt x="78" y="223"/>
                      <a:pt x="78" y="179"/>
                    </a:cubicBezTo>
                    <a:cubicBezTo>
                      <a:pt x="78" y="132"/>
                      <a:pt x="78" y="101"/>
                      <a:pt x="102" y="68"/>
                    </a:cubicBezTo>
                    <a:cubicBezTo>
                      <a:pt x="120" y="39"/>
                      <a:pt x="147" y="23"/>
                      <a:pt x="189" y="23"/>
                    </a:cubicBezTo>
                    <a:cubicBezTo>
                      <a:pt x="230" y="23"/>
                      <a:pt x="256" y="49"/>
                      <a:pt x="269" y="70"/>
                    </a:cubicBezTo>
                    <a:cubicBezTo>
                      <a:pt x="290" y="104"/>
                      <a:pt x="293" y="158"/>
                      <a:pt x="293" y="187"/>
                    </a:cubicBezTo>
                    <a:cubicBezTo>
                      <a:pt x="293" y="291"/>
                      <a:pt x="232" y="334"/>
                      <a:pt x="180" y="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2" name="Group 51" descr="28§display§s_{10}§svg§600§FALSE" title="TexMaths">
              <a:extLst>
                <a:ext uri="{FF2B5EF4-FFF2-40B4-BE49-F238E27FC236}">
                  <a16:creationId xmlns:a16="http://schemas.microsoft.com/office/drawing/2014/main" id="{32621A28-D669-E34B-8003-A52A02F56A8E}"/>
                </a:ext>
              </a:extLst>
            </p:cNvPr>
            <p:cNvGrpSpPr/>
            <p:nvPr/>
          </p:nvGrpSpPr>
          <p:grpSpPr>
            <a:xfrm>
              <a:off x="5201279" y="2692440"/>
              <a:ext cx="521639" cy="248759"/>
              <a:chOff x="5201279" y="2692440"/>
              <a:chExt cx="521639" cy="24875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137510C-438E-1445-BE47-7CA99BECEAAD}"/>
                  </a:ext>
                </a:extLst>
              </p:cNvPr>
              <p:cNvSpPr/>
              <p:nvPr/>
            </p:nvSpPr>
            <p:spPr>
              <a:xfrm>
                <a:off x="5201279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A1A3523C-93CC-A042-982A-063156144434}"/>
                  </a:ext>
                </a:extLst>
              </p:cNvPr>
              <p:cNvSpPr/>
              <p:nvPr/>
            </p:nvSpPr>
            <p:spPr>
              <a:xfrm>
                <a:off x="522252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95F765-45A3-B643-9895-1F74763991E0}"/>
                  </a:ext>
                </a:extLst>
              </p:cNvPr>
              <p:cNvSpPr/>
              <p:nvPr/>
            </p:nvSpPr>
            <p:spPr>
              <a:xfrm>
                <a:off x="542592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30"/>
                      <a:pt x="149" y="530"/>
                    </a:cubicBezTo>
                    <a:cubicBezTo>
                      <a:pt x="175" y="530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6B7480D-B20F-9C47-9665-2FBA97501132}"/>
                  </a:ext>
                </a:extLst>
              </p:cNvPr>
              <p:cNvSpPr/>
              <p:nvPr/>
            </p:nvSpPr>
            <p:spPr>
              <a:xfrm>
                <a:off x="5573880" y="2744639"/>
                <a:ext cx="1350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6" h="547">
                    <a:moveTo>
                      <a:pt x="376" y="278"/>
                    </a:moveTo>
                    <a:cubicBezTo>
                      <a:pt x="376" y="190"/>
                      <a:pt x="366" y="124"/>
                      <a:pt x="327" y="70"/>
                    </a:cubicBezTo>
                    <a:cubicBezTo>
                      <a:pt x="303" y="31"/>
                      <a:pt x="254" y="0"/>
                      <a:pt x="189" y="0"/>
                    </a:cubicBezTo>
                    <a:cubicBezTo>
                      <a:pt x="0" y="0"/>
                      <a:pt x="0" y="218"/>
                      <a:pt x="0" y="278"/>
                    </a:cubicBezTo>
                    <a:cubicBezTo>
                      <a:pt x="0" y="334"/>
                      <a:pt x="0" y="547"/>
                      <a:pt x="189" y="547"/>
                    </a:cubicBezTo>
                    <a:cubicBezTo>
                      <a:pt x="376" y="547"/>
                      <a:pt x="376" y="334"/>
                      <a:pt x="376" y="278"/>
                    </a:cubicBezTo>
                    <a:close/>
                    <a:moveTo>
                      <a:pt x="189" y="527"/>
                    </a:moveTo>
                    <a:cubicBezTo>
                      <a:pt x="151" y="527"/>
                      <a:pt x="102" y="503"/>
                      <a:pt x="86" y="438"/>
                    </a:cubicBezTo>
                    <a:cubicBezTo>
                      <a:pt x="73" y="392"/>
                      <a:pt x="73" y="324"/>
                      <a:pt x="73" y="268"/>
                    </a:cubicBezTo>
                    <a:cubicBezTo>
                      <a:pt x="73" y="207"/>
                      <a:pt x="73" y="148"/>
                      <a:pt x="86" y="104"/>
                    </a:cubicBezTo>
                    <a:cubicBezTo>
                      <a:pt x="102" y="39"/>
                      <a:pt x="154" y="23"/>
                      <a:pt x="189" y="23"/>
                    </a:cubicBezTo>
                    <a:cubicBezTo>
                      <a:pt x="232" y="23"/>
                      <a:pt x="274" y="49"/>
                      <a:pt x="287" y="96"/>
                    </a:cubicBezTo>
                    <a:cubicBezTo>
                      <a:pt x="301" y="137"/>
                      <a:pt x="303" y="197"/>
                      <a:pt x="303" y="268"/>
                    </a:cubicBezTo>
                    <a:cubicBezTo>
                      <a:pt x="303" y="324"/>
                      <a:pt x="303" y="384"/>
                      <a:pt x="290" y="436"/>
                    </a:cubicBezTo>
                    <a:cubicBezTo>
                      <a:pt x="274" y="508"/>
                      <a:pt x="219" y="527"/>
                      <a:pt x="189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7" name="Group 56" descr="28§display§s_{11}§svg§600§FALSE" title="TexMaths">
              <a:extLst>
                <a:ext uri="{FF2B5EF4-FFF2-40B4-BE49-F238E27FC236}">
                  <a16:creationId xmlns:a16="http://schemas.microsoft.com/office/drawing/2014/main" id="{CA9AC3E3-109B-DF4A-BBC6-ABAB38EE9718}"/>
                </a:ext>
              </a:extLst>
            </p:cNvPr>
            <p:cNvGrpSpPr/>
            <p:nvPr/>
          </p:nvGrpSpPr>
          <p:grpSpPr>
            <a:xfrm>
              <a:off x="5969160" y="2692440"/>
              <a:ext cx="521639" cy="243360"/>
              <a:chOff x="5969160" y="2692440"/>
              <a:chExt cx="521639" cy="24336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15A0E1D-FE53-E44D-BC36-14A24212840D}"/>
                  </a:ext>
                </a:extLst>
              </p:cNvPr>
              <p:cNvSpPr/>
              <p:nvPr/>
            </p:nvSpPr>
            <p:spPr>
              <a:xfrm>
                <a:off x="5969160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26D4E1F-AE61-1E47-BFA6-9DC069CF2E4E}"/>
                  </a:ext>
                </a:extLst>
              </p:cNvPr>
              <p:cNvSpPr/>
              <p:nvPr/>
            </p:nvSpPr>
            <p:spPr>
              <a:xfrm>
                <a:off x="599076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E88D5362-9AE8-5B4B-A397-76BC4E295FB4}"/>
                  </a:ext>
                </a:extLst>
              </p:cNvPr>
              <p:cNvSpPr/>
              <p:nvPr/>
            </p:nvSpPr>
            <p:spPr>
              <a:xfrm>
                <a:off x="6193799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0A955BF-DCEE-5A49-B967-C089CB366983}"/>
                  </a:ext>
                </a:extLst>
              </p:cNvPr>
              <p:cNvSpPr/>
              <p:nvPr/>
            </p:nvSpPr>
            <p:spPr>
              <a:xfrm>
                <a:off x="635760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63" name="Group 62" descr="28§display§S=\{s_1, \dots, s_{11}\}§svg§600§FALSE" title="TexMaths">
            <a:extLst>
              <a:ext uri="{FF2B5EF4-FFF2-40B4-BE49-F238E27FC236}">
                <a16:creationId xmlns:a16="http://schemas.microsoft.com/office/drawing/2014/main" id="{C6FEC583-F13A-9543-AAAB-E0F7B5F09D50}"/>
              </a:ext>
            </a:extLst>
          </p:cNvPr>
          <p:cNvGrpSpPr/>
          <p:nvPr/>
        </p:nvGrpSpPr>
        <p:grpSpPr>
          <a:xfrm>
            <a:off x="2816639" y="5018040"/>
            <a:ext cx="3297960" cy="443160"/>
            <a:chOff x="2816639" y="5018040"/>
            <a:chExt cx="3297960" cy="44316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E737A1B-57DC-F040-8455-F1E497716280}"/>
                </a:ext>
              </a:extLst>
            </p:cNvPr>
            <p:cNvSpPr/>
            <p:nvPr/>
          </p:nvSpPr>
          <p:spPr>
            <a:xfrm>
              <a:off x="2816639" y="50191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5C85137-8392-5045-808C-CBB6E3E66526}"/>
                </a:ext>
              </a:extLst>
            </p:cNvPr>
            <p:cNvSpPr/>
            <p:nvPr/>
          </p:nvSpPr>
          <p:spPr>
            <a:xfrm>
              <a:off x="2839680" y="50382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797258F-76BC-4740-9187-05B80A6FCF2F}"/>
                </a:ext>
              </a:extLst>
            </p:cNvPr>
            <p:cNvSpPr/>
            <p:nvPr/>
          </p:nvSpPr>
          <p:spPr>
            <a:xfrm>
              <a:off x="3260160" y="5187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9AAFEA5-EF7E-624F-8C9B-21D80A4192BD}"/>
                </a:ext>
              </a:extLst>
            </p:cNvPr>
            <p:cNvSpPr/>
            <p:nvPr/>
          </p:nvSpPr>
          <p:spPr>
            <a:xfrm>
              <a:off x="3733920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FF1A93-8690-734B-9075-66C783724F20}"/>
                </a:ext>
              </a:extLst>
            </p:cNvPr>
            <p:cNvSpPr/>
            <p:nvPr/>
          </p:nvSpPr>
          <p:spPr>
            <a:xfrm>
              <a:off x="394560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1DBCEF-60FD-5E40-BBC8-7B66FB6747B4}"/>
                </a:ext>
              </a:extLst>
            </p:cNvPr>
            <p:cNvSpPr/>
            <p:nvPr/>
          </p:nvSpPr>
          <p:spPr>
            <a:xfrm>
              <a:off x="416340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2126CA-5C97-0244-9985-F26FA4AABF06}"/>
                </a:ext>
              </a:extLst>
            </p:cNvPr>
            <p:cNvSpPr/>
            <p:nvPr/>
          </p:nvSpPr>
          <p:spPr>
            <a:xfrm>
              <a:off x="4366079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0CA788E-DC0E-6849-ACB5-A6E50D349468}"/>
                </a:ext>
              </a:extLst>
            </p:cNvPr>
            <p:cNvSpPr/>
            <p:nvPr/>
          </p:nvSpPr>
          <p:spPr>
            <a:xfrm>
              <a:off x="456264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3BA0CE8-46A5-8042-BA8D-444882AF1536}"/>
                </a:ext>
              </a:extLst>
            </p:cNvPr>
            <p:cNvSpPr/>
            <p:nvPr/>
          </p:nvSpPr>
          <p:spPr>
            <a:xfrm>
              <a:off x="475920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23DAF15-6728-434F-B4DA-AA3B2AD9EAA9}"/>
                </a:ext>
              </a:extLst>
            </p:cNvPr>
            <p:cNvSpPr/>
            <p:nvPr/>
          </p:nvSpPr>
          <p:spPr>
            <a:xfrm>
              <a:off x="495468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E1C083-EF68-A642-9B42-94CDA6FEE147}"/>
                </a:ext>
              </a:extLst>
            </p:cNvPr>
            <p:cNvSpPr/>
            <p:nvPr/>
          </p:nvSpPr>
          <p:spPr>
            <a:xfrm>
              <a:off x="5153400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E29354B-B360-DA45-89AE-9CCAE271A34A}"/>
                </a:ext>
              </a:extLst>
            </p:cNvPr>
            <p:cNvSpPr/>
            <p:nvPr/>
          </p:nvSpPr>
          <p:spPr>
            <a:xfrm>
              <a:off x="533376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50B7EA4-53B4-5A44-A293-1606479548D7}"/>
                </a:ext>
              </a:extLst>
            </p:cNvPr>
            <p:cNvSpPr/>
            <p:nvPr/>
          </p:nvSpPr>
          <p:spPr>
            <a:xfrm>
              <a:off x="55515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37C0683-6483-D645-9DC7-9B5F323C2978}"/>
                </a:ext>
              </a:extLst>
            </p:cNvPr>
            <p:cNvSpPr/>
            <p:nvPr/>
          </p:nvSpPr>
          <p:spPr>
            <a:xfrm>
              <a:off x="57279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F0D9554-A145-BC4A-9A31-321BC3AD157E}"/>
                </a:ext>
              </a:extLst>
            </p:cNvPr>
            <p:cNvSpPr/>
            <p:nvPr/>
          </p:nvSpPr>
          <p:spPr>
            <a:xfrm>
              <a:off x="5925599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A=\{left,right,up,down\}§svg§600§FALSE" title="TexMaths">
            <a:extLst>
              <a:ext uri="{FF2B5EF4-FFF2-40B4-BE49-F238E27FC236}">
                <a16:creationId xmlns:a16="http://schemas.microsoft.com/office/drawing/2014/main" id="{266A1BCE-ADE3-8A4B-A1F4-611F7FFA3455}"/>
              </a:ext>
            </a:extLst>
          </p:cNvPr>
          <p:cNvGrpSpPr/>
          <p:nvPr/>
        </p:nvGrpSpPr>
        <p:grpSpPr>
          <a:xfrm>
            <a:off x="2999520" y="5644440"/>
            <a:ext cx="5233320" cy="443160"/>
            <a:chOff x="2999520" y="5644440"/>
            <a:chExt cx="5233320" cy="44316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7574AA-5ADF-5C49-A457-08601B9D860F}"/>
                </a:ext>
              </a:extLst>
            </p:cNvPr>
            <p:cNvSpPr/>
            <p:nvPr/>
          </p:nvSpPr>
          <p:spPr>
            <a:xfrm>
              <a:off x="2999520" y="56455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76EEAF-B47A-A140-91F5-30FC6E71E1B5}"/>
                </a:ext>
              </a:extLst>
            </p:cNvPr>
            <p:cNvSpPr/>
            <p:nvPr/>
          </p:nvSpPr>
          <p:spPr>
            <a:xfrm>
              <a:off x="3014640" y="56595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4B46699-1B1E-D34C-BD10-1BD348BE2EDA}"/>
                </a:ext>
              </a:extLst>
            </p:cNvPr>
            <p:cNvSpPr/>
            <p:nvPr/>
          </p:nvSpPr>
          <p:spPr>
            <a:xfrm>
              <a:off x="3478320" y="58136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3EB9462-3D9A-BB4B-8313-1E7B3358865B}"/>
                </a:ext>
              </a:extLst>
            </p:cNvPr>
            <p:cNvSpPr/>
            <p:nvPr/>
          </p:nvSpPr>
          <p:spPr>
            <a:xfrm>
              <a:off x="395100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5C03815-E9E5-4D43-883D-3484F733BF86}"/>
                </a:ext>
              </a:extLst>
            </p:cNvPr>
            <p:cNvSpPr/>
            <p:nvPr/>
          </p:nvSpPr>
          <p:spPr>
            <a:xfrm>
              <a:off x="4159800" y="5668559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3083080-3487-8B4B-997C-101551181720}"/>
                </a:ext>
              </a:extLst>
            </p:cNvPr>
            <p:cNvSpPr/>
            <p:nvPr/>
          </p:nvSpPr>
          <p:spPr>
            <a:xfrm>
              <a:off x="4300920" y="57805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515C491-FE85-0A45-B371-A8C79A103F02}"/>
                </a:ext>
              </a:extLst>
            </p:cNvPr>
            <p:cNvSpPr/>
            <p:nvPr/>
          </p:nvSpPr>
          <p:spPr>
            <a:xfrm>
              <a:off x="4509720" y="56646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6B29551-A791-D04F-8FD8-BF0247BD2E0F}"/>
                </a:ext>
              </a:extLst>
            </p:cNvPr>
            <p:cNvSpPr/>
            <p:nvPr/>
          </p:nvSpPr>
          <p:spPr>
            <a:xfrm>
              <a:off x="4759559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983F8BA-14EA-A84B-9F4E-C16E2BE00A99}"/>
                </a:ext>
              </a:extLst>
            </p:cNvPr>
            <p:cNvSpPr/>
            <p:nvPr/>
          </p:nvSpPr>
          <p:spPr>
            <a:xfrm>
              <a:off x="494712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B03E8E8-052F-084C-8E9C-81CE8C9E19A3}"/>
                </a:ext>
              </a:extLst>
            </p:cNvPr>
            <p:cNvSpPr/>
            <p:nvPr/>
          </p:nvSpPr>
          <p:spPr>
            <a:xfrm>
              <a:off x="5118479" y="57805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C632147-791C-3340-9BB7-DA690FDAC968}"/>
                </a:ext>
              </a:extLst>
            </p:cNvPr>
            <p:cNvSpPr/>
            <p:nvPr/>
          </p:nvSpPr>
          <p:spPr>
            <a:xfrm>
              <a:off x="5329080" y="56836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86D6290-2CB5-3848-8DC1-E7F7CCCCE063}"/>
                </a:ext>
              </a:extLst>
            </p:cNvPr>
            <p:cNvSpPr/>
            <p:nvPr/>
          </p:nvSpPr>
          <p:spPr>
            <a:xfrm>
              <a:off x="5475240" y="57805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0C5CFF-EA4E-A749-8B2F-6C12E96BBAC7}"/>
                </a:ext>
              </a:extLst>
            </p:cNvPr>
            <p:cNvSpPr/>
            <p:nvPr/>
          </p:nvSpPr>
          <p:spPr>
            <a:xfrm>
              <a:off x="5719320" y="5668559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5A2B3AD-E347-4942-92F3-D7981EDA1AAE}"/>
                </a:ext>
              </a:extLst>
            </p:cNvPr>
            <p:cNvSpPr/>
            <p:nvPr/>
          </p:nvSpPr>
          <p:spPr>
            <a:xfrm>
              <a:off x="5959080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4C3E31F-AE0A-AB43-83BA-F830B29A6AEF}"/>
                </a:ext>
              </a:extLst>
            </p:cNvPr>
            <p:cNvSpPr/>
            <p:nvPr/>
          </p:nvSpPr>
          <p:spPr>
            <a:xfrm>
              <a:off x="61466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601538A-2E7A-D34A-BE0E-EF51F2FC6232}"/>
                </a:ext>
              </a:extLst>
            </p:cNvPr>
            <p:cNvSpPr/>
            <p:nvPr/>
          </p:nvSpPr>
          <p:spPr>
            <a:xfrm>
              <a:off x="6318000" y="57805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0691A71-2262-A545-B22A-921F4EF7A3C0}"/>
                </a:ext>
              </a:extLst>
            </p:cNvPr>
            <p:cNvSpPr/>
            <p:nvPr/>
          </p:nvSpPr>
          <p:spPr>
            <a:xfrm>
              <a:off x="6543720" y="57805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3B56373-3DF1-504D-98BE-DE4F8E151A6C}"/>
                </a:ext>
              </a:extLst>
            </p:cNvPr>
            <p:cNvSpPr/>
            <p:nvPr/>
          </p:nvSpPr>
          <p:spPr>
            <a:xfrm>
              <a:off x="68180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E7AE870-5B68-1946-9FEF-CDBF90F2FE25}"/>
                </a:ext>
              </a:extLst>
            </p:cNvPr>
            <p:cNvSpPr/>
            <p:nvPr/>
          </p:nvSpPr>
          <p:spPr>
            <a:xfrm>
              <a:off x="6993359" y="5668559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87AFEEB-3F2B-2447-8A86-F443D3C37725}"/>
                </a:ext>
              </a:extLst>
            </p:cNvPr>
            <p:cNvSpPr/>
            <p:nvPr/>
          </p:nvSpPr>
          <p:spPr>
            <a:xfrm>
              <a:off x="7223040" y="57805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EC9CAC3-B4AB-544F-A6E6-9F18E81B2D24}"/>
                </a:ext>
              </a:extLst>
            </p:cNvPr>
            <p:cNvSpPr/>
            <p:nvPr/>
          </p:nvSpPr>
          <p:spPr>
            <a:xfrm>
              <a:off x="7431840" y="57805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1F8028B-0F85-EF44-92E8-7C7734590ACC}"/>
                </a:ext>
              </a:extLst>
            </p:cNvPr>
            <p:cNvSpPr/>
            <p:nvPr/>
          </p:nvSpPr>
          <p:spPr>
            <a:xfrm>
              <a:off x="7759440" y="57805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AD90DA-C255-3B49-9B3F-65F85A6406A8}"/>
                </a:ext>
              </a:extLst>
            </p:cNvPr>
            <p:cNvSpPr/>
            <p:nvPr/>
          </p:nvSpPr>
          <p:spPr>
            <a:xfrm>
              <a:off x="804384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3" name="Group 102" descr="28§display§P(s_{t+1} =s'| s_t=s,a_t=a)§svg§600§FALSE" title="TexMaths">
            <a:extLst>
              <a:ext uri="{FF2B5EF4-FFF2-40B4-BE49-F238E27FC236}">
                <a16:creationId xmlns:a16="http://schemas.microsoft.com/office/drawing/2014/main" id="{4AB2AE0C-2910-644C-BCC5-296681505643}"/>
              </a:ext>
            </a:extLst>
          </p:cNvPr>
          <p:cNvGrpSpPr/>
          <p:nvPr/>
        </p:nvGrpSpPr>
        <p:grpSpPr>
          <a:xfrm>
            <a:off x="3672359" y="6917010"/>
            <a:ext cx="5109120" cy="467280"/>
            <a:chOff x="3672359" y="6847560"/>
            <a:chExt cx="5109120" cy="467280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14F65E2-FBE3-C943-88BB-583A1493FF64}"/>
                </a:ext>
              </a:extLst>
            </p:cNvPr>
            <p:cNvSpPr/>
            <p:nvPr/>
          </p:nvSpPr>
          <p:spPr>
            <a:xfrm>
              <a:off x="3672359" y="684972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1A353B95-9CB5-0547-8A55-38F79FCCFDF0}"/>
                </a:ext>
              </a:extLst>
            </p:cNvPr>
            <p:cNvSpPr/>
            <p:nvPr/>
          </p:nvSpPr>
          <p:spPr>
            <a:xfrm>
              <a:off x="3690360" y="690192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5867E2C-B73A-BC4E-AB5D-A0299FD68F8A}"/>
                </a:ext>
              </a:extLst>
            </p:cNvPr>
            <p:cNvSpPr/>
            <p:nvPr/>
          </p:nvSpPr>
          <p:spPr>
            <a:xfrm>
              <a:off x="4061520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3413FCD-3C9E-3E41-9727-C514A85E4282}"/>
                </a:ext>
              </a:extLst>
            </p:cNvPr>
            <p:cNvSpPr/>
            <p:nvPr/>
          </p:nvSpPr>
          <p:spPr>
            <a:xfrm>
              <a:off x="42116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231B9B0-EA80-C642-AED3-5932293D1EE0}"/>
                </a:ext>
              </a:extLst>
            </p:cNvPr>
            <p:cNvSpPr/>
            <p:nvPr/>
          </p:nvSpPr>
          <p:spPr>
            <a:xfrm>
              <a:off x="440820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622E94F-2011-334F-BA30-8D578C822A37}"/>
                </a:ext>
              </a:extLst>
            </p:cNvPr>
            <p:cNvSpPr/>
            <p:nvPr/>
          </p:nvSpPr>
          <p:spPr>
            <a:xfrm>
              <a:off x="4550400" y="707832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4DB714C-E7FA-9946-A7E8-5074B0BBAF7A}"/>
                </a:ext>
              </a:extLst>
            </p:cNvPr>
            <p:cNvSpPr/>
            <p:nvPr/>
          </p:nvSpPr>
          <p:spPr>
            <a:xfrm>
              <a:off x="4833720" y="7064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1556549-46A3-684C-8841-C5DDDFB3216C}"/>
                </a:ext>
              </a:extLst>
            </p:cNvPr>
            <p:cNvSpPr/>
            <p:nvPr/>
          </p:nvSpPr>
          <p:spPr>
            <a:xfrm>
              <a:off x="514800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8409FCF-B769-6149-B1A6-224CAC96346C}"/>
                </a:ext>
              </a:extLst>
            </p:cNvPr>
            <p:cNvSpPr/>
            <p:nvPr/>
          </p:nvSpPr>
          <p:spPr>
            <a:xfrm>
              <a:off x="56116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55138AD-B327-8D48-AFC1-711EBE63503D}"/>
                </a:ext>
              </a:extLst>
            </p:cNvPr>
            <p:cNvSpPr/>
            <p:nvPr/>
          </p:nvSpPr>
          <p:spPr>
            <a:xfrm>
              <a:off x="5810400" y="684756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1F226D-327B-2D4E-BCA1-4235DD47C242}"/>
                </a:ext>
              </a:extLst>
            </p:cNvPr>
            <p:cNvSpPr/>
            <p:nvPr/>
          </p:nvSpPr>
          <p:spPr>
            <a:xfrm>
              <a:off x="5972760" y="687167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F8F5349-2BEC-4046-810F-B7A692FEFC9C}"/>
                </a:ext>
              </a:extLst>
            </p:cNvPr>
            <p:cNvSpPr/>
            <p:nvPr/>
          </p:nvSpPr>
          <p:spPr>
            <a:xfrm>
              <a:off x="60652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26288C2-9199-C24B-9FAB-A3ABFE8790FC}"/>
                </a:ext>
              </a:extLst>
            </p:cNvPr>
            <p:cNvSpPr/>
            <p:nvPr/>
          </p:nvSpPr>
          <p:spPr>
            <a:xfrm>
              <a:off x="626184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8D238AE-7082-674D-9754-148AD41E6824}"/>
                </a:ext>
              </a:extLst>
            </p:cNvPr>
            <p:cNvSpPr/>
            <p:nvPr/>
          </p:nvSpPr>
          <p:spPr>
            <a:xfrm>
              <a:off x="655308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7008C26-E0CE-C942-90FA-0C1186E331C0}"/>
                </a:ext>
              </a:extLst>
            </p:cNvPr>
            <p:cNvSpPr/>
            <p:nvPr/>
          </p:nvSpPr>
          <p:spPr>
            <a:xfrm>
              <a:off x="70178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7162602-EF4E-A647-9611-DA886067DD05}"/>
                </a:ext>
              </a:extLst>
            </p:cNvPr>
            <p:cNvSpPr/>
            <p:nvPr/>
          </p:nvSpPr>
          <p:spPr>
            <a:xfrm>
              <a:off x="7239600" y="71568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F5DFAD1-2086-BF47-96A7-17F32E02601F}"/>
                </a:ext>
              </a:extLst>
            </p:cNvPr>
            <p:cNvSpPr/>
            <p:nvPr/>
          </p:nvSpPr>
          <p:spPr>
            <a:xfrm>
              <a:off x="741492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3842570-0D35-8D48-864C-968447B636E9}"/>
                </a:ext>
              </a:extLst>
            </p:cNvPr>
            <p:cNvSpPr/>
            <p:nvPr/>
          </p:nvSpPr>
          <p:spPr>
            <a:xfrm>
              <a:off x="764388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60FB731-B3B5-9D4D-BFF8-E36650E4EAD0}"/>
                </a:ext>
              </a:extLst>
            </p:cNvPr>
            <p:cNvSpPr/>
            <p:nvPr/>
          </p:nvSpPr>
          <p:spPr>
            <a:xfrm>
              <a:off x="793404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B6AB4B1-12E3-6B44-BFBF-F68312CC4B23}"/>
                </a:ext>
              </a:extLst>
            </p:cNvPr>
            <p:cNvSpPr/>
            <p:nvPr/>
          </p:nvSpPr>
          <p:spPr>
            <a:xfrm>
              <a:off x="839376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67E13E9-6B8B-9745-A84C-B3139D5F160F}"/>
                </a:ext>
              </a:extLst>
            </p:cNvPr>
            <p:cNvSpPr/>
            <p:nvPr/>
          </p:nvSpPr>
          <p:spPr>
            <a:xfrm>
              <a:off x="8634599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5" name="Group 124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DFE61C05-5B8B-D742-8A21-CCA6149342A3}"/>
              </a:ext>
            </a:extLst>
          </p:cNvPr>
          <p:cNvGrpSpPr/>
          <p:nvPr/>
        </p:nvGrpSpPr>
        <p:grpSpPr>
          <a:xfrm>
            <a:off x="3661200" y="6298920"/>
            <a:ext cx="5939640" cy="443160"/>
            <a:chOff x="3661200" y="6298920"/>
            <a:chExt cx="5939640" cy="44316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07B8943-6375-1B42-8F5E-99F37B9CDA59}"/>
                </a:ext>
              </a:extLst>
            </p:cNvPr>
            <p:cNvSpPr/>
            <p:nvPr/>
          </p:nvSpPr>
          <p:spPr>
            <a:xfrm>
              <a:off x="3661200" y="6300000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F5E8486-198F-0141-84F5-7584AB8BAA32}"/>
                </a:ext>
              </a:extLst>
            </p:cNvPr>
            <p:cNvSpPr/>
            <p:nvPr/>
          </p:nvSpPr>
          <p:spPr>
            <a:xfrm>
              <a:off x="3679199" y="63280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73D2A5B-0F91-C949-8011-9924B9467F54}"/>
                </a:ext>
              </a:extLst>
            </p:cNvPr>
            <p:cNvSpPr/>
            <p:nvPr/>
          </p:nvSpPr>
          <p:spPr>
            <a:xfrm>
              <a:off x="4043159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16DCAA06-52A8-4945-8F9C-6E9C004360DA}"/>
                </a:ext>
              </a:extLst>
            </p:cNvPr>
            <p:cNvSpPr/>
            <p:nvPr/>
          </p:nvSpPr>
          <p:spPr>
            <a:xfrm>
              <a:off x="41943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ADA85DF-0992-8D49-90C4-2A392BF7BCE2}"/>
                </a:ext>
              </a:extLst>
            </p:cNvPr>
            <p:cNvSpPr/>
            <p:nvPr/>
          </p:nvSpPr>
          <p:spPr>
            <a:xfrm>
              <a:off x="441612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32EC32D-6506-BA4A-B5E7-E87C51F2B29A}"/>
                </a:ext>
              </a:extLst>
            </p:cNvPr>
            <p:cNvSpPr/>
            <p:nvPr/>
          </p:nvSpPr>
          <p:spPr>
            <a:xfrm>
              <a:off x="459144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EEFD221-7375-B345-83A1-BDB7745CD3B5}"/>
                </a:ext>
              </a:extLst>
            </p:cNvPr>
            <p:cNvSpPr/>
            <p:nvPr/>
          </p:nvSpPr>
          <p:spPr>
            <a:xfrm>
              <a:off x="4832640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1C27746-8371-FA42-99CE-EDD45CF4D774}"/>
                </a:ext>
              </a:extLst>
            </p:cNvPr>
            <p:cNvSpPr/>
            <p:nvPr/>
          </p:nvSpPr>
          <p:spPr>
            <a:xfrm>
              <a:off x="5126759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339E58A-3771-3144-BBDB-CD6524CD6626}"/>
                </a:ext>
              </a:extLst>
            </p:cNvPr>
            <p:cNvSpPr/>
            <p:nvPr/>
          </p:nvSpPr>
          <p:spPr>
            <a:xfrm>
              <a:off x="5574240" y="632700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7D4E00F-A61F-B947-A2AC-FD9CFD04C842}"/>
                </a:ext>
              </a:extLst>
            </p:cNvPr>
            <p:cNvSpPr/>
            <p:nvPr/>
          </p:nvSpPr>
          <p:spPr>
            <a:xfrm>
              <a:off x="591516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1759C5F-A17D-414A-A9C1-44E95346CCA4}"/>
                </a:ext>
              </a:extLst>
            </p:cNvPr>
            <p:cNvSpPr/>
            <p:nvPr/>
          </p:nvSpPr>
          <p:spPr>
            <a:xfrm>
              <a:off x="5997600" y="643500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A5372D-FA82-024F-A230-031D35F271F0}"/>
                </a:ext>
              </a:extLst>
            </p:cNvPr>
            <p:cNvSpPr/>
            <p:nvPr/>
          </p:nvSpPr>
          <p:spPr>
            <a:xfrm>
              <a:off x="619740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FA72C6F-3479-D34D-B272-0D007DFA10ED}"/>
                </a:ext>
              </a:extLst>
            </p:cNvPr>
            <p:cNvSpPr/>
            <p:nvPr/>
          </p:nvSpPr>
          <p:spPr>
            <a:xfrm>
              <a:off x="6339240" y="650556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41338A3-9A92-AA4E-85DA-74A2F9C00679}"/>
                </a:ext>
              </a:extLst>
            </p:cNvPr>
            <p:cNvSpPr/>
            <p:nvPr/>
          </p:nvSpPr>
          <p:spPr>
            <a:xfrm>
              <a:off x="6621480" y="64915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65118DE-CCF5-1A4C-9963-6DF425D30E35}"/>
                </a:ext>
              </a:extLst>
            </p:cNvPr>
            <p:cNvSpPr/>
            <p:nvPr/>
          </p:nvSpPr>
          <p:spPr>
            <a:xfrm>
              <a:off x="6841440" y="629892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92B743C-7D3E-B741-9F05-F236170AEACC}"/>
                </a:ext>
              </a:extLst>
            </p:cNvPr>
            <p:cNvSpPr/>
            <p:nvPr/>
          </p:nvSpPr>
          <p:spPr>
            <a:xfrm>
              <a:off x="69339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616CDA4-F1E6-B142-806C-2F53BE02EC4B}"/>
                </a:ext>
              </a:extLst>
            </p:cNvPr>
            <p:cNvSpPr/>
            <p:nvPr/>
          </p:nvSpPr>
          <p:spPr>
            <a:xfrm>
              <a:off x="713052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7CAC062-1A17-014B-B3C5-6C2649B4C9DC}"/>
                </a:ext>
              </a:extLst>
            </p:cNvPr>
            <p:cNvSpPr/>
            <p:nvPr/>
          </p:nvSpPr>
          <p:spPr>
            <a:xfrm>
              <a:off x="742104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A604F0B-EB86-8741-A794-884DFDD8831F}"/>
                </a:ext>
              </a:extLst>
            </p:cNvPr>
            <p:cNvSpPr/>
            <p:nvPr/>
          </p:nvSpPr>
          <p:spPr>
            <a:xfrm>
              <a:off x="7885799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2531BA0-1399-C548-ACFE-51A1E0040D33}"/>
                </a:ext>
              </a:extLst>
            </p:cNvPr>
            <p:cNvSpPr/>
            <p:nvPr/>
          </p:nvSpPr>
          <p:spPr>
            <a:xfrm>
              <a:off x="810756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F5BE414-0762-F949-A56E-C55A0C323070}"/>
                </a:ext>
              </a:extLst>
            </p:cNvPr>
            <p:cNvSpPr/>
            <p:nvPr/>
          </p:nvSpPr>
          <p:spPr>
            <a:xfrm>
              <a:off x="828360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B6D0138-D28E-CD4E-9E90-616667340463}"/>
                </a:ext>
              </a:extLst>
            </p:cNvPr>
            <p:cNvSpPr/>
            <p:nvPr/>
          </p:nvSpPr>
          <p:spPr>
            <a:xfrm>
              <a:off x="851148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611705B-F532-884B-A89D-1F3E06B72236}"/>
                </a:ext>
              </a:extLst>
            </p:cNvPr>
            <p:cNvSpPr/>
            <p:nvPr/>
          </p:nvSpPr>
          <p:spPr>
            <a:xfrm>
              <a:off x="880272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3D63D9C-864B-6B45-ACB2-21902194E477}"/>
                </a:ext>
              </a:extLst>
            </p:cNvPr>
            <p:cNvSpPr/>
            <p:nvPr/>
          </p:nvSpPr>
          <p:spPr>
            <a:xfrm>
              <a:off x="926136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C669E57-5FA3-B84D-B417-474ADF785351}"/>
                </a:ext>
              </a:extLst>
            </p:cNvPr>
            <p:cNvSpPr/>
            <p:nvPr/>
          </p:nvSpPr>
          <p:spPr>
            <a:xfrm>
              <a:off x="948744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1" name="Group 150" descr="28§display§\mathcal{M} = \langle S, A, R, P \rangle§svg§600§FALSE" title="TexMaths">
            <a:extLst>
              <a:ext uri="{FF2B5EF4-FFF2-40B4-BE49-F238E27FC236}">
                <a16:creationId xmlns:a16="http://schemas.microsoft.com/office/drawing/2014/main" id="{52DA9511-9FCB-1340-A15B-F06C5E6B7D58}"/>
              </a:ext>
            </a:extLst>
          </p:cNvPr>
          <p:cNvGrpSpPr/>
          <p:nvPr/>
        </p:nvGrpSpPr>
        <p:grpSpPr>
          <a:xfrm>
            <a:off x="3931920" y="3762720"/>
            <a:ext cx="3337200" cy="443160"/>
            <a:chOff x="3931920" y="3762720"/>
            <a:chExt cx="3337200" cy="44316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2AE589A-81DF-9F4A-899F-5E0FB5364843}"/>
                </a:ext>
              </a:extLst>
            </p:cNvPr>
            <p:cNvSpPr/>
            <p:nvPr/>
          </p:nvSpPr>
          <p:spPr>
            <a:xfrm>
              <a:off x="3931920" y="3763800"/>
              <a:ext cx="33372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1" h="1229">
                  <a:moveTo>
                    <a:pt x="4637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271" y="0"/>
                  </a:lnTo>
                  <a:lnTo>
                    <a:pt x="9271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BF84B0-9B2E-CF44-85FC-B12C232C0D94}"/>
                </a:ext>
              </a:extLst>
            </p:cNvPr>
            <p:cNvSpPr/>
            <p:nvPr/>
          </p:nvSpPr>
          <p:spPr>
            <a:xfrm>
              <a:off x="3944160" y="3782879"/>
              <a:ext cx="482400" cy="33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932">
                  <a:moveTo>
                    <a:pt x="442" y="179"/>
                  </a:moveTo>
                  <a:cubicBezTo>
                    <a:pt x="473" y="342"/>
                    <a:pt x="529" y="605"/>
                    <a:pt x="599" y="748"/>
                  </a:cubicBezTo>
                  <a:cubicBezTo>
                    <a:pt x="627" y="801"/>
                    <a:pt x="638" y="829"/>
                    <a:pt x="652" y="829"/>
                  </a:cubicBezTo>
                  <a:cubicBezTo>
                    <a:pt x="658" y="829"/>
                    <a:pt x="661" y="829"/>
                    <a:pt x="680" y="806"/>
                  </a:cubicBezTo>
                  <a:cubicBezTo>
                    <a:pt x="776" y="717"/>
                    <a:pt x="840" y="644"/>
                    <a:pt x="927" y="546"/>
                  </a:cubicBezTo>
                  <a:lnTo>
                    <a:pt x="1196" y="230"/>
                  </a:lnTo>
                  <a:cubicBezTo>
                    <a:pt x="1179" y="336"/>
                    <a:pt x="1134" y="613"/>
                    <a:pt x="1134" y="759"/>
                  </a:cubicBezTo>
                  <a:cubicBezTo>
                    <a:pt x="1134" y="790"/>
                    <a:pt x="1134" y="823"/>
                    <a:pt x="1140" y="857"/>
                  </a:cubicBezTo>
                  <a:cubicBezTo>
                    <a:pt x="1140" y="871"/>
                    <a:pt x="1145" y="904"/>
                    <a:pt x="1196" y="904"/>
                  </a:cubicBezTo>
                  <a:cubicBezTo>
                    <a:pt x="1249" y="904"/>
                    <a:pt x="1341" y="851"/>
                    <a:pt x="1341" y="826"/>
                  </a:cubicBezTo>
                  <a:cubicBezTo>
                    <a:pt x="1341" y="820"/>
                    <a:pt x="1336" y="818"/>
                    <a:pt x="1330" y="818"/>
                  </a:cubicBezTo>
                  <a:cubicBezTo>
                    <a:pt x="1316" y="818"/>
                    <a:pt x="1291" y="829"/>
                    <a:pt x="1277" y="837"/>
                  </a:cubicBezTo>
                  <a:cubicBezTo>
                    <a:pt x="1249" y="834"/>
                    <a:pt x="1246" y="815"/>
                    <a:pt x="1243" y="787"/>
                  </a:cubicBezTo>
                  <a:cubicBezTo>
                    <a:pt x="1238" y="748"/>
                    <a:pt x="1238" y="708"/>
                    <a:pt x="1238" y="706"/>
                  </a:cubicBezTo>
                  <a:cubicBezTo>
                    <a:pt x="1238" y="568"/>
                    <a:pt x="1294" y="193"/>
                    <a:pt x="1330" y="42"/>
                  </a:cubicBezTo>
                  <a:cubicBezTo>
                    <a:pt x="1330" y="31"/>
                    <a:pt x="1330" y="31"/>
                    <a:pt x="1330" y="20"/>
                  </a:cubicBezTo>
                  <a:cubicBezTo>
                    <a:pt x="1330" y="14"/>
                    <a:pt x="1330" y="0"/>
                    <a:pt x="1322" y="0"/>
                  </a:cubicBezTo>
                  <a:cubicBezTo>
                    <a:pt x="1316" y="0"/>
                    <a:pt x="1316" y="3"/>
                    <a:pt x="1291" y="31"/>
                  </a:cubicBezTo>
                  <a:cubicBezTo>
                    <a:pt x="1176" y="171"/>
                    <a:pt x="815" y="602"/>
                    <a:pt x="694" y="706"/>
                  </a:cubicBezTo>
                  <a:cubicBezTo>
                    <a:pt x="664" y="641"/>
                    <a:pt x="641" y="594"/>
                    <a:pt x="599" y="420"/>
                  </a:cubicBezTo>
                  <a:cubicBezTo>
                    <a:pt x="563" y="280"/>
                    <a:pt x="540" y="179"/>
                    <a:pt x="521" y="59"/>
                  </a:cubicBezTo>
                  <a:cubicBezTo>
                    <a:pt x="515" y="42"/>
                    <a:pt x="510" y="8"/>
                    <a:pt x="510" y="6"/>
                  </a:cubicBezTo>
                  <a:cubicBezTo>
                    <a:pt x="507" y="0"/>
                    <a:pt x="501" y="0"/>
                    <a:pt x="496" y="0"/>
                  </a:cubicBezTo>
                  <a:cubicBezTo>
                    <a:pt x="473" y="0"/>
                    <a:pt x="423" y="28"/>
                    <a:pt x="420" y="53"/>
                  </a:cubicBezTo>
                  <a:cubicBezTo>
                    <a:pt x="403" y="157"/>
                    <a:pt x="381" y="319"/>
                    <a:pt x="294" y="554"/>
                  </a:cubicBezTo>
                  <a:cubicBezTo>
                    <a:pt x="196" y="818"/>
                    <a:pt x="168" y="818"/>
                    <a:pt x="146" y="818"/>
                  </a:cubicBezTo>
                  <a:cubicBezTo>
                    <a:pt x="129" y="818"/>
                    <a:pt x="81" y="809"/>
                    <a:pt x="56" y="784"/>
                  </a:cubicBezTo>
                  <a:cubicBezTo>
                    <a:pt x="50" y="778"/>
                    <a:pt x="48" y="778"/>
                    <a:pt x="45" y="778"/>
                  </a:cubicBezTo>
                  <a:cubicBezTo>
                    <a:pt x="28" y="778"/>
                    <a:pt x="0" y="832"/>
                    <a:pt x="0" y="868"/>
                  </a:cubicBezTo>
                  <a:cubicBezTo>
                    <a:pt x="0" y="879"/>
                    <a:pt x="0" y="893"/>
                    <a:pt x="39" y="916"/>
                  </a:cubicBezTo>
                  <a:cubicBezTo>
                    <a:pt x="70" y="930"/>
                    <a:pt x="101" y="932"/>
                    <a:pt x="106" y="932"/>
                  </a:cubicBezTo>
                  <a:cubicBezTo>
                    <a:pt x="182" y="932"/>
                    <a:pt x="255" y="756"/>
                    <a:pt x="280" y="692"/>
                  </a:cubicBezTo>
                  <a:cubicBezTo>
                    <a:pt x="339" y="552"/>
                    <a:pt x="406" y="358"/>
                    <a:pt x="442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6DB8E9A-B6D0-BF49-ADD1-66467856E4BA}"/>
                </a:ext>
              </a:extLst>
            </p:cNvPr>
            <p:cNvSpPr/>
            <p:nvPr/>
          </p:nvSpPr>
          <p:spPr>
            <a:xfrm>
              <a:off x="4609440" y="39319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5EFC118-CC4A-7149-8C89-4B310867F118}"/>
                </a:ext>
              </a:extLst>
            </p:cNvPr>
            <p:cNvSpPr/>
            <p:nvPr/>
          </p:nvSpPr>
          <p:spPr>
            <a:xfrm>
              <a:off x="509904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48"/>
                  </a:moveTo>
                  <a:cubicBezTo>
                    <a:pt x="277" y="34"/>
                    <a:pt x="277" y="31"/>
                    <a:pt x="277" y="25"/>
                  </a:cubicBezTo>
                  <a:cubicBezTo>
                    <a:pt x="277" y="11"/>
                    <a:pt x="266" y="0"/>
                    <a:pt x="252" y="0"/>
                  </a:cubicBezTo>
                  <a:cubicBezTo>
                    <a:pt x="241" y="0"/>
                    <a:pt x="232" y="6"/>
                    <a:pt x="224" y="28"/>
                  </a:cubicBezTo>
                  <a:lnTo>
                    <a:pt x="6" y="594"/>
                  </a:lnTo>
                  <a:cubicBezTo>
                    <a:pt x="3" y="602"/>
                    <a:pt x="0" y="610"/>
                    <a:pt x="0" y="616"/>
                  </a:cubicBezTo>
                  <a:cubicBezTo>
                    <a:pt x="0" y="619"/>
                    <a:pt x="0" y="622"/>
                    <a:pt x="6" y="638"/>
                  </a:cubicBezTo>
                  <a:lnTo>
                    <a:pt x="224" y="1204"/>
                  </a:lnTo>
                  <a:cubicBezTo>
                    <a:pt x="230" y="1218"/>
                    <a:pt x="235" y="1232"/>
                    <a:pt x="252" y="1232"/>
                  </a:cubicBezTo>
                  <a:cubicBezTo>
                    <a:pt x="266" y="1232"/>
                    <a:pt x="277" y="1221"/>
                    <a:pt x="277" y="1210"/>
                  </a:cubicBezTo>
                  <a:cubicBezTo>
                    <a:pt x="277" y="1204"/>
                    <a:pt x="277" y="1201"/>
                    <a:pt x="272" y="1187"/>
                  </a:cubicBezTo>
                  <a:lnTo>
                    <a:pt x="50" y="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D498463-E36C-374F-8C49-C4E8D31274D4}"/>
                </a:ext>
              </a:extLst>
            </p:cNvPr>
            <p:cNvSpPr/>
            <p:nvPr/>
          </p:nvSpPr>
          <p:spPr>
            <a:xfrm>
              <a:off x="5245200" y="3782879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2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2213C2B-843A-F244-BBEC-5D895E89C879}"/>
                </a:ext>
              </a:extLst>
            </p:cNvPr>
            <p:cNvSpPr/>
            <p:nvPr/>
          </p:nvSpPr>
          <p:spPr>
            <a:xfrm>
              <a:off x="553176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90306E-91A3-6843-8443-409D93288B13}"/>
                </a:ext>
              </a:extLst>
            </p:cNvPr>
            <p:cNvSpPr/>
            <p:nvPr/>
          </p:nvSpPr>
          <p:spPr>
            <a:xfrm>
              <a:off x="5706000" y="377784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10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54E0A47-946D-DE4C-B70B-4C89A679C9C1}"/>
                </a:ext>
              </a:extLst>
            </p:cNvPr>
            <p:cNvSpPr/>
            <p:nvPr/>
          </p:nvSpPr>
          <p:spPr>
            <a:xfrm>
              <a:off x="605880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2DCB400-75AD-3147-8E5F-64061A9BACB7}"/>
                </a:ext>
              </a:extLst>
            </p:cNvPr>
            <p:cNvSpPr/>
            <p:nvPr/>
          </p:nvSpPr>
          <p:spPr>
            <a:xfrm>
              <a:off x="6236280" y="37918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0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2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2F75583-8B5E-D143-A7F2-C6309B97C05B}"/>
                </a:ext>
              </a:extLst>
            </p:cNvPr>
            <p:cNvSpPr/>
            <p:nvPr/>
          </p:nvSpPr>
          <p:spPr>
            <a:xfrm>
              <a:off x="659412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2FCBF1C-0306-B84D-BC91-1FEEF47B9378}"/>
                </a:ext>
              </a:extLst>
            </p:cNvPr>
            <p:cNvSpPr/>
            <p:nvPr/>
          </p:nvSpPr>
          <p:spPr>
            <a:xfrm>
              <a:off x="6770520" y="37918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3D31310-9279-DF42-B91D-C91C490C9286}"/>
                </a:ext>
              </a:extLst>
            </p:cNvPr>
            <p:cNvSpPr/>
            <p:nvPr/>
          </p:nvSpPr>
          <p:spPr>
            <a:xfrm>
              <a:off x="712116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638"/>
                  </a:moveTo>
                  <a:cubicBezTo>
                    <a:pt x="277" y="622"/>
                    <a:pt x="277" y="619"/>
                    <a:pt x="277" y="616"/>
                  </a:cubicBezTo>
                  <a:cubicBezTo>
                    <a:pt x="277" y="613"/>
                    <a:pt x="277" y="610"/>
                    <a:pt x="272" y="596"/>
                  </a:cubicBezTo>
                  <a:lnTo>
                    <a:pt x="53" y="28"/>
                  </a:lnTo>
                  <a:cubicBezTo>
                    <a:pt x="45" y="8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0" y="31"/>
                    <a:pt x="6" y="45"/>
                  </a:cubicBezTo>
                  <a:lnTo>
                    <a:pt x="227" y="616"/>
                  </a:lnTo>
                  <a:lnTo>
                    <a:pt x="6" y="1187"/>
                  </a:lnTo>
                  <a:cubicBezTo>
                    <a:pt x="0" y="1198"/>
                    <a:pt x="0" y="1201"/>
                    <a:pt x="0" y="1210"/>
                  </a:cubicBezTo>
                  <a:cubicBezTo>
                    <a:pt x="0" y="1221"/>
                    <a:pt x="11" y="1232"/>
                    <a:pt x="25" y="1232"/>
                  </a:cubicBezTo>
                  <a:cubicBezTo>
                    <a:pt x="42" y="1232"/>
                    <a:pt x="45" y="1221"/>
                    <a:pt x="50" y="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04" name="Title 203">
            <a:extLst>
              <a:ext uri="{FF2B5EF4-FFF2-40B4-BE49-F238E27FC236}">
                <a16:creationId xmlns:a16="http://schemas.microsoft.com/office/drawing/2014/main" id="{524AEC07-BA8A-AD44-9B4E-0FDAC315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12858"/>
          </a:xfrm>
        </p:spPr>
        <p:txBody>
          <a:bodyPr/>
          <a:lstStyle/>
          <a:p>
            <a:r>
              <a:rPr lang="en-US" dirty="0"/>
              <a:t>Definition of an MDP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EC8D94C-D62D-EA46-B089-57080F66947B}"/>
              </a:ext>
            </a:extLst>
          </p:cNvPr>
          <p:cNvSpPr txBox="1"/>
          <p:nvPr/>
        </p:nvSpPr>
        <p:spPr>
          <a:xfrm>
            <a:off x="1350720" y="3749040"/>
            <a:ext cx="2489760" cy="3527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 MDP is a tuple: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where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sp>
        <p:nvSpPr>
          <p:cNvPr id="164" name="Freeform 163">
            <a:extLst>
              <a:ext uri="{FF2B5EF4-FFF2-40B4-BE49-F238E27FC236}">
                <a16:creationId xmlns:a16="http://schemas.microsoft.com/office/drawing/2014/main" id="{3524B94E-92C6-D848-8372-68B1510820A9}"/>
              </a:ext>
            </a:extLst>
          </p:cNvPr>
          <p:cNvSpPr/>
          <p:nvPr/>
        </p:nvSpPr>
        <p:spPr>
          <a:xfrm>
            <a:off x="914400" y="2118167"/>
            <a:ext cx="8686800" cy="3035952"/>
          </a:xfrm>
          <a:custGeom>
            <a:avLst>
              <a:gd name="f0" fmla="val 7171"/>
              <a:gd name="f1" fmla="val 5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Why is it called a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Markov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decision process?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6404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33CE91-0096-3344-AEEC-6365A0E0E55D}"/>
              </a:ext>
            </a:extLst>
          </p:cNvPr>
          <p:cNvGrpSpPr/>
          <p:nvPr/>
        </p:nvGrpSpPr>
        <p:grpSpPr>
          <a:xfrm>
            <a:off x="3397679" y="1122744"/>
            <a:ext cx="3186001" cy="2286000"/>
            <a:chOff x="3397679" y="914400"/>
            <a:chExt cx="3186001" cy="228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D694117-73F5-3F4F-B837-92F0F5BB41C6}"/>
                </a:ext>
              </a:extLst>
            </p:cNvPr>
            <p:cNvSpPr/>
            <p:nvPr/>
          </p:nvSpPr>
          <p:spPr>
            <a:xfrm>
              <a:off x="3397679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AD03FD6-EA2F-8F4A-929F-525FC69E3756}"/>
                </a:ext>
              </a:extLst>
            </p:cNvPr>
            <p:cNvSpPr/>
            <p:nvPr/>
          </p:nvSpPr>
          <p:spPr>
            <a:xfrm>
              <a:off x="419436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892CBDD-2E4C-A64E-9D26-22056C41FDE2}"/>
                </a:ext>
              </a:extLst>
            </p:cNvPr>
            <p:cNvSpPr/>
            <p:nvPr/>
          </p:nvSpPr>
          <p:spPr>
            <a:xfrm>
              <a:off x="499068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A5E37D9-55E4-354A-A24A-97745716B250}"/>
                </a:ext>
              </a:extLst>
            </p:cNvPr>
            <p:cNvSpPr/>
            <p:nvPr/>
          </p:nvSpPr>
          <p:spPr>
            <a:xfrm>
              <a:off x="3397679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4CBE30-6A50-E447-AD1A-D159E3EBAEBA}"/>
                </a:ext>
              </a:extLst>
            </p:cNvPr>
            <p:cNvSpPr/>
            <p:nvPr/>
          </p:nvSpPr>
          <p:spPr>
            <a:xfrm>
              <a:off x="419436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985075-146F-1046-8383-2BC3989B975F}"/>
                </a:ext>
              </a:extLst>
            </p:cNvPr>
            <p:cNvSpPr/>
            <p:nvPr/>
          </p:nvSpPr>
          <p:spPr>
            <a:xfrm>
              <a:off x="499068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EB44E39-3FD5-0342-BFDF-C4527346D135}"/>
                </a:ext>
              </a:extLst>
            </p:cNvPr>
            <p:cNvSpPr/>
            <p:nvPr/>
          </p:nvSpPr>
          <p:spPr>
            <a:xfrm>
              <a:off x="3397679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E6DF722-A7AC-FB4E-B425-C45E2FDCB2AB}"/>
                </a:ext>
              </a:extLst>
            </p:cNvPr>
            <p:cNvSpPr/>
            <p:nvPr/>
          </p:nvSpPr>
          <p:spPr>
            <a:xfrm>
              <a:off x="419436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CFFA4A-71BD-ED4C-A794-CAA0A48C1529}"/>
                </a:ext>
              </a:extLst>
            </p:cNvPr>
            <p:cNvSpPr/>
            <p:nvPr/>
          </p:nvSpPr>
          <p:spPr>
            <a:xfrm>
              <a:off x="499068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E912895-AAA5-4D48-97D9-CBAC09DC94E6}"/>
                </a:ext>
              </a:extLst>
            </p:cNvPr>
            <p:cNvSpPr/>
            <p:nvPr/>
          </p:nvSpPr>
          <p:spPr>
            <a:xfrm>
              <a:off x="5787000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A5DC91-8557-0F41-B7A2-33E0560579FA}"/>
                </a:ext>
              </a:extLst>
            </p:cNvPr>
            <p:cNvSpPr/>
            <p:nvPr/>
          </p:nvSpPr>
          <p:spPr>
            <a:xfrm>
              <a:off x="5787000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355E4BC-2CA6-BA44-8310-0368F96E6B98}"/>
                </a:ext>
              </a:extLst>
            </p:cNvPr>
            <p:cNvSpPr/>
            <p:nvPr/>
          </p:nvSpPr>
          <p:spPr>
            <a:xfrm>
              <a:off x="5787000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 descr="28§display§s_1§svg§600§FALSE" title="TexMaths">
              <a:extLst>
                <a:ext uri="{FF2B5EF4-FFF2-40B4-BE49-F238E27FC236}">
                  <a16:creationId xmlns:a16="http://schemas.microsoft.com/office/drawing/2014/main" id="{5C19EF31-33D1-BD43-969F-0EF0B0A698FD}"/>
                </a:ext>
              </a:extLst>
            </p:cNvPr>
            <p:cNvGrpSpPr/>
            <p:nvPr/>
          </p:nvGrpSpPr>
          <p:grpSpPr>
            <a:xfrm>
              <a:off x="3665159" y="1178640"/>
              <a:ext cx="358200" cy="243360"/>
              <a:chOff x="3665159" y="1178640"/>
              <a:chExt cx="358200" cy="24336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4E57A2-9E99-2E44-A7B4-D21360E2D664}"/>
                  </a:ext>
                </a:extLst>
              </p:cNvPr>
              <p:cNvSpPr/>
              <p:nvPr/>
            </p:nvSpPr>
            <p:spPr>
              <a:xfrm>
                <a:off x="3665159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BE95829-8B72-1841-B35A-C68336C52B57}"/>
                  </a:ext>
                </a:extLst>
              </p:cNvPr>
              <p:cNvSpPr/>
              <p:nvPr/>
            </p:nvSpPr>
            <p:spPr>
              <a:xfrm>
                <a:off x="368675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7C0127-2493-2944-89FF-502A0D448BBE}"/>
                  </a:ext>
                </a:extLst>
              </p:cNvPr>
              <p:cNvSpPr/>
              <p:nvPr/>
            </p:nvSpPr>
            <p:spPr>
              <a:xfrm>
                <a:off x="3889800" y="1231200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" name="Group 19" descr="28§display§s_3§svg§600§FALSE" title="TexMaths">
              <a:extLst>
                <a:ext uri="{FF2B5EF4-FFF2-40B4-BE49-F238E27FC236}">
                  <a16:creationId xmlns:a16="http://schemas.microsoft.com/office/drawing/2014/main" id="{68ED09A1-716A-5046-96C5-981355CEF0DD}"/>
                </a:ext>
              </a:extLst>
            </p:cNvPr>
            <p:cNvGrpSpPr/>
            <p:nvPr/>
          </p:nvGrpSpPr>
          <p:grpSpPr>
            <a:xfrm>
              <a:off x="5201279" y="1168560"/>
              <a:ext cx="358200" cy="248759"/>
              <a:chOff x="5201279" y="1168560"/>
              <a:chExt cx="358200" cy="248759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D5D243A-2615-CD47-8781-F09C08C7A5A6}"/>
                  </a:ext>
                </a:extLst>
              </p:cNvPr>
              <p:cNvSpPr/>
              <p:nvPr/>
            </p:nvSpPr>
            <p:spPr>
              <a:xfrm>
                <a:off x="5201279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D9720E8-5894-1C46-99C0-41BAB19BFE6C}"/>
                  </a:ext>
                </a:extLst>
              </p:cNvPr>
              <p:cNvSpPr/>
              <p:nvPr/>
            </p:nvSpPr>
            <p:spPr>
              <a:xfrm>
                <a:off x="522252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2FD1834-6FB5-D048-B36C-4AE48787222F}"/>
                  </a:ext>
                </a:extLst>
              </p:cNvPr>
              <p:cNvSpPr/>
              <p:nvPr/>
            </p:nvSpPr>
            <p:spPr>
              <a:xfrm>
                <a:off x="5410079" y="122075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177" y="265"/>
                    </a:moveTo>
                    <a:cubicBezTo>
                      <a:pt x="241" y="265"/>
                      <a:pt x="285" y="308"/>
                      <a:pt x="285" y="394"/>
                    </a:cubicBezTo>
                    <a:cubicBezTo>
                      <a:pt x="285" y="493"/>
                      <a:pt x="228" y="521"/>
                      <a:pt x="180" y="521"/>
                    </a:cubicBezTo>
                    <a:cubicBezTo>
                      <a:pt x="149" y="521"/>
                      <a:pt x="76" y="514"/>
                      <a:pt x="42" y="467"/>
                    </a:cubicBezTo>
                    <a:cubicBezTo>
                      <a:pt x="81" y="464"/>
                      <a:pt x="89" y="438"/>
                      <a:pt x="89" y="423"/>
                    </a:cubicBezTo>
                    <a:cubicBezTo>
                      <a:pt x="89" y="397"/>
                      <a:pt x="71" y="379"/>
                      <a:pt x="45" y="379"/>
                    </a:cubicBezTo>
                    <a:cubicBezTo>
                      <a:pt x="23" y="379"/>
                      <a:pt x="0" y="392"/>
                      <a:pt x="0" y="423"/>
                    </a:cubicBezTo>
                    <a:cubicBezTo>
                      <a:pt x="0" y="501"/>
                      <a:pt x="84" y="547"/>
                      <a:pt x="183" y="547"/>
                    </a:cubicBezTo>
                    <a:cubicBezTo>
                      <a:pt x="295" y="547"/>
                      <a:pt x="371" y="475"/>
                      <a:pt x="371" y="394"/>
                    </a:cubicBezTo>
                    <a:cubicBezTo>
                      <a:pt x="371" y="332"/>
                      <a:pt x="321" y="269"/>
                      <a:pt x="232" y="249"/>
                    </a:cubicBezTo>
                    <a:cubicBezTo>
                      <a:pt x="316" y="220"/>
                      <a:pt x="347" y="158"/>
                      <a:pt x="347" y="111"/>
                    </a:cubicBezTo>
                    <a:cubicBezTo>
                      <a:pt x="347" y="46"/>
                      <a:pt x="274" y="0"/>
                      <a:pt x="183" y="0"/>
                    </a:cubicBezTo>
                    <a:cubicBezTo>
                      <a:pt x="94" y="0"/>
                      <a:pt x="26" y="44"/>
                      <a:pt x="26" y="106"/>
                    </a:cubicBezTo>
                    <a:cubicBezTo>
                      <a:pt x="26" y="135"/>
                      <a:pt x="42" y="150"/>
                      <a:pt x="68" y="150"/>
                    </a:cubicBezTo>
                    <a:cubicBezTo>
                      <a:pt x="91" y="150"/>
                      <a:pt x="110" y="132"/>
                      <a:pt x="110" y="109"/>
                    </a:cubicBezTo>
                    <a:cubicBezTo>
                      <a:pt x="110" y="85"/>
                      <a:pt x="91" y="70"/>
                      <a:pt x="68" y="68"/>
                    </a:cubicBezTo>
                    <a:cubicBezTo>
                      <a:pt x="97" y="31"/>
                      <a:pt x="151" y="23"/>
                      <a:pt x="180" y="23"/>
                    </a:cubicBezTo>
                    <a:cubicBezTo>
                      <a:pt x="217" y="23"/>
                      <a:pt x="269" y="42"/>
                      <a:pt x="269" y="111"/>
                    </a:cubicBezTo>
                    <a:cubicBezTo>
                      <a:pt x="269" y="145"/>
                      <a:pt x="256" y="181"/>
                      <a:pt x="235" y="205"/>
                    </a:cubicBezTo>
                    <a:cubicBezTo>
                      <a:pt x="209" y="236"/>
                      <a:pt x="189" y="239"/>
                      <a:pt x="147" y="242"/>
                    </a:cubicBezTo>
                    <a:cubicBezTo>
                      <a:pt x="125" y="242"/>
                      <a:pt x="125" y="242"/>
                      <a:pt x="120" y="244"/>
                    </a:cubicBezTo>
                    <a:cubicBezTo>
                      <a:pt x="120" y="244"/>
                      <a:pt x="112" y="244"/>
                      <a:pt x="112" y="255"/>
                    </a:cubicBezTo>
                    <a:cubicBezTo>
                      <a:pt x="112" y="265"/>
                      <a:pt x="120" y="265"/>
                      <a:pt x="133" y="2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4" name="Group 23" descr="28§display§s_2§svg§600§FALSE" title="TexMaths">
              <a:extLst>
                <a:ext uri="{FF2B5EF4-FFF2-40B4-BE49-F238E27FC236}">
                  <a16:creationId xmlns:a16="http://schemas.microsoft.com/office/drawing/2014/main" id="{955F1079-2CDB-DD4B-81E2-FA2F55B2FC9D}"/>
                </a:ext>
              </a:extLst>
            </p:cNvPr>
            <p:cNvGrpSpPr/>
            <p:nvPr/>
          </p:nvGrpSpPr>
          <p:grpSpPr>
            <a:xfrm>
              <a:off x="4347720" y="1178640"/>
              <a:ext cx="358200" cy="243360"/>
              <a:chOff x="4347720" y="1178640"/>
              <a:chExt cx="358200" cy="24336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4E6DE7D-42A5-0B4C-A26D-9DE1C7446172}"/>
                  </a:ext>
                </a:extLst>
              </p:cNvPr>
              <p:cNvSpPr/>
              <p:nvPr/>
            </p:nvSpPr>
            <p:spPr>
              <a:xfrm>
                <a:off x="4347720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DD331B-9813-E440-B2DD-7316AE2295B1}"/>
                  </a:ext>
                </a:extLst>
              </p:cNvPr>
              <p:cNvSpPr/>
              <p:nvPr/>
            </p:nvSpPr>
            <p:spPr>
              <a:xfrm>
                <a:off x="436931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F4DB576E-6FE4-0E40-8C5E-94F66829245A}"/>
                  </a:ext>
                </a:extLst>
              </p:cNvPr>
              <p:cNvSpPr/>
              <p:nvPr/>
            </p:nvSpPr>
            <p:spPr>
              <a:xfrm>
                <a:off x="4559400" y="1231200"/>
                <a:ext cx="12852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31">
                    <a:moveTo>
                      <a:pt x="358" y="386"/>
                    </a:moveTo>
                    <a:lnTo>
                      <a:pt x="329" y="386"/>
                    </a:lnTo>
                    <a:cubicBezTo>
                      <a:pt x="327" y="405"/>
                      <a:pt x="319" y="451"/>
                      <a:pt x="308" y="459"/>
                    </a:cubicBezTo>
                    <a:cubicBezTo>
                      <a:pt x="303" y="464"/>
                      <a:pt x="241" y="464"/>
                      <a:pt x="230" y="464"/>
                    </a:cubicBezTo>
                    <a:lnTo>
                      <a:pt x="81" y="464"/>
                    </a:lnTo>
                    <a:cubicBezTo>
                      <a:pt x="164" y="389"/>
                      <a:pt x="193" y="369"/>
                      <a:pt x="243" y="330"/>
                    </a:cubicBezTo>
                    <a:cubicBezTo>
                      <a:pt x="303" y="282"/>
                      <a:pt x="358" y="233"/>
                      <a:pt x="358" y="156"/>
                    </a:cubicBezTo>
                    <a:cubicBezTo>
                      <a:pt x="358" y="59"/>
                      <a:pt x="272" y="0"/>
                      <a:pt x="167" y="0"/>
                    </a:cubicBezTo>
                    <a:cubicBezTo>
                      <a:pt x="68" y="0"/>
                      <a:pt x="0" y="70"/>
                      <a:pt x="0" y="143"/>
                    </a:cubicBezTo>
                    <a:cubicBezTo>
                      <a:pt x="0" y="184"/>
                      <a:pt x="34" y="189"/>
                      <a:pt x="42" y="189"/>
                    </a:cubicBezTo>
                    <a:cubicBezTo>
                      <a:pt x="63" y="189"/>
                      <a:pt x="86" y="174"/>
                      <a:pt x="86" y="145"/>
                    </a:cubicBezTo>
                    <a:cubicBezTo>
                      <a:pt x="86" y="132"/>
                      <a:pt x="81" y="104"/>
                      <a:pt x="39" y="104"/>
                    </a:cubicBezTo>
                    <a:cubicBezTo>
                      <a:pt x="63" y="46"/>
                      <a:pt x="118" y="29"/>
                      <a:pt x="157" y="29"/>
                    </a:cubicBezTo>
                    <a:cubicBezTo>
                      <a:pt x="238" y="29"/>
                      <a:pt x="280" y="91"/>
                      <a:pt x="280" y="156"/>
                    </a:cubicBezTo>
                    <a:cubicBezTo>
                      <a:pt x="280" y="226"/>
                      <a:pt x="230" y="280"/>
                      <a:pt x="203" y="311"/>
                    </a:cubicBezTo>
                    <a:lnTo>
                      <a:pt x="7" y="501"/>
                    </a:lnTo>
                    <a:cubicBezTo>
                      <a:pt x="0" y="508"/>
                      <a:pt x="0" y="511"/>
                      <a:pt x="0" y="531"/>
                    </a:cubicBezTo>
                    <a:lnTo>
                      <a:pt x="334" y="5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8" name="Group 27" descr="28§display§s_4§svg§600§FALSE" title="TexMaths">
              <a:extLst>
                <a:ext uri="{FF2B5EF4-FFF2-40B4-BE49-F238E27FC236}">
                  <a16:creationId xmlns:a16="http://schemas.microsoft.com/office/drawing/2014/main" id="{017DD4D7-4936-4A4C-AFBC-84AB47284CFE}"/>
                </a:ext>
              </a:extLst>
            </p:cNvPr>
            <p:cNvGrpSpPr/>
            <p:nvPr/>
          </p:nvGrpSpPr>
          <p:grpSpPr>
            <a:xfrm>
              <a:off x="5969160" y="1168560"/>
              <a:ext cx="358200" cy="243360"/>
              <a:chOff x="5969160" y="1168560"/>
              <a:chExt cx="358200" cy="24336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3FAC58B-453C-8C49-9EEA-A2F712C181E4}"/>
                  </a:ext>
                </a:extLst>
              </p:cNvPr>
              <p:cNvSpPr/>
              <p:nvPr/>
            </p:nvSpPr>
            <p:spPr>
              <a:xfrm>
                <a:off x="5969160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3F7A194-08B8-984D-93A1-BC48E9D75D9A}"/>
                  </a:ext>
                </a:extLst>
              </p:cNvPr>
              <p:cNvSpPr/>
              <p:nvPr/>
            </p:nvSpPr>
            <p:spPr>
              <a:xfrm>
                <a:off x="599076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B2B8569-DD2B-1248-A139-BB975A8B076F}"/>
                  </a:ext>
                </a:extLst>
              </p:cNvPr>
              <p:cNvSpPr/>
              <p:nvPr/>
            </p:nvSpPr>
            <p:spPr>
              <a:xfrm>
                <a:off x="6173640" y="1217880"/>
                <a:ext cx="142920" cy="194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8" h="540">
                    <a:moveTo>
                      <a:pt x="398" y="410"/>
                    </a:moveTo>
                    <a:lnTo>
                      <a:pt x="398" y="379"/>
                    </a:lnTo>
                    <a:lnTo>
                      <a:pt x="306" y="379"/>
                    </a:lnTo>
                    <a:lnTo>
                      <a:pt x="306" y="23"/>
                    </a:lnTo>
                    <a:cubicBezTo>
                      <a:pt x="306" y="6"/>
                      <a:pt x="306" y="0"/>
                      <a:pt x="290" y="0"/>
                    </a:cubicBezTo>
                    <a:cubicBezTo>
                      <a:pt x="280" y="0"/>
                      <a:pt x="277" y="0"/>
                      <a:pt x="267" y="10"/>
                    </a:cubicBezTo>
                    <a:lnTo>
                      <a:pt x="0" y="379"/>
                    </a:lnTo>
                    <a:lnTo>
                      <a:pt x="0" y="410"/>
                    </a:lnTo>
                    <a:lnTo>
                      <a:pt x="238" y="410"/>
                    </a:lnTo>
                    <a:lnTo>
                      <a:pt x="238" y="475"/>
                    </a:lnTo>
                    <a:cubicBezTo>
                      <a:pt x="238" y="501"/>
                      <a:pt x="238" y="511"/>
                      <a:pt x="173" y="511"/>
                    </a:cubicBezTo>
                    <a:lnTo>
                      <a:pt x="151" y="511"/>
                    </a:lnTo>
                    <a:lnTo>
                      <a:pt x="151" y="540"/>
                    </a:lnTo>
                    <a:cubicBezTo>
                      <a:pt x="190" y="540"/>
                      <a:pt x="243" y="537"/>
                      <a:pt x="272" y="537"/>
                    </a:cubicBezTo>
                    <a:cubicBezTo>
                      <a:pt x="301" y="537"/>
                      <a:pt x="353" y="540"/>
                      <a:pt x="395" y="540"/>
                    </a:cubicBezTo>
                    <a:lnTo>
                      <a:pt x="395" y="511"/>
                    </a:lnTo>
                    <a:lnTo>
                      <a:pt x="371" y="511"/>
                    </a:lnTo>
                    <a:cubicBezTo>
                      <a:pt x="306" y="511"/>
                      <a:pt x="306" y="501"/>
                      <a:pt x="306" y="475"/>
                    </a:cubicBezTo>
                    <a:lnTo>
                      <a:pt x="306" y="410"/>
                    </a:lnTo>
                    <a:close/>
                    <a:moveTo>
                      <a:pt x="243" y="85"/>
                    </a:moveTo>
                    <a:lnTo>
                      <a:pt x="243" y="379"/>
                    </a:lnTo>
                    <a:lnTo>
                      <a:pt x="2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2" name="Group 31" descr="28§display§s_5§svg§600§FALSE" title="TexMaths">
              <a:extLst>
                <a:ext uri="{FF2B5EF4-FFF2-40B4-BE49-F238E27FC236}">
                  <a16:creationId xmlns:a16="http://schemas.microsoft.com/office/drawing/2014/main" id="{DC0E3487-4BFD-A047-B4B6-C6C9C369D064}"/>
                </a:ext>
              </a:extLst>
            </p:cNvPr>
            <p:cNvGrpSpPr/>
            <p:nvPr/>
          </p:nvGrpSpPr>
          <p:grpSpPr>
            <a:xfrm>
              <a:off x="3682079" y="1930319"/>
              <a:ext cx="358200" cy="249121"/>
              <a:chOff x="3682079" y="1930319"/>
              <a:chExt cx="358200" cy="24912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9617CC4-DEB6-544C-A28B-44B918AD3355}"/>
                  </a:ext>
                </a:extLst>
              </p:cNvPr>
              <p:cNvSpPr/>
              <p:nvPr/>
            </p:nvSpPr>
            <p:spPr>
              <a:xfrm>
                <a:off x="3682079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AEF045F-740F-9C48-9E90-02D57D046929}"/>
                  </a:ext>
                </a:extLst>
              </p:cNvPr>
              <p:cNvSpPr/>
              <p:nvPr/>
            </p:nvSpPr>
            <p:spPr>
              <a:xfrm>
                <a:off x="3703679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101EB7E-593D-8849-A810-B7530EE0803A}"/>
                  </a:ext>
                </a:extLst>
              </p:cNvPr>
              <p:cNvSpPr/>
              <p:nvPr/>
            </p:nvSpPr>
            <p:spPr>
              <a:xfrm>
                <a:off x="3893760" y="1982880"/>
                <a:ext cx="128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47">
                    <a:moveTo>
                      <a:pt x="76" y="85"/>
                    </a:moveTo>
                    <a:cubicBezTo>
                      <a:pt x="115" y="96"/>
                      <a:pt x="141" y="96"/>
                      <a:pt x="154" y="96"/>
                    </a:cubicBezTo>
                    <a:cubicBezTo>
                      <a:pt x="259" y="96"/>
                      <a:pt x="324" y="23"/>
                      <a:pt x="324" y="10"/>
                    </a:cubicBezTo>
                    <a:cubicBezTo>
                      <a:pt x="324" y="3"/>
                      <a:pt x="316" y="0"/>
                      <a:pt x="314" y="0"/>
                    </a:cubicBezTo>
                    <a:cubicBezTo>
                      <a:pt x="311" y="0"/>
                      <a:pt x="311" y="0"/>
                      <a:pt x="306" y="3"/>
                    </a:cubicBezTo>
                    <a:cubicBezTo>
                      <a:pt x="287" y="10"/>
                      <a:pt x="245" y="26"/>
                      <a:pt x="186" y="26"/>
                    </a:cubicBezTo>
                    <a:cubicBezTo>
                      <a:pt x="162" y="26"/>
                      <a:pt x="120" y="23"/>
                      <a:pt x="65" y="6"/>
                    </a:cubicBezTo>
                    <a:cubicBezTo>
                      <a:pt x="58" y="0"/>
                      <a:pt x="58" y="0"/>
                      <a:pt x="55" y="0"/>
                    </a:cubicBezTo>
                    <a:cubicBezTo>
                      <a:pt x="45" y="0"/>
                      <a:pt x="45" y="7"/>
                      <a:pt x="45" y="20"/>
                    </a:cubicBezTo>
                    <a:lnTo>
                      <a:pt x="45" y="256"/>
                    </a:lnTo>
                    <a:cubicBezTo>
                      <a:pt x="45" y="272"/>
                      <a:pt x="45" y="281"/>
                      <a:pt x="58" y="281"/>
                    </a:cubicBezTo>
                    <a:cubicBezTo>
                      <a:pt x="65" y="281"/>
                      <a:pt x="65" y="281"/>
                      <a:pt x="76" y="269"/>
                    </a:cubicBezTo>
                    <a:cubicBezTo>
                      <a:pt x="110" y="226"/>
                      <a:pt x="160" y="220"/>
                      <a:pt x="189" y="220"/>
                    </a:cubicBezTo>
                    <a:cubicBezTo>
                      <a:pt x="235" y="220"/>
                      <a:pt x="259" y="256"/>
                      <a:pt x="261" y="265"/>
                    </a:cubicBezTo>
                    <a:cubicBezTo>
                      <a:pt x="277" y="291"/>
                      <a:pt x="280" y="321"/>
                      <a:pt x="280" y="369"/>
                    </a:cubicBezTo>
                    <a:cubicBezTo>
                      <a:pt x="280" y="392"/>
                      <a:pt x="280" y="438"/>
                      <a:pt x="256" y="475"/>
                    </a:cubicBezTo>
                    <a:cubicBezTo>
                      <a:pt x="235" y="503"/>
                      <a:pt x="202" y="521"/>
                      <a:pt x="162" y="521"/>
                    </a:cubicBezTo>
                    <a:cubicBezTo>
                      <a:pt x="110" y="521"/>
                      <a:pt x="55" y="493"/>
                      <a:pt x="34" y="441"/>
                    </a:cubicBezTo>
                    <a:cubicBezTo>
                      <a:pt x="65" y="444"/>
                      <a:pt x="81" y="423"/>
                      <a:pt x="81" y="402"/>
                    </a:cubicBezTo>
                    <a:cubicBezTo>
                      <a:pt x="81" y="369"/>
                      <a:pt x="52" y="360"/>
                      <a:pt x="39" y="360"/>
                    </a:cubicBezTo>
                    <a:cubicBezTo>
                      <a:pt x="39" y="360"/>
                      <a:pt x="0" y="360"/>
                      <a:pt x="0" y="405"/>
                    </a:cubicBezTo>
                    <a:cubicBezTo>
                      <a:pt x="0" y="477"/>
                      <a:pt x="65" y="547"/>
                      <a:pt x="164" y="547"/>
                    </a:cubicBezTo>
                    <a:cubicBezTo>
                      <a:pt x="267" y="547"/>
                      <a:pt x="358" y="472"/>
                      <a:pt x="358" y="371"/>
                    </a:cubicBezTo>
                    <a:cubicBezTo>
                      <a:pt x="358" y="281"/>
                      <a:pt x="287" y="197"/>
                      <a:pt x="189" y="197"/>
                    </a:cubicBezTo>
                    <a:cubicBezTo>
                      <a:pt x="151" y="197"/>
                      <a:pt x="110" y="205"/>
                      <a:pt x="76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6" name="Group 35" descr="28§display§s_6§svg§600§FALSE" title="TexMaths">
              <a:extLst>
                <a:ext uri="{FF2B5EF4-FFF2-40B4-BE49-F238E27FC236}">
                  <a16:creationId xmlns:a16="http://schemas.microsoft.com/office/drawing/2014/main" id="{ABF7CC30-D879-824D-9872-DC3EA54CDE2C}"/>
                </a:ext>
              </a:extLst>
            </p:cNvPr>
            <p:cNvGrpSpPr/>
            <p:nvPr/>
          </p:nvGrpSpPr>
          <p:grpSpPr>
            <a:xfrm>
              <a:off x="5218200" y="1930319"/>
              <a:ext cx="358200" cy="249121"/>
              <a:chOff x="5218200" y="1930319"/>
              <a:chExt cx="358200" cy="24912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8D544A0-A6AF-8541-B1D9-45DEAD943546}"/>
                  </a:ext>
                </a:extLst>
              </p:cNvPr>
              <p:cNvSpPr/>
              <p:nvPr/>
            </p:nvSpPr>
            <p:spPr>
              <a:xfrm>
                <a:off x="521820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9AD3622-E609-7F4B-A79F-EAD54DF47EE6}"/>
                  </a:ext>
                </a:extLst>
              </p:cNvPr>
              <p:cNvSpPr/>
              <p:nvPr/>
            </p:nvSpPr>
            <p:spPr>
              <a:xfrm>
                <a:off x="523980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4FA569F-7DA5-A24D-BFCB-EEA35C646132}"/>
                  </a:ext>
                </a:extLst>
              </p:cNvPr>
              <p:cNvSpPr/>
              <p:nvPr/>
            </p:nvSpPr>
            <p:spPr>
              <a:xfrm>
                <a:off x="5427360" y="1982880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78" y="269"/>
                    </a:moveTo>
                    <a:cubicBezTo>
                      <a:pt x="78" y="205"/>
                      <a:pt x="84" y="145"/>
                      <a:pt x="115" y="96"/>
                    </a:cubicBezTo>
                    <a:cubicBezTo>
                      <a:pt x="141" y="52"/>
                      <a:pt x="186" y="23"/>
                      <a:pt x="238" y="23"/>
                    </a:cubicBezTo>
                    <a:cubicBezTo>
                      <a:pt x="261" y="23"/>
                      <a:pt x="293" y="29"/>
                      <a:pt x="311" y="52"/>
                    </a:cubicBezTo>
                    <a:cubicBezTo>
                      <a:pt x="290" y="52"/>
                      <a:pt x="272" y="68"/>
                      <a:pt x="272" y="91"/>
                    </a:cubicBezTo>
                    <a:cubicBezTo>
                      <a:pt x="272" y="109"/>
                      <a:pt x="287" y="127"/>
                      <a:pt x="311" y="127"/>
                    </a:cubicBezTo>
                    <a:cubicBezTo>
                      <a:pt x="334" y="127"/>
                      <a:pt x="350" y="111"/>
                      <a:pt x="350" y="88"/>
                    </a:cubicBezTo>
                    <a:cubicBezTo>
                      <a:pt x="350" y="42"/>
                      <a:pt x="316" y="0"/>
                      <a:pt x="235" y="0"/>
                    </a:cubicBezTo>
                    <a:cubicBezTo>
                      <a:pt x="120" y="0"/>
                      <a:pt x="0" y="106"/>
                      <a:pt x="0" y="278"/>
                    </a:cubicBezTo>
                    <a:cubicBezTo>
                      <a:pt x="0" y="485"/>
                      <a:pt x="99" y="547"/>
                      <a:pt x="189" y="547"/>
                    </a:cubicBezTo>
                    <a:cubicBezTo>
                      <a:pt x="287" y="547"/>
                      <a:pt x="371" y="475"/>
                      <a:pt x="371" y="369"/>
                    </a:cubicBezTo>
                    <a:cubicBezTo>
                      <a:pt x="371" y="268"/>
                      <a:pt x="290" y="192"/>
                      <a:pt x="196" y="192"/>
                    </a:cubicBezTo>
                    <a:cubicBezTo>
                      <a:pt x="131" y="192"/>
                      <a:pt x="97" y="233"/>
                      <a:pt x="78" y="269"/>
                    </a:cubicBezTo>
                    <a:close/>
                    <a:moveTo>
                      <a:pt x="189" y="521"/>
                    </a:moveTo>
                    <a:cubicBezTo>
                      <a:pt x="147" y="521"/>
                      <a:pt x="115" y="501"/>
                      <a:pt x="99" y="464"/>
                    </a:cubicBezTo>
                    <a:cubicBezTo>
                      <a:pt x="86" y="441"/>
                      <a:pt x="81" y="399"/>
                      <a:pt x="81" y="353"/>
                    </a:cubicBezTo>
                    <a:cubicBezTo>
                      <a:pt x="81" y="275"/>
                      <a:pt x="128" y="216"/>
                      <a:pt x="190" y="216"/>
                    </a:cubicBezTo>
                    <a:cubicBezTo>
                      <a:pt x="230" y="216"/>
                      <a:pt x="254" y="229"/>
                      <a:pt x="274" y="256"/>
                    </a:cubicBezTo>
                    <a:cubicBezTo>
                      <a:pt x="293" y="288"/>
                      <a:pt x="295" y="321"/>
                      <a:pt x="295" y="369"/>
                    </a:cubicBezTo>
                    <a:cubicBezTo>
                      <a:pt x="295" y="415"/>
                      <a:pt x="295" y="449"/>
                      <a:pt x="272" y="480"/>
                    </a:cubicBezTo>
                    <a:cubicBezTo>
                      <a:pt x="254" y="508"/>
                      <a:pt x="228" y="521"/>
                      <a:pt x="189" y="5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0" name="Group 39" descr="28§display§s_7§svg§600§FALSE" title="TexMaths">
              <a:extLst>
                <a:ext uri="{FF2B5EF4-FFF2-40B4-BE49-F238E27FC236}">
                  <a16:creationId xmlns:a16="http://schemas.microsoft.com/office/drawing/2014/main" id="{6B5739F9-5CB3-0B48-98E4-395D9BBE4EC4}"/>
                </a:ext>
              </a:extLst>
            </p:cNvPr>
            <p:cNvGrpSpPr/>
            <p:nvPr/>
          </p:nvGrpSpPr>
          <p:grpSpPr>
            <a:xfrm>
              <a:off x="5986440" y="1930319"/>
              <a:ext cx="358200" cy="248761"/>
              <a:chOff x="5986440" y="1930319"/>
              <a:chExt cx="358200" cy="248761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2640263-F813-A04C-8C7E-37DFAB8B9792}"/>
                  </a:ext>
                </a:extLst>
              </p:cNvPr>
              <p:cNvSpPr/>
              <p:nvPr/>
            </p:nvSpPr>
            <p:spPr>
              <a:xfrm>
                <a:off x="598644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ACD675F-E986-E845-8747-F7768740FF0C}"/>
                  </a:ext>
                </a:extLst>
              </p:cNvPr>
              <p:cNvSpPr/>
              <p:nvPr/>
            </p:nvSpPr>
            <p:spPr>
              <a:xfrm>
                <a:off x="600768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3F6AECA-DF61-0E40-A4D9-1356312AE806}"/>
                  </a:ext>
                </a:extLst>
              </p:cNvPr>
              <p:cNvSpPr/>
              <p:nvPr/>
            </p:nvSpPr>
            <p:spPr>
              <a:xfrm>
                <a:off x="6199919" y="1978920"/>
                <a:ext cx="137880" cy="200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4" h="557">
                    <a:moveTo>
                      <a:pt x="376" y="57"/>
                    </a:moveTo>
                    <a:cubicBezTo>
                      <a:pt x="384" y="49"/>
                      <a:pt x="384" y="46"/>
                      <a:pt x="384" y="26"/>
                    </a:cubicBezTo>
                    <a:lnTo>
                      <a:pt x="173" y="26"/>
                    </a:lnTo>
                    <a:cubicBezTo>
                      <a:pt x="141" y="26"/>
                      <a:pt x="131" y="26"/>
                      <a:pt x="102" y="23"/>
                    </a:cubicBezTo>
                    <a:cubicBezTo>
                      <a:pt x="60" y="19"/>
                      <a:pt x="58" y="13"/>
                      <a:pt x="55" y="0"/>
                    </a:cubicBezTo>
                    <a:lnTo>
                      <a:pt x="29" y="0"/>
                    </a:lnTo>
                    <a:lnTo>
                      <a:pt x="0" y="171"/>
                    </a:lnTo>
                    <a:lnTo>
                      <a:pt x="29" y="171"/>
                    </a:lnTo>
                    <a:cubicBezTo>
                      <a:pt x="29" y="158"/>
                      <a:pt x="36" y="106"/>
                      <a:pt x="49" y="98"/>
                    </a:cubicBezTo>
                    <a:cubicBezTo>
                      <a:pt x="58" y="94"/>
                      <a:pt x="123" y="94"/>
                      <a:pt x="133" y="94"/>
                    </a:cubicBezTo>
                    <a:lnTo>
                      <a:pt x="311" y="94"/>
                    </a:lnTo>
                    <a:cubicBezTo>
                      <a:pt x="285" y="127"/>
                      <a:pt x="243" y="177"/>
                      <a:pt x="228" y="200"/>
                    </a:cubicBezTo>
                    <a:cubicBezTo>
                      <a:pt x="120" y="337"/>
                      <a:pt x="110" y="464"/>
                      <a:pt x="110" y="511"/>
                    </a:cubicBezTo>
                    <a:cubicBezTo>
                      <a:pt x="110" y="521"/>
                      <a:pt x="110" y="557"/>
                      <a:pt x="149" y="557"/>
                    </a:cubicBezTo>
                    <a:cubicBezTo>
                      <a:pt x="189" y="557"/>
                      <a:pt x="189" y="521"/>
                      <a:pt x="189" y="511"/>
                    </a:cubicBezTo>
                    <a:lnTo>
                      <a:pt x="189" y="480"/>
                    </a:lnTo>
                    <a:cubicBezTo>
                      <a:pt x="189" y="324"/>
                      <a:pt x="219" y="252"/>
                      <a:pt x="256" y="2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4" name="Group 43" descr="28§display§s_8§svg§600§FALSE" title="TexMaths">
              <a:extLst>
                <a:ext uri="{FF2B5EF4-FFF2-40B4-BE49-F238E27FC236}">
                  <a16:creationId xmlns:a16="http://schemas.microsoft.com/office/drawing/2014/main" id="{BC5786AF-44A5-A841-94FF-9453F1C980D0}"/>
                </a:ext>
              </a:extLst>
            </p:cNvPr>
            <p:cNvGrpSpPr/>
            <p:nvPr/>
          </p:nvGrpSpPr>
          <p:grpSpPr>
            <a:xfrm>
              <a:off x="3665159" y="2692440"/>
              <a:ext cx="358200" cy="248759"/>
              <a:chOff x="3665159" y="2692440"/>
              <a:chExt cx="358200" cy="24875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F7BCB58-BA7E-2C45-907E-8E0C0E365020}"/>
                  </a:ext>
                </a:extLst>
              </p:cNvPr>
              <p:cNvSpPr/>
              <p:nvPr/>
            </p:nvSpPr>
            <p:spPr>
              <a:xfrm>
                <a:off x="3665159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724C807-099B-DF41-961A-1242A27D5D74}"/>
                  </a:ext>
                </a:extLst>
              </p:cNvPr>
              <p:cNvSpPr/>
              <p:nvPr/>
            </p:nvSpPr>
            <p:spPr>
              <a:xfrm>
                <a:off x="3686759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3B4C0AFA-F957-B248-8E21-3DCBAE5CEC94}"/>
                  </a:ext>
                </a:extLst>
              </p:cNvPr>
              <p:cNvSpPr/>
              <p:nvPr/>
            </p:nvSpPr>
            <p:spPr>
              <a:xfrm>
                <a:off x="3873959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43" y="244"/>
                    </a:moveTo>
                    <a:cubicBezTo>
                      <a:pt x="306" y="213"/>
                      <a:pt x="347" y="174"/>
                      <a:pt x="347" y="119"/>
                    </a:cubicBezTo>
                    <a:cubicBezTo>
                      <a:pt x="347" y="42"/>
                      <a:pt x="267" y="0"/>
                      <a:pt x="189" y="0"/>
                    </a:cubicBezTo>
                    <a:cubicBezTo>
                      <a:pt x="97" y="0"/>
                      <a:pt x="26" y="57"/>
                      <a:pt x="26" y="135"/>
                    </a:cubicBezTo>
                    <a:cubicBezTo>
                      <a:pt x="26" y="171"/>
                      <a:pt x="42" y="200"/>
                      <a:pt x="58" y="216"/>
                    </a:cubicBezTo>
                    <a:cubicBezTo>
                      <a:pt x="73" y="231"/>
                      <a:pt x="78" y="236"/>
                      <a:pt x="125" y="262"/>
                    </a:cubicBezTo>
                    <a:cubicBezTo>
                      <a:pt x="81" y="282"/>
                      <a:pt x="0" y="324"/>
                      <a:pt x="0" y="410"/>
                    </a:cubicBezTo>
                    <a:cubicBezTo>
                      <a:pt x="0" y="498"/>
                      <a:pt x="94" y="547"/>
                      <a:pt x="186" y="547"/>
                    </a:cubicBezTo>
                    <a:cubicBezTo>
                      <a:pt x="287" y="547"/>
                      <a:pt x="371" y="482"/>
                      <a:pt x="371" y="397"/>
                    </a:cubicBezTo>
                    <a:cubicBezTo>
                      <a:pt x="371" y="345"/>
                      <a:pt x="340" y="298"/>
                      <a:pt x="293" y="272"/>
                    </a:cubicBezTo>
                    <a:cubicBezTo>
                      <a:pt x="282" y="265"/>
                      <a:pt x="256" y="249"/>
                      <a:pt x="243" y="244"/>
                    </a:cubicBezTo>
                    <a:close/>
                    <a:moveTo>
                      <a:pt x="112" y="166"/>
                    </a:moveTo>
                    <a:cubicBezTo>
                      <a:pt x="91" y="156"/>
                      <a:pt x="68" y="132"/>
                      <a:pt x="68" y="104"/>
                    </a:cubicBezTo>
                    <a:cubicBezTo>
                      <a:pt x="68" y="52"/>
                      <a:pt x="128" y="23"/>
                      <a:pt x="186" y="23"/>
                    </a:cubicBezTo>
                    <a:cubicBezTo>
                      <a:pt x="248" y="23"/>
                      <a:pt x="303" y="62"/>
                      <a:pt x="303" y="119"/>
                    </a:cubicBezTo>
                    <a:cubicBezTo>
                      <a:pt x="303" y="192"/>
                      <a:pt x="219" y="226"/>
                      <a:pt x="219" y="226"/>
                    </a:cubicBezTo>
                    <a:cubicBezTo>
                      <a:pt x="217" y="226"/>
                      <a:pt x="215" y="226"/>
                      <a:pt x="209" y="223"/>
                    </a:cubicBezTo>
                    <a:close/>
                    <a:moveTo>
                      <a:pt x="151" y="278"/>
                    </a:moveTo>
                    <a:lnTo>
                      <a:pt x="261" y="343"/>
                    </a:lnTo>
                    <a:cubicBezTo>
                      <a:pt x="282" y="353"/>
                      <a:pt x="324" y="379"/>
                      <a:pt x="324" y="425"/>
                    </a:cubicBezTo>
                    <a:cubicBezTo>
                      <a:pt x="324" y="485"/>
                      <a:pt x="256" y="521"/>
                      <a:pt x="189" y="521"/>
                    </a:cubicBezTo>
                    <a:cubicBezTo>
                      <a:pt x="112" y="521"/>
                      <a:pt x="49" y="475"/>
                      <a:pt x="49" y="410"/>
                    </a:cubicBezTo>
                    <a:cubicBezTo>
                      <a:pt x="49" y="350"/>
                      <a:pt x="94" y="304"/>
                      <a:pt x="151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8" name="Group 47" descr="28§display§s_9§svg§600§FALSE" title="TexMaths">
              <a:extLst>
                <a:ext uri="{FF2B5EF4-FFF2-40B4-BE49-F238E27FC236}">
                  <a16:creationId xmlns:a16="http://schemas.microsoft.com/office/drawing/2014/main" id="{8473ACDB-4804-E549-9978-D9DF4D4B023A}"/>
                </a:ext>
              </a:extLst>
            </p:cNvPr>
            <p:cNvGrpSpPr/>
            <p:nvPr/>
          </p:nvGrpSpPr>
          <p:grpSpPr>
            <a:xfrm>
              <a:off x="4433040" y="2692440"/>
              <a:ext cx="358200" cy="248759"/>
              <a:chOff x="4433040" y="2692440"/>
              <a:chExt cx="358200" cy="24875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C27E948-98EC-6E46-BE57-5CF47355D380}"/>
                  </a:ext>
                </a:extLst>
              </p:cNvPr>
              <p:cNvSpPr/>
              <p:nvPr/>
            </p:nvSpPr>
            <p:spPr>
              <a:xfrm>
                <a:off x="4433040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FFCA8A7-B915-C84A-8B76-D7BEACA6B70E}"/>
                  </a:ext>
                </a:extLst>
              </p:cNvPr>
              <p:cNvSpPr/>
              <p:nvPr/>
            </p:nvSpPr>
            <p:spPr>
              <a:xfrm>
                <a:off x="445464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5A324D9-0CE1-354D-AE03-9C9F4924A78B}"/>
                  </a:ext>
                </a:extLst>
              </p:cNvPr>
              <p:cNvSpPr/>
              <p:nvPr/>
            </p:nvSpPr>
            <p:spPr>
              <a:xfrm>
                <a:off x="4642200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95" y="294"/>
                    </a:moveTo>
                    <a:cubicBezTo>
                      <a:pt x="295" y="493"/>
                      <a:pt x="196" y="521"/>
                      <a:pt x="147" y="521"/>
                    </a:cubicBezTo>
                    <a:cubicBezTo>
                      <a:pt x="128" y="521"/>
                      <a:pt x="86" y="521"/>
                      <a:pt x="63" y="495"/>
                    </a:cubicBezTo>
                    <a:cubicBezTo>
                      <a:pt x="97" y="493"/>
                      <a:pt x="99" y="467"/>
                      <a:pt x="99" y="459"/>
                    </a:cubicBezTo>
                    <a:cubicBezTo>
                      <a:pt x="99" y="438"/>
                      <a:pt x="86" y="420"/>
                      <a:pt x="63" y="420"/>
                    </a:cubicBezTo>
                    <a:cubicBezTo>
                      <a:pt x="36" y="420"/>
                      <a:pt x="23" y="436"/>
                      <a:pt x="23" y="459"/>
                    </a:cubicBezTo>
                    <a:cubicBezTo>
                      <a:pt x="23" y="514"/>
                      <a:pt x="68" y="547"/>
                      <a:pt x="147" y="547"/>
                    </a:cubicBezTo>
                    <a:cubicBezTo>
                      <a:pt x="264" y="547"/>
                      <a:pt x="371" y="441"/>
                      <a:pt x="371" y="269"/>
                    </a:cubicBezTo>
                    <a:cubicBezTo>
                      <a:pt x="371" y="70"/>
                      <a:pt x="282" y="0"/>
                      <a:pt x="189" y="0"/>
                    </a:cubicBezTo>
                    <a:cubicBezTo>
                      <a:pt x="162" y="0"/>
                      <a:pt x="107" y="6"/>
                      <a:pt x="60" y="49"/>
                    </a:cubicBezTo>
                    <a:cubicBezTo>
                      <a:pt x="32" y="75"/>
                      <a:pt x="0" y="106"/>
                      <a:pt x="0" y="179"/>
                    </a:cubicBezTo>
                    <a:cubicBezTo>
                      <a:pt x="0" y="281"/>
                      <a:pt x="81" y="356"/>
                      <a:pt x="177" y="356"/>
                    </a:cubicBezTo>
                    <a:cubicBezTo>
                      <a:pt x="241" y="356"/>
                      <a:pt x="277" y="314"/>
                      <a:pt x="295" y="278"/>
                    </a:cubicBezTo>
                    <a:close/>
                    <a:moveTo>
                      <a:pt x="180" y="334"/>
                    </a:moveTo>
                    <a:cubicBezTo>
                      <a:pt x="149" y="334"/>
                      <a:pt x="120" y="324"/>
                      <a:pt x="97" y="285"/>
                    </a:cubicBezTo>
                    <a:cubicBezTo>
                      <a:pt x="78" y="256"/>
                      <a:pt x="78" y="223"/>
                      <a:pt x="78" y="179"/>
                    </a:cubicBezTo>
                    <a:cubicBezTo>
                      <a:pt x="78" y="132"/>
                      <a:pt x="78" y="101"/>
                      <a:pt x="102" y="68"/>
                    </a:cubicBezTo>
                    <a:cubicBezTo>
                      <a:pt x="120" y="39"/>
                      <a:pt x="147" y="23"/>
                      <a:pt x="189" y="23"/>
                    </a:cubicBezTo>
                    <a:cubicBezTo>
                      <a:pt x="230" y="23"/>
                      <a:pt x="256" y="49"/>
                      <a:pt x="269" y="70"/>
                    </a:cubicBezTo>
                    <a:cubicBezTo>
                      <a:pt x="290" y="104"/>
                      <a:pt x="293" y="158"/>
                      <a:pt x="293" y="187"/>
                    </a:cubicBezTo>
                    <a:cubicBezTo>
                      <a:pt x="293" y="291"/>
                      <a:pt x="232" y="334"/>
                      <a:pt x="180" y="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2" name="Group 51" descr="28§display§s_{10}§svg§600§FALSE" title="TexMaths">
              <a:extLst>
                <a:ext uri="{FF2B5EF4-FFF2-40B4-BE49-F238E27FC236}">
                  <a16:creationId xmlns:a16="http://schemas.microsoft.com/office/drawing/2014/main" id="{32621A28-D669-E34B-8003-A52A02F56A8E}"/>
                </a:ext>
              </a:extLst>
            </p:cNvPr>
            <p:cNvGrpSpPr/>
            <p:nvPr/>
          </p:nvGrpSpPr>
          <p:grpSpPr>
            <a:xfrm>
              <a:off x="5201279" y="2692440"/>
              <a:ext cx="521639" cy="248759"/>
              <a:chOff x="5201279" y="2692440"/>
              <a:chExt cx="521639" cy="24875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137510C-438E-1445-BE47-7CA99BECEAAD}"/>
                  </a:ext>
                </a:extLst>
              </p:cNvPr>
              <p:cNvSpPr/>
              <p:nvPr/>
            </p:nvSpPr>
            <p:spPr>
              <a:xfrm>
                <a:off x="5201279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A1A3523C-93CC-A042-982A-063156144434}"/>
                  </a:ext>
                </a:extLst>
              </p:cNvPr>
              <p:cNvSpPr/>
              <p:nvPr/>
            </p:nvSpPr>
            <p:spPr>
              <a:xfrm>
                <a:off x="522252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95F765-45A3-B643-9895-1F74763991E0}"/>
                  </a:ext>
                </a:extLst>
              </p:cNvPr>
              <p:cNvSpPr/>
              <p:nvPr/>
            </p:nvSpPr>
            <p:spPr>
              <a:xfrm>
                <a:off x="542592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30"/>
                      <a:pt x="149" y="530"/>
                    </a:cubicBezTo>
                    <a:cubicBezTo>
                      <a:pt x="175" y="530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6B7480D-B20F-9C47-9665-2FBA97501132}"/>
                  </a:ext>
                </a:extLst>
              </p:cNvPr>
              <p:cNvSpPr/>
              <p:nvPr/>
            </p:nvSpPr>
            <p:spPr>
              <a:xfrm>
                <a:off x="5573880" y="2744639"/>
                <a:ext cx="1350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6" h="547">
                    <a:moveTo>
                      <a:pt x="376" y="278"/>
                    </a:moveTo>
                    <a:cubicBezTo>
                      <a:pt x="376" y="190"/>
                      <a:pt x="366" y="124"/>
                      <a:pt x="327" y="70"/>
                    </a:cubicBezTo>
                    <a:cubicBezTo>
                      <a:pt x="303" y="31"/>
                      <a:pt x="254" y="0"/>
                      <a:pt x="189" y="0"/>
                    </a:cubicBezTo>
                    <a:cubicBezTo>
                      <a:pt x="0" y="0"/>
                      <a:pt x="0" y="218"/>
                      <a:pt x="0" y="278"/>
                    </a:cubicBezTo>
                    <a:cubicBezTo>
                      <a:pt x="0" y="334"/>
                      <a:pt x="0" y="547"/>
                      <a:pt x="189" y="547"/>
                    </a:cubicBezTo>
                    <a:cubicBezTo>
                      <a:pt x="376" y="547"/>
                      <a:pt x="376" y="334"/>
                      <a:pt x="376" y="278"/>
                    </a:cubicBezTo>
                    <a:close/>
                    <a:moveTo>
                      <a:pt x="189" y="527"/>
                    </a:moveTo>
                    <a:cubicBezTo>
                      <a:pt x="151" y="527"/>
                      <a:pt x="102" y="503"/>
                      <a:pt x="86" y="438"/>
                    </a:cubicBezTo>
                    <a:cubicBezTo>
                      <a:pt x="73" y="392"/>
                      <a:pt x="73" y="324"/>
                      <a:pt x="73" y="268"/>
                    </a:cubicBezTo>
                    <a:cubicBezTo>
                      <a:pt x="73" y="207"/>
                      <a:pt x="73" y="148"/>
                      <a:pt x="86" y="104"/>
                    </a:cubicBezTo>
                    <a:cubicBezTo>
                      <a:pt x="102" y="39"/>
                      <a:pt x="154" y="23"/>
                      <a:pt x="189" y="23"/>
                    </a:cubicBezTo>
                    <a:cubicBezTo>
                      <a:pt x="232" y="23"/>
                      <a:pt x="274" y="49"/>
                      <a:pt x="287" y="96"/>
                    </a:cubicBezTo>
                    <a:cubicBezTo>
                      <a:pt x="301" y="137"/>
                      <a:pt x="303" y="197"/>
                      <a:pt x="303" y="268"/>
                    </a:cubicBezTo>
                    <a:cubicBezTo>
                      <a:pt x="303" y="324"/>
                      <a:pt x="303" y="384"/>
                      <a:pt x="290" y="436"/>
                    </a:cubicBezTo>
                    <a:cubicBezTo>
                      <a:pt x="274" y="508"/>
                      <a:pt x="219" y="527"/>
                      <a:pt x="189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7" name="Group 56" descr="28§display§s_{11}§svg§600§FALSE" title="TexMaths">
              <a:extLst>
                <a:ext uri="{FF2B5EF4-FFF2-40B4-BE49-F238E27FC236}">
                  <a16:creationId xmlns:a16="http://schemas.microsoft.com/office/drawing/2014/main" id="{CA9AC3E3-109B-DF4A-BBC6-ABAB38EE9718}"/>
                </a:ext>
              </a:extLst>
            </p:cNvPr>
            <p:cNvGrpSpPr/>
            <p:nvPr/>
          </p:nvGrpSpPr>
          <p:grpSpPr>
            <a:xfrm>
              <a:off x="5969160" y="2692440"/>
              <a:ext cx="521639" cy="243360"/>
              <a:chOff x="5969160" y="2692440"/>
              <a:chExt cx="521639" cy="24336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15A0E1D-FE53-E44D-BC36-14A24212840D}"/>
                  </a:ext>
                </a:extLst>
              </p:cNvPr>
              <p:cNvSpPr/>
              <p:nvPr/>
            </p:nvSpPr>
            <p:spPr>
              <a:xfrm>
                <a:off x="5969160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26D4E1F-AE61-1E47-BFA6-9DC069CF2E4E}"/>
                  </a:ext>
                </a:extLst>
              </p:cNvPr>
              <p:cNvSpPr/>
              <p:nvPr/>
            </p:nvSpPr>
            <p:spPr>
              <a:xfrm>
                <a:off x="599076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E88D5362-9AE8-5B4B-A397-76BC4E295FB4}"/>
                  </a:ext>
                </a:extLst>
              </p:cNvPr>
              <p:cNvSpPr/>
              <p:nvPr/>
            </p:nvSpPr>
            <p:spPr>
              <a:xfrm>
                <a:off x="6193799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0A955BF-DCEE-5A49-B967-C089CB366983}"/>
                  </a:ext>
                </a:extLst>
              </p:cNvPr>
              <p:cNvSpPr/>
              <p:nvPr/>
            </p:nvSpPr>
            <p:spPr>
              <a:xfrm>
                <a:off x="635760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EC8D94C-D62D-EA46-B089-57080F66947B}"/>
              </a:ext>
            </a:extLst>
          </p:cNvPr>
          <p:cNvSpPr txBox="1"/>
          <p:nvPr/>
        </p:nvSpPr>
        <p:spPr>
          <a:xfrm>
            <a:off x="1350720" y="3749040"/>
            <a:ext cx="2489760" cy="3527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 MDP is a tuple: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where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63" name="Group 62" descr="28§display§S=\{s_1, \dots, s_{11}\}§svg§600§FALSE" title="TexMaths">
            <a:extLst>
              <a:ext uri="{FF2B5EF4-FFF2-40B4-BE49-F238E27FC236}">
                <a16:creationId xmlns:a16="http://schemas.microsoft.com/office/drawing/2014/main" id="{C6FEC583-F13A-9543-AAAB-E0F7B5F09D50}"/>
              </a:ext>
            </a:extLst>
          </p:cNvPr>
          <p:cNvGrpSpPr/>
          <p:nvPr/>
        </p:nvGrpSpPr>
        <p:grpSpPr>
          <a:xfrm>
            <a:off x="2816639" y="5018040"/>
            <a:ext cx="3297960" cy="443160"/>
            <a:chOff x="2816639" y="5018040"/>
            <a:chExt cx="3297960" cy="44316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E737A1B-57DC-F040-8455-F1E497716280}"/>
                </a:ext>
              </a:extLst>
            </p:cNvPr>
            <p:cNvSpPr/>
            <p:nvPr/>
          </p:nvSpPr>
          <p:spPr>
            <a:xfrm>
              <a:off x="2816639" y="50191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5C85137-8392-5045-808C-CBB6E3E66526}"/>
                </a:ext>
              </a:extLst>
            </p:cNvPr>
            <p:cNvSpPr/>
            <p:nvPr/>
          </p:nvSpPr>
          <p:spPr>
            <a:xfrm>
              <a:off x="2839680" y="50382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797258F-76BC-4740-9187-05B80A6FCF2F}"/>
                </a:ext>
              </a:extLst>
            </p:cNvPr>
            <p:cNvSpPr/>
            <p:nvPr/>
          </p:nvSpPr>
          <p:spPr>
            <a:xfrm>
              <a:off x="3260160" y="5187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9AAFEA5-EF7E-624F-8C9B-21D80A4192BD}"/>
                </a:ext>
              </a:extLst>
            </p:cNvPr>
            <p:cNvSpPr/>
            <p:nvPr/>
          </p:nvSpPr>
          <p:spPr>
            <a:xfrm>
              <a:off x="3733920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FF1A93-8690-734B-9075-66C783724F20}"/>
                </a:ext>
              </a:extLst>
            </p:cNvPr>
            <p:cNvSpPr/>
            <p:nvPr/>
          </p:nvSpPr>
          <p:spPr>
            <a:xfrm>
              <a:off x="394560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1DBCEF-60FD-5E40-BBC8-7B66FB6747B4}"/>
                </a:ext>
              </a:extLst>
            </p:cNvPr>
            <p:cNvSpPr/>
            <p:nvPr/>
          </p:nvSpPr>
          <p:spPr>
            <a:xfrm>
              <a:off x="416340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2126CA-5C97-0244-9985-F26FA4AABF06}"/>
                </a:ext>
              </a:extLst>
            </p:cNvPr>
            <p:cNvSpPr/>
            <p:nvPr/>
          </p:nvSpPr>
          <p:spPr>
            <a:xfrm>
              <a:off x="4366079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0CA788E-DC0E-6849-ACB5-A6E50D349468}"/>
                </a:ext>
              </a:extLst>
            </p:cNvPr>
            <p:cNvSpPr/>
            <p:nvPr/>
          </p:nvSpPr>
          <p:spPr>
            <a:xfrm>
              <a:off x="456264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3BA0CE8-46A5-8042-BA8D-444882AF1536}"/>
                </a:ext>
              </a:extLst>
            </p:cNvPr>
            <p:cNvSpPr/>
            <p:nvPr/>
          </p:nvSpPr>
          <p:spPr>
            <a:xfrm>
              <a:off x="475920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23DAF15-6728-434F-B4DA-AA3B2AD9EAA9}"/>
                </a:ext>
              </a:extLst>
            </p:cNvPr>
            <p:cNvSpPr/>
            <p:nvPr/>
          </p:nvSpPr>
          <p:spPr>
            <a:xfrm>
              <a:off x="495468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E1C083-EF68-A642-9B42-94CDA6FEE147}"/>
                </a:ext>
              </a:extLst>
            </p:cNvPr>
            <p:cNvSpPr/>
            <p:nvPr/>
          </p:nvSpPr>
          <p:spPr>
            <a:xfrm>
              <a:off x="5153400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E29354B-B360-DA45-89AE-9CCAE271A34A}"/>
                </a:ext>
              </a:extLst>
            </p:cNvPr>
            <p:cNvSpPr/>
            <p:nvPr/>
          </p:nvSpPr>
          <p:spPr>
            <a:xfrm>
              <a:off x="533376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50B7EA4-53B4-5A44-A293-1606479548D7}"/>
                </a:ext>
              </a:extLst>
            </p:cNvPr>
            <p:cNvSpPr/>
            <p:nvPr/>
          </p:nvSpPr>
          <p:spPr>
            <a:xfrm>
              <a:off x="55515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37C0683-6483-D645-9DC7-9B5F323C2978}"/>
                </a:ext>
              </a:extLst>
            </p:cNvPr>
            <p:cNvSpPr/>
            <p:nvPr/>
          </p:nvSpPr>
          <p:spPr>
            <a:xfrm>
              <a:off x="57279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F0D9554-A145-BC4A-9A31-321BC3AD157E}"/>
                </a:ext>
              </a:extLst>
            </p:cNvPr>
            <p:cNvSpPr/>
            <p:nvPr/>
          </p:nvSpPr>
          <p:spPr>
            <a:xfrm>
              <a:off x="5925599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A=\{left,right,up,down\}§svg§600§FALSE" title="TexMaths">
            <a:extLst>
              <a:ext uri="{FF2B5EF4-FFF2-40B4-BE49-F238E27FC236}">
                <a16:creationId xmlns:a16="http://schemas.microsoft.com/office/drawing/2014/main" id="{266A1BCE-ADE3-8A4B-A1F4-611F7FFA3455}"/>
              </a:ext>
            </a:extLst>
          </p:cNvPr>
          <p:cNvGrpSpPr/>
          <p:nvPr/>
        </p:nvGrpSpPr>
        <p:grpSpPr>
          <a:xfrm>
            <a:off x="2999520" y="5644440"/>
            <a:ext cx="5233320" cy="443160"/>
            <a:chOff x="2999520" y="5644440"/>
            <a:chExt cx="5233320" cy="44316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7574AA-5ADF-5C49-A457-08601B9D860F}"/>
                </a:ext>
              </a:extLst>
            </p:cNvPr>
            <p:cNvSpPr/>
            <p:nvPr/>
          </p:nvSpPr>
          <p:spPr>
            <a:xfrm>
              <a:off x="2999520" y="56455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76EEAF-B47A-A140-91F5-30FC6E71E1B5}"/>
                </a:ext>
              </a:extLst>
            </p:cNvPr>
            <p:cNvSpPr/>
            <p:nvPr/>
          </p:nvSpPr>
          <p:spPr>
            <a:xfrm>
              <a:off x="3014640" y="56595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4B46699-1B1E-D34C-BD10-1BD348BE2EDA}"/>
                </a:ext>
              </a:extLst>
            </p:cNvPr>
            <p:cNvSpPr/>
            <p:nvPr/>
          </p:nvSpPr>
          <p:spPr>
            <a:xfrm>
              <a:off x="3478320" y="58136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3EB9462-3D9A-BB4B-8313-1E7B3358865B}"/>
                </a:ext>
              </a:extLst>
            </p:cNvPr>
            <p:cNvSpPr/>
            <p:nvPr/>
          </p:nvSpPr>
          <p:spPr>
            <a:xfrm>
              <a:off x="395100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5C03815-E9E5-4D43-883D-3484F733BF86}"/>
                </a:ext>
              </a:extLst>
            </p:cNvPr>
            <p:cNvSpPr/>
            <p:nvPr/>
          </p:nvSpPr>
          <p:spPr>
            <a:xfrm>
              <a:off x="4159800" y="5668559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3083080-3487-8B4B-997C-101551181720}"/>
                </a:ext>
              </a:extLst>
            </p:cNvPr>
            <p:cNvSpPr/>
            <p:nvPr/>
          </p:nvSpPr>
          <p:spPr>
            <a:xfrm>
              <a:off x="4300920" y="57805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515C491-FE85-0A45-B371-A8C79A103F02}"/>
                </a:ext>
              </a:extLst>
            </p:cNvPr>
            <p:cNvSpPr/>
            <p:nvPr/>
          </p:nvSpPr>
          <p:spPr>
            <a:xfrm>
              <a:off x="4509720" y="56646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6B29551-A791-D04F-8FD8-BF0247BD2E0F}"/>
                </a:ext>
              </a:extLst>
            </p:cNvPr>
            <p:cNvSpPr/>
            <p:nvPr/>
          </p:nvSpPr>
          <p:spPr>
            <a:xfrm>
              <a:off x="4759559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983F8BA-14EA-A84B-9F4E-C16E2BE00A99}"/>
                </a:ext>
              </a:extLst>
            </p:cNvPr>
            <p:cNvSpPr/>
            <p:nvPr/>
          </p:nvSpPr>
          <p:spPr>
            <a:xfrm>
              <a:off x="494712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B03E8E8-052F-084C-8E9C-81CE8C9E19A3}"/>
                </a:ext>
              </a:extLst>
            </p:cNvPr>
            <p:cNvSpPr/>
            <p:nvPr/>
          </p:nvSpPr>
          <p:spPr>
            <a:xfrm>
              <a:off x="5118479" y="57805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C632147-791C-3340-9BB7-DA690FDAC968}"/>
                </a:ext>
              </a:extLst>
            </p:cNvPr>
            <p:cNvSpPr/>
            <p:nvPr/>
          </p:nvSpPr>
          <p:spPr>
            <a:xfrm>
              <a:off x="5329080" y="56836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86D6290-2CB5-3848-8DC1-E7F7CCCCE063}"/>
                </a:ext>
              </a:extLst>
            </p:cNvPr>
            <p:cNvSpPr/>
            <p:nvPr/>
          </p:nvSpPr>
          <p:spPr>
            <a:xfrm>
              <a:off x="5475240" y="57805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0C5CFF-EA4E-A749-8B2F-6C12E96BBAC7}"/>
                </a:ext>
              </a:extLst>
            </p:cNvPr>
            <p:cNvSpPr/>
            <p:nvPr/>
          </p:nvSpPr>
          <p:spPr>
            <a:xfrm>
              <a:off x="5719320" y="5668559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5A2B3AD-E347-4942-92F3-D7981EDA1AAE}"/>
                </a:ext>
              </a:extLst>
            </p:cNvPr>
            <p:cNvSpPr/>
            <p:nvPr/>
          </p:nvSpPr>
          <p:spPr>
            <a:xfrm>
              <a:off x="5959080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4C3E31F-AE0A-AB43-83BA-F830B29A6AEF}"/>
                </a:ext>
              </a:extLst>
            </p:cNvPr>
            <p:cNvSpPr/>
            <p:nvPr/>
          </p:nvSpPr>
          <p:spPr>
            <a:xfrm>
              <a:off x="61466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601538A-2E7A-D34A-BE0E-EF51F2FC6232}"/>
                </a:ext>
              </a:extLst>
            </p:cNvPr>
            <p:cNvSpPr/>
            <p:nvPr/>
          </p:nvSpPr>
          <p:spPr>
            <a:xfrm>
              <a:off x="6318000" y="57805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0691A71-2262-A545-B22A-921F4EF7A3C0}"/>
                </a:ext>
              </a:extLst>
            </p:cNvPr>
            <p:cNvSpPr/>
            <p:nvPr/>
          </p:nvSpPr>
          <p:spPr>
            <a:xfrm>
              <a:off x="6543720" y="57805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3B56373-3DF1-504D-98BE-DE4F8E151A6C}"/>
                </a:ext>
              </a:extLst>
            </p:cNvPr>
            <p:cNvSpPr/>
            <p:nvPr/>
          </p:nvSpPr>
          <p:spPr>
            <a:xfrm>
              <a:off x="68180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E7AE870-5B68-1946-9FEF-CDBF90F2FE25}"/>
                </a:ext>
              </a:extLst>
            </p:cNvPr>
            <p:cNvSpPr/>
            <p:nvPr/>
          </p:nvSpPr>
          <p:spPr>
            <a:xfrm>
              <a:off x="6993359" y="5668559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87AFEEB-3F2B-2447-8A86-F443D3C37725}"/>
                </a:ext>
              </a:extLst>
            </p:cNvPr>
            <p:cNvSpPr/>
            <p:nvPr/>
          </p:nvSpPr>
          <p:spPr>
            <a:xfrm>
              <a:off x="7223040" y="57805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EC9CAC3-B4AB-544F-A6E6-9F18E81B2D24}"/>
                </a:ext>
              </a:extLst>
            </p:cNvPr>
            <p:cNvSpPr/>
            <p:nvPr/>
          </p:nvSpPr>
          <p:spPr>
            <a:xfrm>
              <a:off x="7431840" y="57805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1F8028B-0F85-EF44-92E8-7C7734590ACC}"/>
                </a:ext>
              </a:extLst>
            </p:cNvPr>
            <p:cNvSpPr/>
            <p:nvPr/>
          </p:nvSpPr>
          <p:spPr>
            <a:xfrm>
              <a:off x="7759440" y="57805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AD90DA-C255-3B49-9B3F-65F85A6406A8}"/>
                </a:ext>
              </a:extLst>
            </p:cNvPr>
            <p:cNvSpPr/>
            <p:nvPr/>
          </p:nvSpPr>
          <p:spPr>
            <a:xfrm>
              <a:off x="804384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3" name="Group 102" descr="28§display§P(s_{t+1} =s'| s_t=s,a_t=a)§svg§600§FALSE" title="TexMaths">
            <a:extLst>
              <a:ext uri="{FF2B5EF4-FFF2-40B4-BE49-F238E27FC236}">
                <a16:creationId xmlns:a16="http://schemas.microsoft.com/office/drawing/2014/main" id="{4AB2AE0C-2910-644C-BCC5-296681505643}"/>
              </a:ext>
            </a:extLst>
          </p:cNvPr>
          <p:cNvGrpSpPr/>
          <p:nvPr/>
        </p:nvGrpSpPr>
        <p:grpSpPr>
          <a:xfrm>
            <a:off x="3672359" y="6917010"/>
            <a:ext cx="5109120" cy="467280"/>
            <a:chOff x="3672359" y="6847560"/>
            <a:chExt cx="5109120" cy="467280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14F65E2-FBE3-C943-88BB-583A1493FF64}"/>
                </a:ext>
              </a:extLst>
            </p:cNvPr>
            <p:cNvSpPr/>
            <p:nvPr/>
          </p:nvSpPr>
          <p:spPr>
            <a:xfrm>
              <a:off x="3672359" y="684972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1A353B95-9CB5-0547-8A55-38F79FCCFDF0}"/>
                </a:ext>
              </a:extLst>
            </p:cNvPr>
            <p:cNvSpPr/>
            <p:nvPr/>
          </p:nvSpPr>
          <p:spPr>
            <a:xfrm>
              <a:off x="3690360" y="690192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5867E2C-B73A-BC4E-AB5D-A0299FD68F8A}"/>
                </a:ext>
              </a:extLst>
            </p:cNvPr>
            <p:cNvSpPr/>
            <p:nvPr/>
          </p:nvSpPr>
          <p:spPr>
            <a:xfrm>
              <a:off x="4061520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3413FCD-3C9E-3E41-9727-C514A85E4282}"/>
                </a:ext>
              </a:extLst>
            </p:cNvPr>
            <p:cNvSpPr/>
            <p:nvPr/>
          </p:nvSpPr>
          <p:spPr>
            <a:xfrm>
              <a:off x="42116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231B9B0-EA80-C642-AED3-5932293D1EE0}"/>
                </a:ext>
              </a:extLst>
            </p:cNvPr>
            <p:cNvSpPr/>
            <p:nvPr/>
          </p:nvSpPr>
          <p:spPr>
            <a:xfrm>
              <a:off x="440820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622E94F-2011-334F-BA30-8D578C822A37}"/>
                </a:ext>
              </a:extLst>
            </p:cNvPr>
            <p:cNvSpPr/>
            <p:nvPr/>
          </p:nvSpPr>
          <p:spPr>
            <a:xfrm>
              <a:off x="4550400" y="707832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4DB714C-E7FA-9946-A7E8-5074B0BBAF7A}"/>
                </a:ext>
              </a:extLst>
            </p:cNvPr>
            <p:cNvSpPr/>
            <p:nvPr/>
          </p:nvSpPr>
          <p:spPr>
            <a:xfrm>
              <a:off x="4833720" y="7064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1556549-46A3-684C-8841-C5DDDFB3216C}"/>
                </a:ext>
              </a:extLst>
            </p:cNvPr>
            <p:cNvSpPr/>
            <p:nvPr/>
          </p:nvSpPr>
          <p:spPr>
            <a:xfrm>
              <a:off x="514800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8409FCF-B769-6149-B1A6-224CAC96346C}"/>
                </a:ext>
              </a:extLst>
            </p:cNvPr>
            <p:cNvSpPr/>
            <p:nvPr/>
          </p:nvSpPr>
          <p:spPr>
            <a:xfrm>
              <a:off x="56116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55138AD-B327-8D48-AFC1-711EBE63503D}"/>
                </a:ext>
              </a:extLst>
            </p:cNvPr>
            <p:cNvSpPr/>
            <p:nvPr/>
          </p:nvSpPr>
          <p:spPr>
            <a:xfrm>
              <a:off x="5810400" y="684756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1F226D-327B-2D4E-BCA1-4235DD47C242}"/>
                </a:ext>
              </a:extLst>
            </p:cNvPr>
            <p:cNvSpPr/>
            <p:nvPr/>
          </p:nvSpPr>
          <p:spPr>
            <a:xfrm>
              <a:off x="5972760" y="687167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F8F5349-2BEC-4046-810F-B7A692FEFC9C}"/>
                </a:ext>
              </a:extLst>
            </p:cNvPr>
            <p:cNvSpPr/>
            <p:nvPr/>
          </p:nvSpPr>
          <p:spPr>
            <a:xfrm>
              <a:off x="60652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26288C2-9199-C24B-9FAB-A3ABFE8790FC}"/>
                </a:ext>
              </a:extLst>
            </p:cNvPr>
            <p:cNvSpPr/>
            <p:nvPr/>
          </p:nvSpPr>
          <p:spPr>
            <a:xfrm>
              <a:off x="626184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8D238AE-7082-674D-9754-148AD41E6824}"/>
                </a:ext>
              </a:extLst>
            </p:cNvPr>
            <p:cNvSpPr/>
            <p:nvPr/>
          </p:nvSpPr>
          <p:spPr>
            <a:xfrm>
              <a:off x="655308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7008C26-E0CE-C942-90FA-0C1186E331C0}"/>
                </a:ext>
              </a:extLst>
            </p:cNvPr>
            <p:cNvSpPr/>
            <p:nvPr/>
          </p:nvSpPr>
          <p:spPr>
            <a:xfrm>
              <a:off x="70178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7162602-EF4E-A647-9611-DA886067DD05}"/>
                </a:ext>
              </a:extLst>
            </p:cNvPr>
            <p:cNvSpPr/>
            <p:nvPr/>
          </p:nvSpPr>
          <p:spPr>
            <a:xfrm>
              <a:off x="7239600" y="71568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F5DFAD1-2086-BF47-96A7-17F32E02601F}"/>
                </a:ext>
              </a:extLst>
            </p:cNvPr>
            <p:cNvSpPr/>
            <p:nvPr/>
          </p:nvSpPr>
          <p:spPr>
            <a:xfrm>
              <a:off x="741492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3842570-0D35-8D48-864C-968447B636E9}"/>
                </a:ext>
              </a:extLst>
            </p:cNvPr>
            <p:cNvSpPr/>
            <p:nvPr/>
          </p:nvSpPr>
          <p:spPr>
            <a:xfrm>
              <a:off x="764388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60FB731-B3B5-9D4D-BFF8-E36650E4EAD0}"/>
                </a:ext>
              </a:extLst>
            </p:cNvPr>
            <p:cNvSpPr/>
            <p:nvPr/>
          </p:nvSpPr>
          <p:spPr>
            <a:xfrm>
              <a:off x="793404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B6AB4B1-12E3-6B44-BFBF-F68312CC4B23}"/>
                </a:ext>
              </a:extLst>
            </p:cNvPr>
            <p:cNvSpPr/>
            <p:nvPr/>
          </p:nvSpPr>
          <p:spPr>
            <a:xfrm>
              <a:off x="839376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67E13E9-6B8B-9745-A84C-B3139D5F160F}"/>
                </a:ext>
              </a:extLst>
            </p:cNvPr>
            <p:cNvSpPr/>
            <p:nvPr/>
          </p:nvSpPr>
          <p:spPr>
            <a:xfrm>
              <a:off x="8634599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5" name="Group 124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DFE61C05-5B8B-D742-8A21-CCA6149342A3}"/>
              </a:ext>
            </a:extLst>
          </p:cNvPr>
          <p:cNvGrpSpPr/>
          <p:nvPr/>
        </p:nvGrpSpPr>
        <p:grpSpPr>
          <a:xfrm>
            <a:off x="3661200" y="6298920"/>
            <a:ext cx="5939640" cy="443160"/>
            <a:chOff x="3661200" y="6298920"/>
            <a:chExt cx="5939640" cy="44316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07B8943-6375-1B42-8F5E-99F37B9CDA59}"/>
                </a:ext>
              </a:extLst>
            </p:cNvPr>
            <p:cNvSpPr/>
            <p:nvPr/>
          </p:nvSpPr>
          <p:spPr>
            <a:xfrm>
              <a:off x="3661200" y="6300000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F5E8486-198F-0141-84F5-7584AB8BAA32}"/>
                </a:ext>
              </a:extLst>
            </p:cNvPr>
            <p:cNvSpPr/>
            <p:nvPr/>
          </p:nvSpPr>
          <p:spPr>
            <a:xfrm>
              <a:off x="3679199" y="63280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73D2A5B-0F91-C949-8011-9924B9467F54}"/>
                </a:ext>
              </a:extLst>
            </p:cNvPr>
            <p:cNvSpPr/>
            <p:nvPr/>
          </p:nvSpPr>
          <p:spPr>
            <a:xfrm>
              <a:off x="4043159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16DCAA06-52A8-4945-8F9C-6E9C004360DA}"/>
                </a:ext>
              </a:extLst>
            </p:cNvPr>
            <p:cNvSpPr/>
            <p:nvPr/>
          </p:nvSpPr>
          <p:spPr>
            <a:xfrm>
              <a:off x="41943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ADA85DF-0992-8D49-90C4-2A392BF7BCE2}"/>
                </a:ext>
              </a:extLst>
            </p:cNvPr>
            <p:cNvSpPr/>
            <p:nvPr/>
          </p:nvSpPr>
          <p:spPr>
            <a:xfrm>
              <a:off x="441612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32EC32D-6506-BA4A-B5E7-E87C51F2B29A}"/>
                </a:ext>
              </a:extLst>
            </p:cNvPr>
            <p:cNvSpPr/>
            <p:nvPr/>
          </p:nvSpPr>
          <p:spPr>
            <a:xfrm>
              <a:off x="459144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EEFD221-7375-B345-83A1-BDB7745CD3B5}"/>
                </a:ext>
              </a:extLst>
            </p:cNvPr>
            <p:cNvSpPr/>
            <p:nvPr/>
          </p:nvSpPr>
          <p:spPr>
            <a:xfrm>
              <a:off x="4832640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1C27746-8371-FA42-99CE-EDD45CF4D774}"/>
                </a:ext>
              </a:extLst>
            </p:cNvPr>
            <p:cNvSpPr/>
            <p:nvPr/>
          </p:nvSpPr>
          <p:spPr>
            <a:xfrm>
              <a:off x="5126759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339E58A-3771-3144-BBDB-CD6524CD6626}"/>
                </a:ext>
              </a:extLst>
            </p:cNvPr>
            <p:cNvSpPr/>
            <p:nvPr/>
          </p:nvSpPr>
          <p:spPr>
            <a:xfrm>
              <a:off x="5574240" y="632700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7D4E00F-A61F-B947-A2AC-FD9CFD04C842}"/>
                </a:ext>
              </a:extLst>
            </p:cNvPr>
            <p:cNvSpPr/>
            <p:nvPr/>
          </p:nvSpPr>
          <p:spPr>
            <a:xfrm>
              <a:off x="591516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1759C5F-A17D-414A-A9C1-44E95346CCA4}"/>
                </a:ext>
              </a:extLst>
            </p:cNvPr>
            <p:cNvSpPr/>
            <p:nvPr/>
          </p:nvSpPr>
          <p:spPr>
            <a:xfrm>
              <a:off x="5997600" y="643500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A5372D-FA82-024F-A230-031D35F271F0}"/>
                </a:ext>
              </a:extLst>
            </p:cNvPr>
            <p:cNvSpPr/>
            <p:nvPr/>
          </p:nvSpPr>
          <p:spPr>
            <a:xfrm>
              <a:off x="619740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FA72C6F-3479-D34D-B272-0D007DFA10ED}"/>
                </a:ext>
              </a:extLst>
            </p:cNvPr>
            <p:cNvSpPr/>
            <p:nvPr/>
          </p:nvSpPr>
          <p:spPr>
            <a:xfrm>
              <a:off x="6339240" y="650556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41338A3-9A92-AA4E-85DA-74A2F9C00679}"/>
                </a:ext>
              </a:extLst>
            </p:cNvPr>
            <p:cNvSpPr/>
            <p:nvPr/>
          </p:nvSpPr>
          <p:spPr>
            <a:xfrm>
              <a:off x="6621480" y="64915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65118DE-CCF5-1A4C-9963-6DF425D30E35}"/>
                </a:ext>
              </a:extLst>
            </p:cNvPr>
            <p:cNvSpPr/>
            <p:nvPr/>
          </p:nvSpPr>
          <p:spPr>
            <a:xfrm>
              <a:off x="6841440" y="629892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92B743C-7D3E-B741-9F05-F236170AEACC}"/>
                </a:ext>
              </a:extLst>
            </p:cNvPr>
            <p:cNvSpPr/>
            <p:nvPr/>
          </p:nvSpPr>
          <p:spPr>
            <a:xfrm>
              <a:off x="69339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616CDA4-F1E6-B142-806C-2F53BE02EC4B}"/>
                </a:ext>
              </a:extLst>
            </p:cNvPr>
            <p:cNvSpPr/>
            <p:nvPr/>
          </p:nvSpPr>
          <p:spPr>
            <a:xfrm>
              <a:off x="713052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7CAC062-1A17-014B-B3C5-6C2649B4C9DC}"/>
                </a:ext>
              </a:extLst>
            </p:cNvPr>
            <p:cNvSpPr/>
            <p:nvPr/>
          </p:nvSpPr>
          <p:spPr>
            <a:xfrm>
              <a:off x="742104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A604F0B-EB86-8741-A794-884DFDD8831F}"/>
                </a:ext>
              </a:extLst>
            </p:cNvPr>
            <p:cNvSpPr/>
            <p:nvPr/>
          </p:nvSpPr>
          <p:spPr>
            <a:xfrm>
              <a:off x="7885799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2531BA0-1399-C548-ACFE-51A1E0040D33}"/>
                </a:ext>
              </a:extLst>
            </p:cNvPr>
            <p:cNvSpPr/>
            <p:nvPr/>
          </p:nvSpPr>
          <p:spPr>
            <a:xfrm>
              <a:off x="810756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F5BE414-0762-F949-A56E-C55A0C323070}"/>
                </a:ext>
              </a:extLst>
            </p:cNvPr>
            <p:cNvSpPr/>
            <p:nvPr/>
          </p:nvSpPr>
          <p:spPr>
            <a:xfrm>
              <a:off x="828360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B6D0138-D28E-CD4E-9E90-616667340463}"/>
                </a:ext>
              </a:extLst>
            </p:cNvPr>
            <p:cNvSpPr/>
            <p:nvPr/>
          </p:nvSpPr>
          <p:spPr>
            <a:xfrm>
              <a:off x="851148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611705B-F532-884B-A89D-1F3E06B72236}"/>
                </a:ext>
              </a:extLst>
            </p:cNvPr>
            <p:cNvSpPr/>
            <p:nvPr/>
          </p:nvSpPr>
          <p:spPr>
            <a:xfrm>
              <a:off x="880272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3D63D9C-864B-6B45-ACB2-21902194E477}"/>
                </a:ext>
              </a:extLst>
            </p:cNvPr>
            <p:cNvSpPr/>
            <p:nvPr/>
          </p:nvSpPr>
          <p:spPr>
            <a:xfrm>
              <a:off x="926136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C669E57-5FA3-B84D-B417-474ADF785351}"/>
                </a:ext>
              </a:extLst>
            </p:cNvPr>
            <p:cNvSpPr/>
            <p:nvPr/>
          </p:nvSpPr>
          <p:spPr>
            <a:xfrm>
              <a:off x="948744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1" name="Group 150" descr="28§display§\mathcal{M} = \langle S, A, R, P \rangle§svg§600§FALSE" title="TexMaths">
            <a:extLst>
              <a:ext uri="{FF2B5EF4-FFF2-40B4-BE49-F238E27FC236}">
                <a16:creationId xmlns:a16="http://schemas.microsoft.com/office/drawing/2014/main" id="{52DA9511-9FCB-1340-A15B-F06C5E6B7D58}"/>
              </a:ext>
            </a:extLst>
          </p:cNvPr>
          <p:cNvGrpSpPr/>
          <p:nvPr/>
        </p:nvGrpSpPr>
        <p:grpSpPr>
          <a:xfrm>
            <a:off x="3931920" y="3762720"/>
            <a:ext cx="3337200" cy="443160"/>
            <a:chOff x="3931920" y="3762720"/>
            <a:chExt cx="3337200" cy="44316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2AE589A-81DF-9F4A-899F-5E0FB5364843}"/>
                </a:ext>
              </a:extLst>
            </p:cNvPr>
            <p:cNvSpPr/>
            <p:nvPr/>
          </p:nvSpPr>
          <p:spPr>
            <a:xfrm>
              <a:off x="3931920" y="3763800"/>
              <a:ext cx="33372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1" h="1229">
                  <a:moveTo>
                    <a:pt x="4637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271" y="0"/>
                  </a:lnTo>
                  <a:lnTo>
                    <a:pt x="9271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BF84B0-9B2E-CF44-85FC-B12C232C0D94}"/>
                </a:ext>
              </a:extLst>
            </p:cNvPr>
            <p:cNvSpPr/>
            <p:nvPr/>
          </p:nvSpPr>
          <p:spPr>
            <a:xfrm>
              <a:off x="3944160" y="3782879"/>
              <a:ext cx="482400" cy="33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932">
                  <a:moveTo>
                    <a:pt x="442" y="179"/>
                  </a:moveTo>
                  <a:cubicBezTo>
                    <a:pt x="473" y="342"/>
                    <a:pt x="529" y="605"/>
                    <a:pt x="599" y="748"/>
                  </a:cubicBezTo>
                  <a:cubicBezTo>
                    <a:pt x="627" y="801"/>
                    <a:pt x="638" y="829"/>
                    <a:pt x="652" y="829"/>
                  </a:cubicBezTo>
                  <a:cubicBezTo>
                    <a:pt x="658" y="829"/>
                    <a:pt x="661" y="829"/>
                    <a:pt x="680" y="806"/>
                  </a:cubicBezTo>
                  <a:cubicBezTo>
                    <a:pt x="776" y="717"/>
                    <a:pt x="840" y="644"/>
                    <a:pt x="927" y="546"/>
                  </a:cubicBezTo>
                  <a:lnTo>
                    <a:pt x="1196" y="230"/>
                  </a:lnTo>
                  <a:cubicBezTo>
                    <a:pt x="1179" y="336"/>
                    <a:pt x="1134" y="613"/>
                    <a:pt x="1134" y="759"/>
                  </a:cubicBezTo>
                  <a:cubicBezTo>
                    <a:pt x="1134" y="790"/>
                    <a:pt x="1134" y="823"/>
                    <a:pt x="1140" y="857"/>
                  </a:cubicBezTo>
                  <a:cubicBezTo>
                    <a:pt x="1140" y="871"/>
                    <a:pt x="1145" y="904"/>
                    <a:pt x="1196" y="904"/>
                  </a:cubicBezTo>
                  <a:cubicBezTo>
                    <a:pt x="1249" y="904"/>
                    <a:pt x="1341" y="851"/>
                    <a:pt x="1341" y="826"/>
                  </a:cubicBezTo>
                  <a:cubicBezTo>
                    <a:pt x="1341" y="820"/>
                    <a:pt x="1336" y="818"/>
                    <a:pt x="1330" y="818"/>
                  </a:cubicBezTo>
                  <a:cubicBezTo>
                    <a:pt x="1316" y="818"/>
                    <a:pt x="1291" y="829"/>
                    <a:pt x="1277" y="837"/>
                  </a:cubicBezTo>
                  <a:cubicBezTo>
                    <a:pt x="1249" y="834"/>
                    <a:pt x="1246" y="815"/>
                    <a:pt x="1243" y="787"/>
                  </a:cubicBezTo>
                  <a:cubicBezTo>
                    <a:pt x="1238" y="748"/>
                    <a:pt x="1238" y="708"/>
                    <a:pt x="1238" y="706"/>
                  </a:cubicBezTo>
                  <a:cubicBezTo>
                    <a:pt x="1238" y="568"/>
                    <a:pt x="1294" y="193"/>
                    <a:pt x="1330" y="42"/>
                  </a:cubicBezTo>
                  <a:cubicBezTo>
                    <a:pt x="1330" y="31"/>
                    <a:pt x="1330" y="31"/>
                    <a:pt x="1330" y="20"/>
                  </a:cubicBezTo>
                  <a:cubicBezTo>
                    <a:pt x="1330" y="14"/>
                    <a:pt x="1330" y="0"/>
                    <a:pt x="1322" y="0"/>
                  </a:cubicBezTo>
                  <a:cubicBezTo>
                    <a:pt x="1316" y="0"/>
                    <a:pt x="1316" y="3"/>
                    <a:pt x="1291" y="31"/>
                  </a:cubicBezTo>
                  <a:cubicBezTo>
                    <a:pt x="1176" y="171"/>
                    <a:pt x="815" y="602"/>
                    <a:pt x="694" y="706"/>
                  </a:cubicBezTo>
                  <a:cubicBezTo>
                    <a:pt x="664" y="641"/>
                    <a:pt x="641" y="594"/>
                    <a:pt x="599" y="420"/>
                  </a:cubicBezTo>
                  <a:cubicBezTo>
                    <a:pt x="563" y="280"/>
                    <a:pt x="540" y="179"/>
                    <a:pt x="521" y="59"/>
                  </a:cubicBezTo>
                  <a:cubicBezTo>
                    <a:pt x="515" y="42"/>
                    <a:pt x="510" y="8"/>
                    <a:pt x="510" y="6"/>
                  </a:cubicBezTo>
                  <a:cubicBezTo>
                    <a:pt x="507" y="0"/>
                    <a:pt x="501" y="0"/>
                    <a:pt x="496" y="0"/>
                  </a:cubicBezTo>
                  <a:cubicBezTo>
                    <a:pt x="473" y="0"/>
                    <a:pt x="423" y="28"/>
                    <a:pt x="420" y="53"/>
                  </a:cubicBezTo>
                  <a:cubicBezTo>
                    <a:pt x="403" y="157"/>
                    <a:pt x="381" y="319"/>
                    <a:pt x="294" y="554"/>
                  </a:cubicBezTo>
                  <a:cubicBezTo>
                    <a:pt x="196" y="818"/>
                    <a:pt x="168" y="818"/>
                    <a:pt x="146" y="818"/>
                  </a:cubicBezTo>
                  <a:cubicBezTo>
                    <a:pt x="129" y="818"/>
                    <a:pt x="81" y="809"/>
                    <a:pt x="56" y="784"/>
                  </a:cubicBezTo>
                  <a:cubicBezTo>
                    <a:pt x="50" y="778"/>
                    <a:pt x="48" y="778"/>
                    <a:pt x="45" y="778"/>
                  </a:cubicBezTo>
                  <a:cubicBezTo>
                    <a:pt x="28" y="778"/>
                    <a:pt x="0" y="832"/>
                    <a:pt x="0" y="868"/>
                  </a:cubicBezTo>
                  <a:cubicBezTo>
                    <a:pt x="0" y="879"/>
                    <a:pt x="0" y="893"/>
                    <a:pt x="39" y="916"/>
                  </a:cubicBezTo>
                  <a:cubicBezTo>
                    <a:pt x="70" y="930"/>
                    <a:pt x="101" y="932"/>
                    <a:pt x="106" y="932"/>
                  </a:cubicBezTo>
                  <a:cubicBezTo>
                    <a:pt x="182" y="932"/>
                    <a:pt x="255" y="756"/>
                    <a:pt x="280" y="692"/>
                  </a:cubicBezTo>
                  <a:cubicBezTo>
                    <a:pt x="339" y="552"/>
                    <a:pt x="406" y="358"/>
                    <a:pt x="442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6DB8E9A-B6D0-BF49-ADD1-66467856E4BA}"/>
                </a:ext>
              </a:extLst>
            </p:cNvPr>
            <p:cNvSpPr/>
            <p:nvPr/>
          </p:nvSpPr>
          <p:spPr>
            <a:xfrm>
              <a:off x="4609440" y="39319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5EFC118-CC4A-7149-8C89-4B310867F118}"/>
                </a:ext>
              </a:extLst>
            </p:cNvPr>
            <p:cNvSpPr/>
            <p:nvPr/>
          </p:nvSpPr>
          <p:spPr>
            <a:xfrm>
              <a:off x="509904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48"/>
                  </a:moveTo>
                  <a:cubicBezTo>
                    <a:pt x="277" y="34"/>
                    <a:pt x="277" y="31"/>
                    <a:pt x="277" y="25"/>
                  </a:cubicBezTo>
                  <a:cubicBezTo>
                    <a:pt x="277" y="11"/>
                    <a:pt x="266" y="0"/>
                    <a:pt x="252" y="0"/>
                  </a:cubicBezTo>
                  <a:cubicBezTo>
                    <a:pt x="241" y="0"/>
                    <a:pt x="232" y="6"/>
                    <a:pt x="224" y="28"/>
                  </a:cubicBezTo>
                  <a:lnTo>
                    <a:pt x="6" y="594"/>
                  </a:lnTo>
                  <a:cubicBezTo>
                    <a:pt x="3" y="602"/>
                    <a:pt x="0" y="610"/>
                    <a:pt x="0" y="616"/>
                  </a:cubicBezTo>
                  <a:cubicBezTo>
                    <a:pt x="0" y="619"/>
                    <a:pt x="0" y="622"/>
                    <a:pt x="6" y="638"/>
                  </a:cubicBezTo>
                  <a:lnTo>
                    <a:pt x="224" y="1204"/>
                  </a:lnTo>
                  <a:cubicBezTo>
                    <a:pt x="230" y="1218"/>
                    <a:pt x="235" y="1232"/>
                    <a:pt x="252" y="1232"/>
                  </a:cubicBezTo>
                  <a:cubicBezTo>
                    <a:pt x="266" y="1232"/>
                    <a:pt x="277" y="1221"/>
                    <a:pt x="277" y="1210"/>
                  </a:cubicBezTo>
                  <a:cubicBezTo>
                    <a:pt x="277" y="1204"/>
                    <a:pt x="277" y="1201"/>
                    <a:pt x="272" y="1187"/>
                  </a:cubicBezTo>
                  <a:lnTo>
                    <a:pt x="50" y="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D498463-E36C-374F-8C49-C4E8D31274D4}"/>
                </a:ext>
              </a:extLst>
            </p:cNvPr>
            <p:cNvSpPr/>
            <p:nvPr/>
          </p:nvSpPr>
          <p:spPr>
            <a:xfrm>
              <a:off x="5245200" y="3782879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2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2213C2B-843A-F244-BBEC-5D895E89C879}"/>
                </a:ext>
              </a:extLst>
            </p:cNvPr>
            <p:cNvSpPr/>
            <p:nvPr/>
          </p:nvSpPr>
          <p:spPr>
            <a:xfrm>
              <a:off x="553176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90306E-91A3-6843-8443-409D93288B13}"/>
                </a:ext>
              </a:extLst>
            </p:cNvPr>
            <p:cNvSpPr/>
            <p:nvPr/>
          </p:nvSpPr>
          <p:spPr>
            <a:xfrm>
              <a:off x="5706000" y="377784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10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54E0A47-946D-DE4C-B70B-4C89A679C9C1}"/>
                </a:ext>
              </a:extLst>
            </p:cNvPr>
            <p:cNvSpPr/>
            <p:nvPr/>
          </p:nvSpPr>
          <p:spPr>
            <a:xfrm>
              <a:off x="605880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2DCB400-75AD-3147-8E5F-64061A9BACB7}"/>
                </a:ext>
              </a:extLst>
            </p:cNvPr>
            <p:cNvSpPr/>
            <p:nvPr/>
          </p:nvSpPr>
          <p:spPr>
            <a:xfrm>
              <a:off x="6236280" y="37918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0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2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2F75583-8B5E-D143-A7F2-C6309B97C05B}"/>
                </a:ext>
              </a:extLst>
            </p:cNvPr>
            <p:cNvSpPr/>
            <p:nvPr/>
          </p:nvSpPr>
          <p:spPr>
            <a:xfrm>
              <a:off x="659412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2FCBF1C-0306-B84D-BC91-1FEEF47B9378}"/>
                </a:ext>
              </a:extLst>
            </p:cNvPr>
            <p:cNvSpPr/>
            <p:nvPr/>
          </p:nvSpPr>
          <p:spPr>
            <a:xfrm>
              <a:off x="6770520" y="37918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3D31310-9279-DF42-B91D-C91C490C9286}"/>
                </a:ext>
              </a:extLst>
            </p:cNvPr>
            <p:cNvSpPr/>
            <p:nvPr/>
          </p:nvSpPr>
          <p:spPr>
            <a:xfrm>
              <a:off x="712116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638"/>
                  </a:moveTo>
                  <a:cubicBezTo>
                    <a:pt x="277" y="622"/>
                    <a:pt x="277" y="619"/>
                    <a:pt x="277" y="616"/>
                  </a:cubicBezTo>
                  <a:cubicBezTo>
                    <a:pt x="277" y="613"/>
                    <a:pt x="277" y="610"/>
                    <a:pt x="272" y="596"/>
                  </a:cubicBezTo>
                  <a:lnTo>
                    <a:pt x="53" y="28"/>
                  </a:lnTo>
                  <a:cubicBezTo>
                    <a:pt x="45" y="8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0" y="31"/>
                    <a:pt x="6" y="45"/>
                  </a:cubicBezTo>
                  <a:lnTo>
                    <a:pt x="227" y="616"/>
                  </a:lnTo>
                  <a:lnTo>
                    <a:pt x="6" y="1187"/>
                  </a:lnTo>
                  <a:cubicBezTo>
                    <a:pt x="0" y="1198"/>
                    <a:pt x="0" y="1201"/>
                    <a:pt x="0" y="1210"/>
                  </a:cubicBezTo>
                  <a:cubicBezTo>
                    <a:pt x="0" y="1221"/>
                    <a:pt x="11" y="1232"/>
                    <a:pt x="25" y="1232"/>
                  </a:cubicBezTo>
                  <a:cubicBezTo>
                    <a:pt x="42" y="1232"/>
                    <a:pt x="45" y="1221"/>
                    <a:pt x="50" y="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4" name="Freeform 163">
            <a:extLst>
              <a:ext uri="{FF2B5EF4-FFF2-40B4-BE49-F238E27FC236}">
                <a16:creationId xmlns:a16="http://schemas.microsoft.com/office/drawing/2014/main" id="{3524B94E-92C6-D848-8372-68B1510820A9}"/>
              </a:ext>
            </a:extLst>
          </p:cNvPr>
          <p:cNvSpPr/>
          <p:nvPr/>
        </p:nvSpPr>
        <p:spPr>
          <a:xfrm>
            <a:off x="914400" y="2118167"/>
            <a:ext cx="8686800" cy="3035952"/>
          </a:xfrm>
          <a:custGeom>
            <a:avLst>
              <a:gd name="f0" fmla="val 7171"/>
              <a:gd name="f1" fmla="val 5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Why is it called a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Markov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decision process?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Because we’re making the following assumption: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		</a:t>
            </a:r>
          </a:p>
        </p:txBody>
      </p:sp>
      <p:grpSp>
        <p:nvGrpSpPr>
          <p:cNvPr id="165" name="Group 164" descr="22§display§P(s_{t+1} | s_t,a_t) = &#10;P(s_{t+1} | s_t,a_t,\dots,s_1,a_1)§svg§600§FALSE" title="TexMaths">
            <a:extLst>
              <a:ext uri="{FF2B5EF4-FFF2-40B4-BE49-F238E27FC236}">
                <a16:creationId xmlns:a16="http://schemas.microsoft.com/office/drawing/2014/main" id="{E3AC0D5D-F4C0-5A4B-872B-0A124EE0CD0D}"/>
              </a:ext>
            </a:extLst>
          </p:cNvPr>
          <p:cNvGrpSpPr/>
          <p:nvPr/>
        </p:nvGrpSpPr>
        <p:grpSpPr>
          <a:xfrm>
            <a:off x="2073600" y="3727197"/>
            <a:ext cx="6086160" cy="348121"/>
            <a:chOff x="2067120" y="3217679"/>
            <a:chExt cx="6086160" cy="348121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5906E1D5-F33F-5E45-A3BB-168230E0D320}"/>
                </a:ext>
              </a:extLst>
            </p:cNvPr>
            <p:cNvSpPr/>
            <p:nvPr/>
          </p:nvSpPr>
          <p:spPr>
            <a:xfrm>
              <a:off x="2067120" y="3218400"/>
              <a:ext cx="608616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7" h="966">
                  <a:moveTo>
                    <a:pt x="8455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6907" y="0"/>
                  </a:lnTo>
                  <a:lnTo>
                    <a:pt x="16907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B5A91F0-3686-EF44-B73A-F8930243BC3C}"/>
                </a:ext>
              </a:extLst>
            </p:cNvPr>
            <p:cNvSpPr/>
            <p:nvPr/>
          </p:nvSpPr>
          <p:spPr>
            <a:xfrm>
              <a:off x="2081520" y="32407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DBB3755-E37A-C745-89A7-C9763314961A}"/>
                </a:ext>
              </a:extLst>
            </p:cNvPr>
            <p:cNvSpPr/>
            <p:nvPr/>
          </p:nvSpPr>
          <p:spPr>
            <a:xfrm>
              <a:off x="237276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5DE140C-5599-2540-978C-A2090DEC80AD}"/>
                </a:ext>
              </a:extLst>
            </p:cNvPr>
            <p:cNvSpPr/>
            <p:nvPr/>
          </p:nvSpPr>
          <p:spPr>
            <a:xfrm>
              <a:off x="249084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14C68A-3876-4349-92C2-F9571D669BA6}"/>
                </a:ext>
              </a:extLst>
            </p:cNvPr>
            <p:cNvSpPr/>
            <p:nvPr/>
          </p:nvSpPr>
          <p:spPr>
            <a:xfrm>
              <a:off x="26452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B936CCC4-9E79-474C-863C-E86B6D3D7BE7}"/>
                </a:ext>
              </a:extLst>
            </p:cNvPr>
            <p:cNvSpPr/>
            <p:nvPr/>
          </p:nvSpPr>
          <p:spPr>
            <a:xfrm>
              <a:off x="2756880" y="33800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E71D634-E91D-EF47-B626-0157D916D96D}"/>
                </a:ext>
              </a:extLst>
            </p:cNvPr>
            <p:cNvSpPr/>
            <p:nvPr/>
          </p:nvSpPr>
          <p:spPr>
            <a:xfrm>
              <a:off x="29793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DAAE079C-0E0B-924B-99B0-580916BA076F}"/>
                </a:ext>
              </a:extLst>
            </p:cNvPr>
            <p:cNvSpPr/>
            <p:nvPr/>
          </p:nvSpPr>
          <p:spPr>
            <a:xfrm>
              <a:off x="3151440" y="32176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762070C-5DC5-0249-82FE-6106FAF161E9}"/>
                </a:ext>
              </a:extLst>
            </p:cNvPr>
            <p:cNvSpPr/>
            <p:nvPr/>
          </p:nvSpPr>
          <p:spPr>
            <a:xfrm>
              <a:off x="32241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B9D8191-F0D4-9F43-B97F-8102C54960F2}"/>
                </a:ext>
              </a:extLst>
            </p:cNvPr>
            <p:cNvSpPr/>
            <p:nvPr/>
          </p:nvSpPr>
          <p:spPr>
            <a:xfrm>
              <a:off x="337932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A71F171-B29E-5B48-868E-F57CC0321758}"/>
                </a:ext>
              </a:extLst>
            </p:cNvPr>
            <p:cNvSpPr/>
            <p:nvPr/>
          </p:nvSpPr>
          <p:spPr>
            <a:xfrm>
              <a:off x="3521159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D7B9014-CDA7-014C-827F-A1FA6002E2B7}"/>
                </a:ext>
              </a:extLst>
            </p:cNvPr>
            <p:cNvSpPr/>
            <p:nvPr/>
          </p:nvSpPr>
          <p:spPr>
            <a:xfrm>
              <a:off x="365976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1FE03F6-1832-1543-B12A-E282CC2899D4}"/>
                </a:ext>
              </a:extLst>
            </p:cNvPr>
            <p:cNvSpPr/>
            <p:nvPr/>
          </p:nvSpPr>
          <p:spPr>
            <a:xfrm>
              <a:off x="38386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FA84A99-570C-3046-BAD0-DBA7ABF3B539}"/>
                </a:ext>
              </a:extLst>
            </p:cNvPr>
            <p:cNvSpPr/>
            <p:nvPr/>
          </p:nvSpPr>
          <p:spPr>
            <a:xfrm>
              <a:off x="3971159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6255E05-95EA-374F-8D64-535F8F36D574}"/>
                </a:ext>
              </a:extLst>
            </p:cNvPr>
            <p:cNvSpPr/>
            <p:nvPr/>
          </p:nvSpPr>
          <p:spPr>
            <a:xfrm>
              <a:off x="4202280" y="33508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840CA02-5BB3-644B-B6E0-797DDADCAB6E}"/>
                </a:ext>
              </a:extLst>
            </p:cNvPr>
            <p:cNvSpPr/>
            <p:nvPr/>
          </p:nvSpPr>
          <p:spPr>
            <a:xfrm>
              <a:off x="4562640" y="32407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7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7BAC91F-EBE8-7549-8B97-6860043BE5B1}"/>
                </a:ext>
              </a:extLst>
            </p:cNvPr>
            <p:cNvSpPr/>
            <p:nvPr/>
          </p:nvSpPr>
          <p:spPr>
            <a:xfrm>
              <a:off x="485424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5D8396A-B5AD-2E49-9964-23B1F2EF8DF3}"/>
                </a:ext>
              </a:extLst>
            </p:cNvPr>
            <p:cNvSpPr/>
            <p:nvPr/>
          </p:nvSpPr>
          <p:spPr>
            <a:xfrm>
              <a:off x="497304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E4DC7DA-B775-F24E-A6F5-8770801EA351}"/>
                </a:ext>
              </a:extLst>
            </p:cNvPr>
            <p:cNvSpPr/>
            <p:nvPr/>
          </p:nvSpPr>
          <p:spPr>
            <a:xfrm>
              <a:off x="5127479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32ABA6C-C434-A84C-94E8-CB2D1D7133CB}"/>
                </a:ext>
              </a:extLst>
            </p:cNvPr>
            <p:cNvSpPr/>
            <p:nvPr/>
          </p:nvSpPr>
          <p:spPr>
            <a:xfrm>
              <a:off x="5239080" y="33800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66AA88F-747A-3D40-84AA-76A28B3412EB}"/>
                </a:ext>
              </a:extLst>
            </p:cNvPr>
            <p:cNvSpPr/>
            <p:nvPr/>
          </p:nvSpPr>
          <p:spPr>
            <a:xfrm>
              <a:off x="54615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8CF1679-6CF0-5346-8CB0-DB551792571E}"/>
                </a:ext>
              </a:extLst>
            </p:cNvPr>
            <p:cNvSpPr/>
            <p:nvPr/>
          </p:nvSpPr>
          <p:spPr>
            <a:xfrm>
              <a:off x="5633640" y="32176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CD4564F-C506-F645-8081-E08815C7F87D}"/>
                </a:ext>
              </a:extLst>
            </p:cNvPr>
            <p:cNvSpPr/>
            <p:nvPr/>
          </p:nvSpPr>
          <p:spPr>
            <a:xfrm>
              <a:off x="57063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F584DC48-1F18-7B42-9BF4-01CF7FD4E273}"/>
                </a:ext>
              </a:extLst>
            </p:cNvPr>
            <p:cNvSpPr/>
            <p:nvPr/>
          </p:nvSpPr>
          <p:spPr>
            <a:xfrm>
              <a:off x="5860799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8E6783E-8383-9344-91F8-13F95AA71544}"/>
                </a:ext>
              </a:extLst>
            </p:cNvPr>
            <p:cNvSpPr/>
            <p:nvPr/>
          </p:nvSpPr>
          <p:spPr>
            <a:xfrm>
              <a:off x="600336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3998C94-AC0F-6B44-BD93-BD141DFA2B18}"/>
                </a:ext>
              </a:extLst>
            </p:cNvPr>
            <p:cNvSpPr/>
            <p:nvPr/>
          </p:nvSpPr>
          <p:spPr>
            <a:xfrm>
              <a:off x="614196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449A05C-8944-DE4A-845E-98BE5ED21192}"/>
                </a:ext>
              </a:extLst>
            </p:cNvPr>
            <p:cNvSpPr/>
            <p:nvPr/>
          </p:nvSpPr>
          <p:spPr>
            <a:xfrm>
              <a:off x="63208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C7568BD-B1FA-6A40-90DA-7AFA2FCFD0D1}"/>
                </a:ext>
              </a:extLst>
            </p:cNvPr>
            <p:cNvSpPr/>
            <p:nvPr/>
          </p:nvSpPr>
          <p:spPr>
            <a:xfrm>
              <a:off x="646344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C6065CF-FE85-7C41-BA6A-1A107FAB2841}"/>
                </a:ext>
              </a:extLst>
            </p:cNvPr>
            <p:cNvSpPr/>
            <p:nvPr/>
          </p:nvSpPr>
          <p:spPr>
            <a:xfrm>
              <a:off x="661788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225E3880-A9B5-E747-B307-1A2901C859B7}"/>
                </a:ext>
              </a:extLst>
            </p:cNvPr>
            <p:cNvSpPr/>
            <p:nvPr/>
          </p:nvSpPr>
          <p:spPr>
            <a:xfrm>
              <a:off x="677160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541A78AC-973D-8040-ABD9-C481364184F0}"/>
                </a:ext>
              </a:extLst>
            </p:cNvPr>
            <p:cNvSpPr/>
            <p:nvPr/>
          </p:nvSpPr>
          <p:spPr>
            <a:xfrm>
              <a:off x="692604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9EDF9ED-7797-F94E-9395-409CA96C73F3}"/>
                </a:ext>
              </a:extLst>
            </p:cNvPr>
            <p:cNvSpPr/>
            <p:nvPr/>
          </p:nvSpPr>
          <p:spPr>
            <a:xfrm>
              <a:off x="708120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832ED32-14A9-4547-8A4B-4D1936ACD636}"/>
                </a:ext>
              </a:extLst>
            </p:cNvPr>
            <p:cNvSpPr/>
            <p:nvPr/>
          </p:nvSpPr>
          <p:spPr>
            <a:xfrm>
              <a:off x="72237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F9968EE-8EBB-BD4E-A026-562BE32EA0CA}"/>
                </a:ext>
              </a:extLst>
            </p:cNvPr>
            <p:cNvSpPr/>
            <p:nvPr/>
          </p:nvSpPr>
          <p:spPr>
            <a:xfrm>
              <a:off x="73947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59C8D7E-092D-2B43-B324-0EB14DD3F406}"/>
                </a:ext>
              </a:extLst>
            </p:cNvPr>
            <p:cNvSpPr/>
            <p:nvPr/>
          </p:nvSpPr>
          <p:spPr>
            <a:xfrm>
              <a:off x="7554239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A0C94D36-32CC-5344-BB75-A1973BD17EB3}"/>
                </a:ext>
              </a:extLst>
            </p:cNvPr>
            <p:cNvSpPr/>
            <p:nvPr/>
          </p:nvSpPr>
          <p:spPr>
            <a:xfrm>
              <a:off x="769284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101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557A87D9-E8AF-9243-95EA-9A1458CE5D59}"/>
                </a:ext>
              </a:extLst>
            </p:cNvPr>
            <p:cNvSpPr/>
            <p:nvPr/>
          </p:nvSpPr>
          <p:spPr>
            <a:xfrm>
              <a:off x="788832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3369496-637F-4847-AF78-7AC33B303370}"/>
                </a:ext>
              </a:extLst>
            </p:cNvPr>
            <p:cNvSpPr/>
            <p:nvPr/>
          </p:nvSpPr>
          <p:spPr>
            <a:xfrm>
              <a:off x="803808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04" name="Title 203">
            <a:extLst>
              <a:ext uri="{FF2B5EF4-FFF2-40B4-BE49-F238E27FC236}">
                <a16:creationId xmlns:a16="http://schemas.microsoft.com/office/drawing/2014/main" id="{524AEC07-BA8A-AD44-9B4E-0FDAC315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12858"/>
          </a:xfrm>
        </p:spPr>
        <p:txBody>
          <a:bodyPr/>
          <a:lstStyle/>
          <a:p>
            <a:r>
              <a:rPr lang="en-US" dirty="0"/>
              <a:t>Definition of an MDP</a:t>
            </a:r>
          </a:p>
        </p:txBody>
      </p:sp>
    </p:spTree>
    <p:extLst>
      <p:ext uri="{BB962C8B-B14F-4D97-AF65-F5344CB8AC3E}">
        <p14:creationId xmlns:p14="http://schemas.microsoft.com/office/powerpoint/2010/main" val="358705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71AB-BC4E-9541-8DB8-3FC3594D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8858-5709-3B4A-8FD2-8FB54F14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want a robot to learn to move across a desk (Hajime Kimura, 99)</a:t>
            </a:r>
          </a:p>
        </p:txBody>
      </p:sp>
      <p:pic>
        <p:nvPicPr>
          <p:cNvPr id="4" name="robot_a2-4.mov" descr="robot_a2-4.mov">
            <a:extLst>
              <a:ext uri="{FF2B5EF4-FFF2-40B4-BE49-F238E27FC236}">
                <a16:creationId xmlns:a16="http://schemas.microsoft.com/office/drawing/2014/main" id="{D9C58D92-10BF-7548-8ADD-8D8C644D8DC7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40312" y="3667567"/>
            <a:ext cx="3810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robot_a0-8.mov" descr="robot_a0-8.mov">
            <a:extLst>
              <a:ext uri="{FF2B5EF4-FFF2-40B4-BE49-F238E27FC236}">
                <a16:creationId xmlns:a16="http://schemas.microsoft.com/office/drawing/2014/main" id="{7AA83785-27D5-C94E-8476-DEDD2BC5802F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0912" y="3667567"/>
            <a:ext cx="3826934" cy="2870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81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2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4" grpId="0" animBg="1" advAuto="0"/>
      <p:bldP spid="5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33CE91-0096-3344-AEEC-6365A0E0E55D}"/>
              </a:ext>
            </a:extLst>
          </p:cNvPr>
          <p:cNvGrpSpPr/>
          <p:nvPr/>
        </p:nvGrpSpPr>
        <p:grpSpPr>
          <a:xfrm>
            <a:off x="3397679" y="1122744"/>
            <a:ext cx="3186001" cy="2286000"/>
            <a:chOff x="3397679" y="914400"/>
            <a:chExt cx="3186001" cy="2286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D694117-73F5-3F4F-B837-92F0F5BB41C6}"/>
                </a:ext>
              </a:extLst>
            </p:cNvPr>
            <p:cNvSpPr/>
            <p:nvPr/>
          </p:nvSpPr>
          <p:spPr>
            <a:xfrm>
              <a:off x="3397679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AD03FD6-EA2F-8F4A-929F-525FC69E3756}"/>
                </a:ext>
              </a:extLst>
            </p:cNvPr>
            <p:cNvSpPr/>
            <p:nvPr/>
          </p:nvSpPr>
          <p:spPr>
            <a:xfrm>
              <a:off x="419436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892CBDD-2E4C-A64E-9D26-22056C41FDE2}"/>
                </a:ext>
              </a:extLst>
            </p:cNvPr>
            <p:cNvSpPr/>
            <p:nvPr/>
          </p:nvSpPr>
          <p:spPr>
            <a:xfrm>
              <a:off x="4990680" y="1676519"/>
              <a:ext cx="796319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A5E37D9-55E4-354A-A24A-97745716B250}"/>
                </a:ext>
              </a:extLst>
            </p:cNvPr>
            <p:cNvSpPr/>
            <p:nvPr/>
          </p:nvSpPr>
          <p:spPr>
            <a:xfrm>
              <a:off x="3397679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54CBE30-6A50-E447-AD1A-D159E3EBAEBA}"/>
                </a:ext>
              </a:extLst>
            </p:cNvPr>
            <p:cNvSpPr/>
            <p:nvPr/>
          </p:nvSpPr>
          <p:spPr>
            <a:xfrm>
              <a:off x="419436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3985075-146F-1046-8383-2BC3989B975F}"/>
                </a:ext>
              </a:extLst>
            </p:cNvPr>
            <p:cNvSpPr/>
            <p:nvPr/>
          </p:nvSpPr>
          <p:spPr>
            <a:xfrm>
              <a:off x="4990680" y="243828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EB44E39-3FD5-0342-BFDF-C4527346D135}"/>
                </a:ext>
              </a:extLst>
            </p:cNvPr>
            <p:cNvSpPr/>
            <p:nvPr/>
          </p:nvSpPr>
          <p:spPr>
            <a:xfrm>
              <a:off x="3397679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E6DF722-A7AC-FB4E-B425-C45E2FDCB2AB}"/>
                </a:ext>
              </a:extLst>
            </p:cNvPr>
            <p:cNvSpPr/>
            <p:nvPr/>
          </p:nvSpPr>
          <p:spPr>
            <a:xfrm>
              <a:off x="419436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CFFA4A-71BD-ED4C-A794-CAA0A48C1529}"/>
                </a:ext>
              </a:extLst>
            </p:cNvPr>
            <p:cNvSpPr/>
            <p:nvPr/>
          </p:nvSpPr>
          <p:spPr>
            <a:xfrm>
              <a:off x="4990680" y="914400"/>
              <a:ext cx="796319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E912895-AAA5-4D48-97D9-CBAC09DC94E6}"/>
                </a:ext>
              </a:extLst>
            </p:cNvPr>
            <p:cNvSpPr/>
            <p:nvPr/>
          </p:nvSpPr>
          <p:spPr>
            <a:xfrm>
              <a:off x="5787000" y="1676519"/>
              <a:ext cx="796680" cy="76175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A5DC91-8557-0F41-B7A2-33E0560579FA}"/>
                </a:ext>
              </a:extLst>
            </p:cNvPr>
            <p:cNvSpPr/>
            <p:nvPr/>
          </p:nvSpPr>
          <p:spPr>
            <a:xfrm>
              <a:off x="5787000" y="243828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355E4BC-2CA6-BA44-8310-0368F96E6B98}"/>
                </a:ext>
              </a:extLst>
            </p:cNvPr>
            <p:cNvSpPr/>
            <p:nvPr/>
          </p:nvSpPr>
          <p:spPr>
            <a:xfrm>
              <a:off x="5787000" y="914400"/>
              <a:ext cx="796680" cy="76212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16" name="Group 15" descr="28§display§s_1§svg§600§FALSE" title="TexMaths">
              <a:extLst>
                <a:ext uri="{FF2B5EF4-FFF2-40B4-BE49-F238E27FC236}">
                  <a16:creationId xmlns:a16="http://schemas.microsoft.com/office/drawing/2014/main" id="{5C19EF31-33D1-BD43-969F-0EF0B0A698FD}"/>
                </a:ext>
              </a:extLst>
            </p:cNvPr>
            <p:cNvGrpSpPr/>
            <p:nvPr/>
          </p:nvGrpSpPr>
          <p:grpSpPr>
            <a:xfrm>
              <a:off x="3665159" y="1178640"/>
              <a:ext cx="358200" cy="243360"/>
              <a:chOff x="3665159" y="1178640"/>
              <a:chExt cx="358200" cy="24336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4E57A2-9E99-2E44-A7B4-D21360E2D664}"/>
                  </a:ext>
                </a:extLst>
              </p:cNvPr>
              <p:cNvSpPr/>
              <p:nvPr/>
            </p:nvSpPr>
            <p:spPr>
              <a:xfrm>
                <a:off x="3665159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BE95829-8B72-1841-B35A-C68336C52B57}"/>
                  </a:ext>
                </a:extLst>
              </p:cNvPr>
              <p:cNvSpPr/>
              <p:nvPr/>
            </p:nvSpPr>
            <p:spPr>
              <a:xfrm>
                <a:off x="368675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7C0127-2493-2944-89FF-502A0D448BBE}"/>
                  </a:ext>
                </a:extLst>
              </p:cNvPr>
              <p:cNvSpPr/>
              <p:nvPr/>
            </p:nvSpPr>
            <p:spPr>
              <a:xfrm>
                <a:off x="3889800" y="1231200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0" name="Group 19" descr="28§display§s_3§svg§600§FALSE" title="TexMaths">
              <a:extLst>
                <a:ext uri="{FF2B5EF4-FFF2-40B4-BE49-F238E27FC236}">
                  <a16:creationId xmlns:a16="http://schemas.microsoft.com/office/drawing/2014/main" id="{68ED09A1-716A-5046-96C5-981355CEF0DD}"/>
                </a:ext>
              </a:extLst>
            </p:cNvPr>
            <p:cNvGrpSpPr/>
            <p:nvPr/>
          </p:nvGrpSpPr>
          <p:grpSpPr>
            <a:xfrm>
              <a:off x="5201279" y="1168560"/>
              <a:ext cx="358200" cy="248759"/>
              <a:chOff x="5201279" y="1168560"/>
              <a:chExt cx="358200" cy="248759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D5D243A-2615-CD47-8781-F09C08C7A5A6}"/>
                  </a:ext>
                </a:extLst>
              </p:cNvPr>
              <p:cNvSpPr/>
              <p:nvPr/>
            </p:nvSpPr>
            <p:spPr>
              <a:xfrm>
                <a:off x="5201279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D9720E8-5894-1C46-99C0-41BAB19BFE6C}"/>
                  </a:ext>
                </a:extLst>
              </p:cNvPr>
              <p:cNvSpPr/>
              <p:nvPr/>
            </p:nvSpPr>
            <p:spPr>
              <a:xfrm>
                <a:off x="522252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2FD1834-6FB5-D048-B36C-4AE48787222F}"/>
                  </a:ext>
                </a:extLst>
              </p:cNvPr>
              <p:cNvSpPr/>
              <p:nvPr/>
            </p:nvSpPr>
            <p:spPr>
              <a:xfrm>
                <a:off x="5410079" y="122075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177" y="265"/>
                    </a:moveTo>
                    <a:cubicBezTo>
                      <a:pt x="241" y="265"/>
                      <a:pt x="285" y="308"/>
                      <a:pt x="285" y="394"/>
                    </a:cubicBezTo>
                    <a:cubicBezTo>
                      <a:pt x="285" y="493"/>
                      <a:pt x="228" y="521"/>
                      <a:pt x="180" y="521"/>
                    </a:cubicBezTo>
                    <a:cubicBezTo>
                      <a:pt x="149" y="521"/>
                      <a:pt x="76" y="514"/>
                      <a:pt x="42" y="467"/>
                    </a:cubicBezTo>
                    <a:cubicBezTo>
                      <a:pt x="81" y="464"/>
                      <a:pt x="89" y="438"/>
                      <a:pt x="89" y="423"/>
                    </a:cubicBezTo>
                    <a:cubicBezTo>
                      <a:pt x="89" y="397"/>
                      <a:pt x="71" y="379"/>
                      <a:pt x="45" y="379"/>
                    </a:cubicBezTo>
                    <a:cubicBezTo>
                      <a:pt x="23" y="379"/>
                      <a:pt x="0" y="392"/>
                      <a:pt x="0" y="423"/>
                    </a:cubicBezTo>
                    <a:cubicBezTo>
                      <a:pt x="0" y="501"/>
                      <a:pt x="84" y="547"/>
                      <a:pt x="183" y="547"/>
                    </a:cubicBezTo>
                    <a:cubicBezTo>
                      <a:pt x="295" y="547"/>
                      <a:pt x="371" y="475"/>
                      <a:pt x="371" y="394"/>
                    </a:cubicBezTo>
                    <a:cubicBezTo>
                      <a:pt x="371" y="332"/>
                      <a:pt x="321" y="269"/>
                      <a:pt x="232" y="249"/>
                    </a:cubicBezTo>
                    <a:cubicBezTo>
                      <a:pt x="316" y="220"/>
                      <a:pt x="347" y="158"/>
                      <a:pt x="347" y="111"/>
                    </a:cubicBezTo>
                    <a:cubicBezTo>
                      <a:pt x="347" y="46"/>
                      <a:pt x="274" y="0"/>
                      <a:pt x="183" y="0"/>
                    </a:cubicBezTo>
                    <a:cubicBezTo>
                      <a:pt x="94" y="0"/>
                      <a:pt x="26" y="44"/>
                      <a:pt x="26" y="106"/>
                    </a:cubicBezTo>
                    <a:cubicBezTo>
                      <a:pt x="26" y="135"/>
                      <a:pt x="42" y="150"/>
                      <a:pt x="68" y="150"/>
                    </a:cubicBezTo>
                    <a:cubicBezTo>
                      <a:pt x="91" y="150"/>
                      <a:pt x="110" y="132"/>
                      <a:pt x="110" y="109"/>
                    </a:cubicBezTo>
                    <a:cubicBezTo>
                      <a:pt x="110" y="85"/>
                      <a:pt x="91" y="70"/>
                      <a:pt x="68" y="68"/>
                    </a:cubicBezTo>
                    <a:cubicBezTo>
                      <a:pt x="97" y="31"/>
                      <a:pt x="151" y="23"/>
                      <a:pt x="180" y="23"/>
                    </a:cubicBezTo>
                    <a:cubicBezTo>
                      <a:pt x="217" y="23"/>
                      <a:pt x="269" y="42"/>
                      <a:pt x="269" y="111"/>
                    </a:cubicBezTo>
                    <a:cubicBezTo>
                      <a:pt x="269" y="145"/>
                      <a:pt x="256" y="181"/>
                      <a:pt x="235" y="205"/>
                    </a:cubicBezTo>
                    <a:cubicBezTo>
                      <a:pt x="209" y="236"/>
                      <a:pt x="189" y="239"/>
                      <a:pt x="147" y="242"/>
                    </a:cubicBezTo>
                    <a:cubicBezTo>
                      <a:pt x="125" y="242"/>
                      <a:pt x="125" y="242"/>
                      <a:pt x="120" y="244"/>
                    </a:cubicBezTo>
                    <a:cubicBezTo>
                      <a:pt x="120" y="244"/>
                      <a:pt x="112" y="244"/>
                      <a:pt x="112" y="255"/>
                    </a:cubicBezTo>
                    <a:cubicBezTo>
                      <a:pt x="112" y="265"/>
                      <a:pt x="120" y="265"/>
                      <a:pt x="133" y="2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4" name="Group 23" descr="28§display§s_2§svg§600§FALSE" title="TexMaths">
              <a:extLst>
                <a:ext uri="{FF2B5EF4-FFF2-40B4-BE49-F238E27FC236}">
                  <a16:creationId xmlns:a16="http://schemas.microsoft.com/office/drawing/2014/main" id="{955F1079-2CDB-DD4B-81E2-FA2F55B2FC9D}"/>
                </a:ext>
              </a:extLst>
            </p:cNvPr>
            <p:cNvGrpSpPr/>
            <p:nvPr/>
          </p:nvGrpSpPr>
          <p:grpSpPr>
            <a:xfrm>
              <a:off x="4347720" y="1178640"/>
              <a:ext cx="358200" cy="243360"/>
              <a:chOff x="4347720" y="1178640"/>
              <a:chExt cx="358200" cy="243360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4E6DE7D-42A5-0B4C-A26D-9DE1C7446172}"/>
                  </a:ext>
                </a:extLst>
              </p:cNvPr>
              <p:cNvSpPr/>
              <p:nvPr/>
            </p:nvSpPr>
            <p:spPr>
              <a:xfrm>
                <a:off x="4347720" y="11844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DD331B-9813-E440-B2DD-7316AE2295B1}"/>
                  </a:ext>
                </a:extLst>
              </p:cNvPr>
              <p:cNvSpPr/>
              <p:nvPr/>
            </p:nvSpPr>
            <p:spPr>
              <a:xfrm>
                <a:off x="4369319" y="11786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F4DB576E-6FE4-0E40-8C5E-94F66829245A}"/>
                  </a:ext>
                </a:extLst>
              </p:cNvPr>
              <p:cNvSpPr/>
              <p:nvPr/>
            </p:nvSpPr>
            <p:spPr>
              <a:xfrm>
                <a:off x="4559400" y="1231200"/>
                <a:ext cx="12852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31">
                    <a:moveTo>
                      <a:pt x="358" y="386"/>
                    </a:moveTo>
                    <a:lnTo>
                      <a:pt x="329" y="386"/>
                    </a:lnTo>
                    <a:cubicBezTo>
                      <a:pt x="327" y="405"/>
                      <a:pt x="319" y="451"/>
                      <a:pt x="308" y="459"/>
                    </a:cubicBezTo>
                    <a:cubicBezTo>
                      <a:pt x="303" y="464"/>
                      <a:pt x="241" y="464"/>
                      <a:pt x="230" y="464"/>
                    </a:cubicBezTo>
                    <a:lnTo>
                      <a:pt x="81" y="464"/>
                    </a:lnTo>
                    <a:cubicBezTo>
                      <a:pt x="164" y="389"/>
                      <a:pt x="193" y="369"/>
                      <a:pt x="243" y="330"/>
                    </a:cubicBezTo>
                    <a:cubicBezTo>
                      <a:pt x="303" y="282"/>
                      <a:pt x="358" y="233"/>
                      <a:pt x="358" y="156"/>
                    </a:cubicBezTo>
                    <a:cubicBezTo>
                      <a:pt x="358" y="59"/>
                      <a:pt x="272" y="0"/>
                      <a:pt x="167" y="0"/>
                    </a:cubicBezTo>
                    <a:cubicBezTo>
                      <a:pt x="68" y="0"/>
                      <a:pt x="0" y="70"/>
                      <a:pt x="0" y="143"/>
                    </a:cubicBezTo>
                    <a:cubicBezTo>
                      <a:pt x="0" y="184"/>
                      <a:pt x="34" y="189"/>
                      <a:pt x="42" y="189"/>
                    </a:cubicBezTo>
                    <a:cubicBezTo>
                      <a:pt x="63" y="189"/>
                      <a:pt x="86" y="174"/>
                      <a:pt x="86" y="145"/>
                    </a:cubicBezTo>
                    <a:cubicBezTo>
                      <a:pt x="86" y="132"/>
                      <a:pt x="81" y="104"/>
                      <a:pt x="39" y="104"/>
                    </a:cubicBezTo>
                    <a:cubicBezTo>
                      <a:pt x="63" y="46"/>
                      <a:pt x="118" y="29"/>
                      <a:pt x="157" y="29"/>
                    </a:cubicBezTo>
                    <a:cubicBezTo>
                      <a:pt x="238" y="29"/>
                      <a:pt x="280" y="91"/>
                      <a:pt x="280" y="156"/>
                    </a:cubicBezTo>
                    <a:cubicBezTo>
                      <a:pt x="280" y="226"/>
                      <a:pt x="230" y="280"/>
                      <a:pt x="203" y="311"/>
                    </a:cubicBezTo>
                    <a:lnTo>
                      <a:pt x="7" y="501"/>
                    </a:lnTo>
                    <a:cubicBezTo>
                      <a:pt x="0" y="508"/>
                      <a:pt x="0" y="511"/>
                      <a:pt x="0" y="531"/>
                    </a:cubicBezTo>
                    <a:lnTo>
                      <a:pt x="334" y="5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28" name="Group 27" descr="28§display§s_4§svg§600§FALSE" title="TexMaths">
              <a:extLst>
                <a:ext uri="{FF2B5EF4-FFF2-40B4-BE49-F238E27FC236}">
                  <a16:creationId xmlns:a16="http://schemas.microsoft.com/office/drawing/2014/main" id="{017DD4D7-4936-4A4C-AFBC-84AB47284CFE}"/>
                </a:ext>
              </a:extLst>
            </p:cNvPr>
            <p:cNvGrpSpPr/>
            <p:nvPr/>
          </p:nvGrpSpPr>
          <p:grpSpPr>
            <a:xfrm>
              <a:off x="5969160" y="1168560"/>
              <a:ext cx="358200" cy="243360"/>
              <a:chOff x="5969160" y="1168560"/>
              <a:chExt cx="358200" cy="243360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3FAC58B-453C-8C49-9EEA-A2F712C181E4}"/>
                  </a:ext>
                </a:extLst>
              </p:cNvPr>
              <p:cNvSpPr/>
              <p:nvPr/>
            </p:nvSpPr>
            <p:spPr>
              <a:xfrm>
                <a:off x="5969160" y="117396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3F7A194-08B8-984D-93A1-BC48E9D75D9A}"/>
                  </a:ext>
                </a:extLst>
              </p:cNvPr>
              <p:cNvSpPr/>
              <p:nvPr/>
            </p:nvSpPr>
            <p:spPr>
              <a:xfrm>
                <a:off x="5990760" y="116856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B2B8569-DD2B-1248-A139-BB975A8B076F}"/>
                  </a:ext>
                </a:extLst>
              </p:cNvPr>
              <p:cNvSpPr/>
              <p:nvPr/>
            </p:nvSpPr>
            <p:spPr>
              <a:xfrm>
                <a:off x="6173640" y="1217880"/>
                <a:ext cx="142920" cy="1940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98" h="540">
                    <a:moveTo>
                      <a:pt x="398" y="410"/>
                    </a:moveTo>
                    <a:lnTo>
                      <a:pt x="398" y="379"/>
                    </a:lnTo>
                    <a:lnTo>
                      <a:pt x="306" y="379"/>
                    </a:lnTo>
                    <a:lnTo>
                      <a:pt x="306" y="23"/>
                    </a:lnTo>
                    <a:cubicBezTo>
                      <a:pt x="306" y="6"/>
                      <a:pt x="306" y="0"/>
                      <a:pt x="290" y="0"/>
                    </a:cubicBezTo>
                    <a:cubicBezTo>
                      <a:pt x="280" y="0"/>
                      <a:pt x="277" y="0"/>
                      <a:pt x="267" y="10"/>
                    </a:cubicBezTo>
                    <a:lnTo>
                      <a:pt x="0" y="379"/>
                    </a:lnTo>
                    <a:lnTo>
                      <a:pt x="0" y="410"/>
                    </a:lnTo>
                    <a:lnTo>
                      <a:pt x="238" y="410"/>
                    </a:lnTo>
                    <a:lnTo>
                      <a:pt x="238" y="475"/>
                    </a:lnTo>
                    <a:cubicBezTo>
                      <a:pt x="238" y="501"/>
                      <a:pt x="238" y="511"/>
                      <a:pt x="173" y="511"/>
                    </a:cubicBezTo>
                    <a:lnTo>
                      <a:pt x="151" y="511"/>
                    </a:lnTo>
                    <a:lnTo>
                      <a:pt x="151" y="540"/>
                    </a:lnTo>
                    <a:cubicBezTo>
                      <a:pt x="190" y="540"/>
                      <a:pt x="243" y="537"/>
                      <a:pt x="272" y="537"/>
                    </a:cubicBezTo>
                    <a:cubicBezTo>
                      <a:pt x="301" y="537"/>
                      <a:pt x="353" y="540"/>
                      <a:pt x="395" y="540"/>
                    </a:cubicBezTo>
                    <a:lnTo>
                      <a:pt x="395" y="511"/>
                    </a:lnTo>
                    <a:lnTo>
                      <a:pt x="371" y="511"/>
                    </a:lnTo>
                    <a:cubicBezTo>
                      <a:pt x="306" y="511"/>
                      <a:pt x="306" y="501"/>
                      <a:pt x="306" y="475"/>
                    </a:cubicBezTo>
                    <a:lnTo>
                      <a:pt x="306" y="410"/>
                    </a:lnTo>
                    <a:close/>
                    <a:moveTo>
                      <a:pt x="243" y="85"/>
                    </a:moveTo>
                    <a:lnTo>
                      <a:pt x="243" y="379"/>
                    </a:lnTo>
                    <a:lnTo>
                      <a:pt x="29" y="3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2" name="Group 31" descr="28§display§s_5§svg§600§FALSE" title="TexMaths">
              <a:extLst>
                <a:ext uri="{FF2B5EF4-FFF2-40B4-BE49-F238E27FC236}">
                  <a16:creationId xmlns:a16="http://schemas.microsoft.com/office/drawing/2014/main" id="{DC0E3487-4BFD-A047-B4B6-C6C9C369D064}"/>
                </a:ext>
              </a:extLst>
            </p:cNvPr>
            <p:cNvGrpSpPr/>
            <p:nvPr/>
          </p:nvGrpSpPr>
          <p:grpSpPr>
            <a:xfrm>
              <a:off x="3682079" y="1930319"/>
              <a:ext cx="358200" cy="249121"/>
              <a:chOff x="3682079" y="1930319"/>
              <a:chExt cx="358200" cy="24912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9617CC4-DEB6-544C-A28B-44B918AD3355}"/>
                  </a:ext>
                </a:extLst>
              </p:cNvPr>
              <p:cNvSpPr/>
              <p:nvPr/>
            </p:nvSpPr>
            <p:spPr>
              <a:xfrm>
                <a:off x="3682079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AEF045F-740F-9C48-9E90-02D57D046929}"/>
                  </a:ext>
                </a:extLst>
              </p:cNvPr>
              <p:cNvSpPr/>
              <p:nvPr/>
            </p:nvSpPr>
            <p:spPr>
              <a:xfrm>
                <a:off x="3703679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101EB7E-593D-8849-A810-B7530EE0803A}"/>
                  </a:ext>
                </a:extLst>
              </p:cNvPr>
              <p:cNvSpPr/>
              <p:nvPr/>
            </p:nvSpPr>
            <p:spPr>
              <a:xfrm>
                <a:off x="3893760" y="1982880"/>
                <a:ext cx="12852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58" h="547">
                    <a:moveTo>
                      <a:pt x="76" y="85"/>
                    </a:moveTo>
                    <a:cubicBezTo>
                      <a:pt x="115" y="96"/>
                      <a:pt x="141" y="96"/>
                      <a:pt x="154" y="96"/>
                    </a:cubicBezTo>
                    <a:cubicBezTo>
                      <a:pt x="259" y="96"/>
                      <a:pt x="324" y="23"/>
                      <a:pt x="324" y="10"/>
                    </a:cubicBezTo>
                    <a:cubicBezTo>
                      <a:pt x="324" y="3"/>
                      <a:pt x="316" y="0"/>
                      <a:pt x="314" y="0"/>
                    </a:cubicBezTo>
                    <a:cubicBezTo>
                      <a:pt x="311" y="0"/>
                      <a:pt x="311" y="0"/>
                      <a:pt x="306" y="3"/>
                    </a:cubicBezTo>
                    <a:cubicBezTo>
                      <a:pt x="287" y="10"/>
                      <a:pt x="245" y="26"/>
                      <a:pt x="186" y="26"/>
                    </a:cubicBezTo>
                    <a:cubicBezTo>
                      <a:pt x="162" y="26"/>
                      <a:pt x="120" y="23"/>
                      <a:pt x="65" y="6"/>
                    </a:cubicBezTo>
                    <a:cubicBezTo>
                      <a:pt x="58" y="0"/>
                      <a:pt x="58" y="0"/>
                      <a:pt x="55" y="0"/>
                    </a:cubicBezTo>
                    <a:cubicBezTo>
                      <a:pt x="45" y="0"/>
                      <a:pt x="45" y="7"/>
                      <a:pt x="45" y="20"/>
                    </a:cubicBezTo>
                    <a:lnTo>
                      <a:pt x="45" y="256"/>
                    </a:lnTo>
                    <a:cubicBezTo>
                      <a:pt x="45" y="272"/>
                      <a:pt x="45" y="281"/>
                      <a:pt x="58" y="281"/>
                    </a:cubicBezTo>
                    <a:cubicBezTo>
                      <a:pt x="65" y="281"/>
                      <a:pt x="65" y="281"/>
                      <a:pt x="76" y="269"/>
                    </a:cubicBezTo>
                    <a:cubicBezTo>
                      <a:pt x="110" y="226"/>
                      <a:pt x="160" y="220"/>
                      <a:pt x="189" y="220"/>
                    </a:cubicBezTo>
                    <a:cubicBezTo>
                      <a:pt x="235" y="220"/>
                      <a:pt x="259" y="256"/>
                      <a:pt x="261" y="265"/>
                    </a:cubicBezTo>
                    <a:cubicBezTo>
                      <a:pt x="277" y="291"/>
                      <a:pt x="280" y="321"/>
                      <a:pt x="280" y="369"/>
                    </a:cubicBezTo>
                    <a:cubicBezTo>
                      <a:pt x="280" y="392"/>
                      <a:pt x="280" y="438"/>
                      <a:pt x="256" y="475"/>
                    </a:cubicBezTo>
                    <a:cubicBezTo>
                      <a:pt x="235" y="503"/>
                      <a:pt x="202" y="521"/>
                      <a:pt x="162" y="521"/>
                    </a:cubicBezTo>
                    <a:cubicBezTo>
                      <a:pt x="110" y="521"/>
                      <a:pt x="55" y="493"/>
                      <a:pt x="34" y="441"/>
                    </a:cubicBezTo>
                    <a:cubicBezTo>
                      <a:pt x="65" y="444"/>
                      <a:pt x="81" y="423"/>
                      <a:pt x="81" y="402"/>
                    </a:cubicBezTo>
                    <a:cubicBezTo>
                      <a:pt x="81" y="369"/>
                      <a:pt x="52" y="360"/>
                      <a:pt x="39" y="360"/>
                    </a:cubicBezTo>
                    <a:cubicBezTo>
                      <a:pt x="39" y="360"/>
                      <a:pt x="0" y="360"/>
                      <a:pt x="0" y="405"/>
                    </a:cubicBezTo>
                    <a:cubicBezTo>
                      <a:pt x="0" y="477"/>
                      <a:pt x="65" y="547"/>
                      <a:pt x="164" y="547"/>
                    </a:cubicBezTo>
                    <a:cubicBezTo>
                      <a:pt x="267" y="547"/>
                      <a:pt x="358" y="472"/>
                      <a:pt x="358" y="371"/>
                    </a:cubicBezTo>
                    <a:cubicBezTo>
                      <a:pt x="358" y="281"/>
                      <a:pt x="287" y="197"/>
                      <a:pt x="189" y="197"/>
                    </a:cubicBezTo>
                    <a:cubicBezTo>
                      <a:pt x="151" y="197"/>
                      <a:pt x="110" y="205"/>
                      <a:pt x="76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36" name="Group 35" descr="28§display§s_6§svg§600§FALSE" title="TexMaths">
              <a:extLst>
                <a:ext uri="{FF2B5EF4-FFF2-40B4-BE49-F238E27FC236}">
                  <a16:creationId xmlns:a16="http://schemas.microsoft.com/office/drawing/2014/main" id="{ABF7CC30-D879-824D-9872-DC3EA54CDE2C}"/>
                </a:ext>
              </a:extLst>
            </p:cNvPr>
            <p:cNvGrpSpPr/>
            <p:nvPr/>
          </p:nvGrpSpPr>
          <p:grpSpPr>
            <a:xfrm>
              <a:off x="5218200" y="1930319"/>
              <a:ext cx="358200" cy="249121"/>
              <a:chOff x="5218200" y="1930319"/>
              <a:chExt cx="358200" cy="249121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8D544A0-A6AF-8541-B1D9-45DEAD943546}"/>
                  </a:ext>
                </a:extLst>
              </p:cNvPr>
              <p:cNvSpPr/>
              <p:nvPr/>
            </p:nvSpPr>
            <p:spPr>
              <a:xfrm>
                <a:off x="521820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9AD3622-E609-7F4B-A79F-EAD54DF47EE6}"/>
                  </a:ext>
                </a:extLst>
              </p:cNvPr>
              <p:cNvSpPr/>
              <p:nvPr/>
            </p:nvSpPr>
            <p:spPr>
              <a:xfrm>
                <a:off x="523980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4FA569F-7DA5-A24D-BFCB-EEA35C646132}"/>
                  </a:ext>
                </a:extLst>
              </p:cNvPr>
              <p:cNvSpPr/>
              <p:nvPr/>
            </p:nvSpPr>
            <p:spPr>
              <a:xfrm>
                <a:off x="5427360" y="1982880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78" y="269"/>
                    </a:moveTo>
                    <a:cubicBezTo>
                      <a:pt x="78" y="205"/>
                      <a:pt x="84" y="145"/>
                      <a:pt x="115" y="96"/>
                    </a:cubicBezTo>
                    <a:cubicBezTo>
                      <a:pt x="141" y="52"/>
                      <a:pt x="186" y="23"/>
                      <a:pt x="238" y="23"/>
                    </a:cubicBezTo>
                    <a:cubicBezTo>
                      <a:pt x="261" y="23"/>
                      <a:pt x="293" y="29"/>
                      <a:pt x="311" y="52"/>
                    </a:cubicBezTo>
                    <a:cubicBezTo>
                      <a:pt x="290" y="52"/>
                      <a:pt x="272" y="68"/>
                      <a:pt x="272" y="91"/>
                    </a:cubicBezTo>
                    <a:cubicBezTo>
                      <a:pt x="272" y="109"/>
                      <a:pt x="287" y="127"/>
                      <a:pt x="311" y="127"/>
                    </a:cubicBezTo>
                    <a:cubicBezTo>
                      <a:pt x="334" y="127"/>
                      <a:pt x="350" y="111"/>
                      <a:pt x="350" y="88"/>
                    </a:cubicBezTo>
                    <a:cubicBezTo>
                      <a:pt x="350" y="42"/>
                      <a:pt x="316" y="0"/>
                      <a:pt x="235" y="0"/>
                    </a:cubicBezTo>
                    <a:cubicBezTo>
                      <a:pt x="120" y="0"/>
                      <a:pt x="0" y="106"/>
                      <a:pt x="0" y="278"/>
                    </a:cubicBezTo>
                    <a:cubicBezTo>
                      <a:pt x="0" y="485"/>
                      <a:pt x="99" y="547"/>
                      <a:pt x="189" y="547"/>
                    </a:cubicBezTo>
                    <a:cubicBezTo>
                      <a:pt x="287" y="547"/>
                      <a:pt x="371" y="475"/>
                      <a:pt x="371" y="369"/>
                    </a:cubicBezTo>
                    <a:cubicBezTo>
                      <a:pt x="371" y="268"/>
                      <a:pt x="290" y="192"/>
                      <a:pt x="196" y="192"/>
                    </a:cubicBezTo>
                    <a:cubicBezTo>
                      <a:pt x="131" y="192"/>
                      <a:pt x="97" y="233"/>
                      <a:pt x="78" y="269"/>
                    </a:cubicBezTo>
                    <a:close/>
                    <a:moveTo>
                      <a:pt x="189" y="521"/>
                    </a:moveTo>
                    <a:cubicBezTo>
                      <a:pt x="147" y="521"/>
                      <a:pt x="115" y="501"/>
                      <a:pt x="99" y="464"/>
                    </a:cubicBezTo>
                    <a:cubicBezTo>
                      <a:pt x="86" y="441"/>
                      <a:pt x="81" y="399"/>
                      <a:pt x="81" y="353"/>
                    </a:cubicBezTo>
                    <a:cubicBezTo>
                      <a:pt x="81" y="275"/>
                      <a:pt x="128" y="216"/>
                      <a:pt x="190" y="216"/>
                    </a:cubicBezTo>
                    <a:cubicBezTo>
                      <a:pt x="230" y="216"/>
                      <a:pt x="254" y="229"/>
                      <a:pt x="274" y="256"/>
                    </a:cubicBezTo>
                    <a:cubicBezTo>
                      <a:pt x="293" y="288"/>
                      <a:pt x="295" y="321"/>
                      <a:pt x="295" y="369"/>
                    </a:cubicBezTo>
                    <a:cubicBezTo>
                      <a:pt x="295" y="415"/>
                      <a:pt x="295" y="449"/>
                      <a:pt x="272" y="480"/>
                    </a:cubicBezTo>
                    <a:cubicBezTo>
                      <a:pt x="254" y="508"/>
                      <a:pt x="228" y="521"/>
                      <a:pt x="189" y="52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0" name="Group 39" descr="28§display§s_7§svg§600§FALSE" title="TexMaths">
              <a:extLst>
                <a:ext uri="{FF2B5EF4-FFF2-40B4-BE49-F238E27FC236}">
                  <a16:creationId xmlns:a16="http://schemas.microsoft.com/office/drawing/2014/main" id="{6B5739F9-5CB3-0B48-98E4-395D9BBE4EC4}"/>
                </a:ext>
              </a:extLst>
            </p:cNvPr>
            <p:cNvGrpSpPr/>
            <p:nvPr/>
          </p:nvGrpSpPr>
          <p:grpSpPr>
            <a:xfrm>
              <a:off x="5986440" y="1930319"/>
              <a:ext cx="358200" cy="248761"/>
              <a:chOff x="5986440" y="1930319"/>
              <a:chExt cx="358200" cy="248761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2640263-F813-A04C-8C7E-37DFAB8B9792}"/>
                  </a:ext>
                </a:extLst>
              </p:cNvPr>
              <p:cNvSpPr/>
              <p:nvPr/>
            </p:nvSpPr>
            <p:spPr>
              <a:xfrm>
                <a:off x="5986440" y="193608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ACD675F-E986-E845-8747-F7768740FF0C}"/>
                  </a:ext>
                </a:extLst>
              </p:cNvPr>
              <p:cNvSpPr/>
              <p:nvPr/>
            </p:nvSpPr>
            <p:spPr>
              <a:xfrm>
                <a:off x="6007680" y="1930319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3F6AECA-DF61-0E40-A4D9-1356312AE806}"/>
                  </a:ext>
                </a:extLst>
              </p:cNvPr>
              <p:cNvSpPr/>
              <p:nvPr/>
            </p:nvSpPr>
            <p:spPr>
              <a:xfrm>
                <a:off x="6199919" y="1978920"/>
                <a:ext cx="137880" cy="200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84" h="557">
                    <a:moveTo>
                      <a:pt x="376" y="57"/>
                    </a:moveTo>
                    <a:cubicBezTo>
                      <a:pt x="384" y="49"/>
                      <a:pt x="384" y="46"/>
                      <a:pt x="384" y="26"/>
                    </a:cubicBezTo>
                    <a:lnTo>
                      <a:pt x="173" y="26"/>
                    </a:lnTo>
                    <a:cubicBezTo>
                      <a:pt x="141" y="26"/>
                      <a:pt x="131" y="26"/>
                      <a:pt x="102" y="23"/>
                    </a:cubicBezTo>
                    <a:cubicBezTo>
                      <a:pt x="60" y="19"/>
                      <a:pt x="58" y="13"/>
                      <a:pt x="55" y="0"/>
                    </a:cubicBezTo>
                    <a:lnTo>
                      <a:pt x="29" y="0"/>
                    </a:lnTo>
                    <a:lnTo>
                      <a:pt x="0" y="171"/>
                    </a:lnTo>
                    <a:lnTo>
                      <a:pt x="29" y="171"/>
                    </a:lnTo>
                    <a:cubicBezTo>
                      <a:pt x="29" y="158"/>
                      <a:pt x="36" y="106"/>
                      <a:pt x="49" y="98"/>
                    </a:cubicBezTo>
                    <a:cubicBezTo>
                      <a:pt x="58" y="94"/>
                      <a:pt x="123" y="94"/>
                      <a:pt x="133" y="94"/>
                    </a:cubicBezTo>
                    <a:lnTo>
                      <a:pt x="311" y="94"/>
                    </a:lnTo>
                    <a:cubicBezTo>
                      <a:pt x="285" y="127"/>
                      <a:pt x="243" y="177"/>
                      <a:pt x="228" y="200"/>
                    </a:cubicBezTo>
                    <a:cubicBezTo>
                      <a:pt x="120" y="337"/>
                      <a:pt x="110" y="464"/>
                      <a:pt x="110" y="511"/>
                    </a:cubicBezTo>
                    <a:cubicBezTo>
                      <a:pt x="110" y="521"/>
                      <a:pt x="110" y="557"/>
                      <a:pt x="149" y="557"/>
                    </a:cubicBezTo>
                    <a:cubicBezTo>
                      <a:pt x="189" y="557"/>
                      <a:pt x="189" y="521"/>
                      <a:pt x="189" y="511"/>
                    </a:cubicBezTo>
                    <a:lnTo>
                      <a:pt x="189" y="480"/>
                    </a:lnTo>
                    <a:cubicBezTo>
                      <a:pt x="189" y="324"/>
                      <a:pt x="219" y="252"/>
                      <a:pt x="256" y="2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4" name="Group 43" descr="28§display§s_8§svg§600§FALSE" title="TexMaths">
              <a:extLst>
                <a:ext uri="{FF2B5EF4-FFF2-40B4-BE49-F238E27FC236}">
                  <a16:creationId xmlns:a16="http://schemas.microsoft.com/office/drawing/2014/main" id="{BC5786AF-44A5-A841-94FF-9453F1C980D0}"/>
                </a:ext>
              </a:extLst>
            </p:cNvPr>
            <p:cNvGrpSpPr/>
            <p:nvPr/>
          </p:nvGrpSpPr>
          <p:grpSpPr>
            <a:xfrm>
              <a:off x="3665159" y="2692440"/>
              <a:ext cx="358200" cy="248759"/>
              <a:chOff x="3665159" y="2692440"/>
              <a:chExt cx="358200" cy="248759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F7BCB58-BA7E-2C45-907E-8E0C0E365020}"/>
                  </a:ext>
                </a:extLst>
              </p:cNvPr>
              <p:cNvSpPr/>
              <p:nvPr/>
            </p:nvSpPr>
            <p:spPr>
              <a:xfrm>
                <a:off x="3665159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724C807-099B-DF41-961A-1242A27D5D74}"/>
                  </a:ext>
                </a:extLst>
              </p:cNvPr>
              <p:cNvSpPr/>
              <p:nvPr/>
            </p:nvSpPr>
            <p:spPr>
              <a:xfrm>
                <a:off x="3686759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3B4C0AFA-F957-B248-8E21-3DCBAE5CEC94}"/>
                  </a:ext>
                </a:extLst>
              </p:cNvPr>
              <p:cNvSpPr/>
              <p:nvPr/>
            </p:nvSpPr>
            <p:spPr>
              <a:xfrm>
                <a:off x="3873959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43" y="244"/>
                    </a:moveTo>
                    <a:cubicBezTo>
                      <a:pt x="306" y="213"/>
                      <a:pt x="347" y="174"/>
                      <a:pt x="347" y="119"/>
                    </a:cubicBezTo>
                    <a:cubicBezTo>
                      <a:pt x="347" y="42"/>
                      <a:pt x="267" y="0"/>
                      <a:pt x="189" y="0"/>
                    </a:cubicBezTo>
                    <a:cubicBezTo>
                      <a:pt x="97" y="0"/>
                      <a:pt x="26" y="57"/>
                      <a:pt x="26" y="135"/>
                    </a:cubicBezTo>
                    <a:cubicBezTo>
                      <a:pt x="26" y="171"/>
                      <a:pt x="42" y="200"/>
                      <a:pt x="58" y="216"/>
                    </a:cubicBezTo>
                    <a:cubicBezTo>
                      <a:pt x="73" y="231"/>
                      <a:pt x="78" y="236"/>
                      <a:pt x="125" y="262"/>
                    </a:cubicBezTo>
                    <a:cubicBezTo>
                      <a:pt x="81" y="282"/>
                      <a:pt x="0" y="324"/>
                      <a:pt x="0" y="410"/>
                    </a:cubicBezTo>
                    <a:cubicBezTo>
                      <a:pt x="0" y="498"/>
                      <a:pt x="94" y="547"/>
                      <a:pt x="186" y="547"/>
                    </a:cubicBezTo>
                    <a:cubicBezTo>
                      <a:pt x="287" y="547"/>
                      <a:pt x="371" y="482"/>
                      <a:pt x="371" y="397"/>
                    </a:cubicBezTo>
                    <a:cubicBezTo>
                      <a:pt x="371" y="345"/>
                      <a:pt x="340" y="298"/>
                      <a:pt x="293" y="272"/>
                    </a:cubicBezTo>
                    <a:cubicBezTo>
                      <a:pt x="282" y="265"/>
                      <a:pt x="256" y="249"/>
                      <a:pt x="243" y="244"/>
                    </a:cubicBezTo>
                    <a:close/>
                    <a:moveTo>
                      <a:pt x="112" y="166"/>
                    </a:moveTo>
                    <a:cubicBezTo>
                      <a:pt x="91" y="156"/>
                      <a:pt x="68" y="132"/>
                      <a:pt x="68" y="104"/>
                    </a:cubicBezTo>
                    <a:cubicBezTo>
                      <a:pt x="68" y="52"/>
                      <a:pt x="128" y="23"/>
                      <a:pt x="186" y="23"/>
                    </a:cubicBezTo>
                    <a:cubicBezTo>
                      <a:pt x="248" y="23"/>
                      <a:pt x="303" y="62"/>
                      <a:pt x="303" y="119"/>
                    </a:cubicBezTo>
                    <a:cubicBezTo>
                      <a:pt x="303" y="192"/>
                      <a:pt x="219" y="226"/>
                      <a:pt x="219" y="226"/>
                    </a:cubicBezTo>
                    <a:cubicBezTo>
                      <a:pt x="217" y="226"/>
                      <a:pt x="215" y="226"/>
                      <a:pt x="209" y="223"/>
                    </a:cubicBezTo>
                    <a:close/>
                    <a:moveTo>
                      <a:pt x="151" y="278"/>
                    </a:moveTo>
                    <a:lnTo>
                      <a:pt x="261" y="343"/>
                    </a:lnTo>
                    <a:cubicBezTo>
                      <a:pt x="282" y="353"/>
                      <a:pt x="324" y="379"/>
                      <a:pt x="324" y="425"/>
                    </a:cubicBezTo>
                    <a:cubicBezTo>
                      <a:pt x="324" y="485"/>
                      <a:pt x="256" y="521"/>
                      <a:pt x="189" y="521"/>
                    </a:cubicBezTo>
                    <a:cubicBezTo>
                      <a:pt x="112" y="521"/>
                      <a:pt x="49" y="475"/>
                      <a:pt x="49" y="410"/>
                    </a:cubicBezTo>
                    <a:cubicBezTo>
                      <a:pt x="49" y="350"/>
                      <a:pt x="94" y="304"/>
                      <a:pt x="151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48" name="Group 47" descr="28§display§s_9§svg§600§FALSE" title="TexMaths">
              <a:extLst>
                <a:ext uri="{FF2B5EF4-FFF2-40B4-BE49-F238E27FC236}">
                  <a16:creationId xmlns:a16="http://schemas.microsoft.com/office/drawing/2014/main" id="{8473ACDB-4804-E549-9978-D9DF4D4B023A}"/>
                </a:ext>
              </a:extLst>
            </p:cNvPr>
            <p:cNvGrpSpPr/>
            <p:nvPr/>
          </p:nvGrpSpPr>
          <p:grpSpPr>
            <a:xfrm>
              <a:off x="4433040" y="2692440"/>
              <a:ext cx="358200" cy="248759"/>
              <a:chOff x="4433040" y="2692440"/>
              <a:chExt cx="358200" cy="248759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C27E948-98EC-6E46-BE57-5CF47355D380}"/>
                  </a:ext>
                </a:extLst>
              </p:cNvPr>
              <p:cNvSpPr/>
              <p:nvPr/>
            </p:nvSpPr>
            <p:spPr>
              <a:xfrm>
                <a:off x="4433040" y="2698200"/>
                <a:ext cx="358200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6" h="661">
                    <a:moveTo>
                      <a:pt x="49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FFCA8A7-B915-C84A-8B76-D7BEACA6B70E}"/>
                  </a:ext>
                </a:extLst>
              </p:cNvPr>
              <p:cNvSpPr/>
              <p:nvPr/>
            </p:nvSpPr>
            <p:spPr>
              <a:xfrm>
                <a:off x="445464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5A324D9-0CE1-354D-AE03-9C9F4924A78B}"/>
                  </a:ext>
                </a:extLst>
              </p:cNvPr>
              <p:cNvSpPr/>
              <p:nvPr/>
            </p:nvSpPr>
            <p:spPr>
              <a:xfrm>
                <a:off x="4642200" y="2744639"/>
                <a:ext cx="1332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1" h="547">
                    <a:moveTo>
                      <a:pt x="295" y="294"/>
                    </a:moveTo>
                    <a:cubicBezTo>
                      <a:pt x="295" y="493"/>
                      <a:pt x="196" y="521"/>
                      <a:pt x="147" y="521"/>
                    </a:cubicBezTo>
                    <a:cubicBezTo>
                      <a:pt x="128" y="521"/>
                      <a:pt x="86" y="521"/>
                      <a:pt x="63" y="495"/>
                    </a:cubicBezTo>
                    <a:cubicBezTo>
                      <a:pt x="97" y="493"/>
                      <a:pt x="99" y="467"/>
                      <a:pt x="99" y="459"/>
                    </a:cubicBezTo>
                    <a:cubicBezTo>
                      <a:pt x="99" y="438"/>
                      <a:pt x="86" y="420"/>
                      <a:pt x="63" y="420"/>
                    </a:cubicBezTo>
                    <a:cubicBezTo>
                      <a:pt x="36" y="420"/>
                      <a:pt x="23" y="436"/>
                      <a:pt x="23" y="459"/>
                    </a:cubicBezTo>
                    <a:cubicBezTo>
                      <a:pt x="23" y="514"/>
                      <a:pt x="68" y="547"/>
                      <a:pt x="147" y="547"/>
                    </a:cubicBezTo>
                    <a:cubicBezTo>
                      <a:pt x="264" y="547"/>
                      <a:pt x="371" y="441"/>
                      <a:pt x="371" y="269"/>
                    </a:cubicBezTo>
                    <a:cubicBezTo>
                      <a:pt x="371" y="70"/>
                      <a:pt x="282" y="0"/>
                      <a:pt x="189" y="0"/>
                    </a:cubicBezTo>
                    <a:cubicBezTo>
                      <a:pt x="162" y="0"/>
                      <a:pt x="107" y="6"/>
                      <a:pt x="60" y="49"/>
                    </a:cubicBezTo>
                    <a:cubicBezTo>
                      <a:pt x="32" y="75"/>
                      <a:pt x="0" y="106"/>
                      <a:pt x="0" y="179"/>
                    </a:cubicBezTo>
                    <a:cubicBezTo>
                      <a:pt x="0" y="281"/>
                      <a:pt x="81" y="356"/>
                      <a:pt x="177" y="356"/>
                    </a:cubicBezTo>
                    <a:cubicBezTo>
                      <a:pt x="241" y="356"/>
                      <a:pt x="277" y="314"/>
                      <a:pt x="295" y="278"/>
                    </a:cubicBezTo>
                    <a:close/>
                    <a:moveTo>
                      <a:pt x="180" y="334"/>
                    </a:moveTo>
                    <a:cubicBezTo>
                      <a:pt x="149" y="334"/>
                      <a:pt x="120" y="324"/>
                      <a:pt x="97" y="285"/>
                    </a:cubicBezTo>
                    <a:cubicBezTo>
                      <a:pt x="78" y="256"/>
                      <a:pt x="78" y="223"/>
                      <a:pt x="78" y="179"/>
                    </a:cubicBezTo>
                    <a:cubicBezTo>
                      <a:pt x="78" y="132"/>
                      <a:pt x="78" y="101"/>
                      <a:pt x="102" y="68"/>
                    </a:cubicBezTo>
                    <a:cubicBezTo>
                      <a:pt x="120" y="39"/>
                      <a:pt x="147" y="23"/>
                      <a:pt x="189" y="23"/>
                    </a:cubicBezTo>
                    <a:cubicBezTo>
                      <a:pt x="230" y="23"/>
                      <a:pt x="256" y="49"/>
                      <a:pt x="269" y="70"/>
                    </a:cubicBezTo>
                    <a:cubicBezTo>
                      <a:pt x="290" y="104"/>
                      <a:pt x="293" y="158"/>
                      <a:pt x="293" y="187"/>
                    </a:cubicBezTo>
                    <a:cubicBezTo>
                      <a:pt x="293" y="291"/>
                      <a:pt x="232" y="334"/>
                      <a:pt x="180" y="3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2" name="Group 51" descr="28§display§s_{10}§svg§600§FALSE" title="TexMaths">
              <a:extLst>
                <a:ext uri="{FF2B5EF4-FFF2-40B4-BE49-F238E27FC236}">
                  <a16:creationId xmlns:a16="http://schemas.microsoft.com/office/drawing/2014/main" id="{32621A28-D669-E34B-8003-A52A02F56A8E}"/>
                </a:ext>
              </a:extLst>
            </p:cNvPr>
            <p:cNvGrpSpPr/>
            <p:nvPr/>
          </p:nvGrpSpPr>
          <p:grpSpPr>
            <a:xfrm>
              <a:off x="5201279" y="2692440"/>
              <a:ext cx="521639" cy="248759"/>
              <a:chOff x="5201279" y="2692440"/>
              <a:chExt cx="521639" cy="248759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137510C-438E-1445-BE47-7CA99BECEAAD}"/>
                  </a:ext>
                </a:extLst>
              </p:cNvPr>
              <p:cNvSpPr/>
              <p:nvPr/>
            </p:nvSpPr>
            <p:spPr>
              <a:xfrm>
                <a:off x="5201279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A1A3523C-93CC-A042-982A-063156144434}"/>
                  </a:ext>
                </a:extLst>
              </p:cNvPr>
              <p:cNvSpPr/>
              <p:nvPr/>
            </p:nvSpPr>
            <p:spPr>
              <a:xfrm>
                <a:off x="522252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1"/>
                    </a:cubicBezTo>
                    <a:cubicBezTo>
                      <a:pt x="272" y="294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2"/>
                      <a:pt x="65" y="332"/>
                    </a:cubicBezTo>
                    <a:cubicBezTo>
                      <a:pt x="34" y="332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95F765-45A3-B643-9895-1F74763991E0}"/>
                  </a:ext>
                </a:extLst>
              </p:cNvPr>
              <p:cNvSpPr/>
              <p:nvPr/>
            </p:nvSpPr>
            <p:spPr>
              <a:xfrm>
                <a:off x="542592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30"/>
                      <a:pt x="149" y="530"/>
                    </a:cubicBezTo>
                    <a:cubicBezTo>
                      <a:pt x="175" y="530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6B7480D-B20F-9C47-9665-2FBA97501132}"/>
                  </a:ext>
                </a:extLst>
              </p:cNvPr>
              <p:cNvSpPr/>
              <p:nvPr/>
            </p:nvSpPr>
            <p:spPr>
              <a:xfrm>
                <a:off x="5573880" y="2744639"/>
                <a:ext cx="135000" cy="196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76" h="547">
                    <a:moveTo>
                      <a:pt x="376" y="278"/>
                    </a:moveTo>
                    <a:cubicBezTo>
                      <a:pt x="376" y="190"/>
                      <a:pt x="366" y="124"/>
                      <a:pt x="327" y="70"/>
                    </a:cubicBezTo>
                    <a:cubicBezTo>
                      <a:pt x="303" y="31"/>
                      <a:pt x="254" y="0"/>
                      <a:pt x="189" y="0"/>
                    </a:cubicBezTo>
                    <a:cubicBezTo>
                      <a:pt x="0" y="0"/>
                      <a:pt x="0" y="218"/>
                      <a:pt x="0" y="278"/>
                    </a:cubicBezTo>
                    <a:cubicBezTo>
                      <a:pt x="0" y="334"/>
                      <a:pt x="0" y="547"/>
                      <a:pt x="189" y="547"/>
                    </a:cubicBezTo>
                    <a:cubicBezTo>
                      <a:pt x="376" y="547"/>
                      <a:pt x="376" y="334"/>
                      <a:pt x="376" y="278"/>
                    </a:cubicBezTo>
                    <a:close/>
                    <a:moveTo>
                      <a:pt x="189" y="527"/>
                    </a:moveTo>
                    <a:cubicBezTo>
                      <a:pt x="151" y="527"/>
                      <a:pt x="102" y="503"/>
                      <a:pt x="86" y="438"/>
                    </a:cubicBezTo>
                    <a:cubicBezTo>
                      <a:pt x="73" y="392"/>
                      <a:pt x="73" y="324"/>
                      <a:pt x="73" y="268"/>
                    </a:cubicBezTo>
                    <a:cubicBezTo>
                      <a:pt x="73" y="207"/>
                      <a:pt x="73" y="148"/>
                      <a:pt x="86" y="104"/>
                    </a:cubicBezTo>
                    <a:cubicBezTo>
                      <a:pt x="102" y="39"/>
                      <a:pt x="154" y="23"/>
                      <a:pt x="189" y="23"/>
                    </a:cubicBezTo>
                    <a:cubicBezTo>
                      <a:pt x="232" y="23"/>
                      <a:pt x="274" y="49"/>
                      <a:pt x="287" y="96"/>
                    </a:cubicBezTo>
                    <a:cubicBezTo>
                      <a:pt x="301" y="137"/>
                      <a:pt x="303" y="197"/>
                      <a:pt x="303" y="268"/>
                    </a:cubicBezTo>
                    <a:cubicBezTo>
                      <a:pt x="303" y="324"/>
                      <a:pt x="303" y="384"/>
                      <a:pt x="290" y="436"/>
                    </a:cubicBezTo>
                    <a:cubicBezTo>
                      <a:pt x="274" y="508"/>
                      <a:pt x="219" y="527"/>
                      <a:pt x="189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57" name="Group 56" descr="28§display§s_{11}§svg§600§FALSE" title="TexMaths">
              <a:extLst>
                <a:ext uri="{FF2B5EF4-FFF2-40B4-BE49-F238E27FC236}">
                  <a16:creationId xmlns:a16="http://schemas.microsoft.com/office/drawing/2014/main" id="{CA9AC3E3-109B-DF4A-BBC6-ABAB38EE9718}"/>
                </a:ext>
              </a:extLst>
            </p:cNvPr>
            <p:cNvGrpSpPr/>
            <p:nvPr/>
          </p:nvGrpSpPr>
          <p:grpSpPr>
            <a:xfrm>
              <a:off x="5969160" y="2692440"/>
              <a:ext cx="521639" cy="243360"/>
              <a:chOff x="5969160" y="2692440"/>
              <a:chExt cx="521639" cy="243360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15A0E1D-FE53-E44D-BC36-14A24212840D}"/>
                  </a:ext>
                </a:extLst>
              </p:cNvPr>
              <p:cNvSpPr/>
              <p:nvPr/>
            </p:nvSpPr>
            <p:spPr>
              <a:xfrm>
                <a:off x="5969160" y="2698200"/>
                <a:ext cx="521639" cy="2376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50" h="661">
                    <a:moveTo>
                      <a:pt x="726" y="661"/>
                    </a:moveTo>
                    <a:lnTo>
                      <a:pt x="0" y="661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6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A26D4E1F-AE61-1E47-BFA6-9DC069CF2E4E}"/>
                  </a:ext>
                </a:extLst>
              </p:cNvPr>
              <p:cNvSpPr/>
              <p:nvPr/>
            </p:nvSpPr>
            <p:spPr>
              <a:xfrm>
                <a:off x="5990760" y="2692440"/>
                <a:ext cx="153000" cy="186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26" h="519">
                    <a:moveTo>
                      <a:pt x="392" y="78"/>
                    </a:moveTo>
                    <a:cubicBezTo>
                      <a:pt x="358" y="78"/>
                      <a:pt x="337" y="104"/>
                      <a:pt x="337" y="130"/>
                    </a:cubicBezTo>
                    <a:cubicBezTo>
                      <a:pt x="337" y="145"/>
                      <a:pt x="347" y="163"/>
                      <a:pt x="371" y="163"/>
                    </a:cubicBezTo>
                    <a:cubicBezTo>
                      <a:pt x="398" y="163"/>
                      <a:pt x="426" y="143"/>
                      <a:pt x="426" y="98"/>
                    </a:cubicBezTo>
                    <a:cubicBezTo>
                      <a:pt x="426" y="46"/>
                      <a:pt x="376" y="0"/>
                      <a:pt x="287" y="0"/>
                    </a:cubicBezTo>
                    <a:cubicBezTo>
                      <a:pt x="136" y="0"/>
                      <a:pt x="91" y="117"/>
                      <a:pt x="91" y="166"/>
                    </a:cubicBezTo>
                    <a:cubicBezTo>
                      <a:pt x="91" y="256"/>
                      <a:pt x="177" y="275"/>
                      <a:pt x="212" y="280"/>
                    </a:cubicBezTo>
                    <a:cubicBezTo>
                      <a:pt x="272" y="293"/>
                      <a:pt x="332" y="304"/>
                      <a:pt x="332" y="369"/>
                    </a:cubicBezTo>
                    <a:cubicBezTo>
                      <a:pt x="332" y="397"/>
                      <a:pt x="306" y="493"/>
                      <a:pt x="167" y="493"/>
                    </a:cubicBezTo>
                    <a:cubicBezTo>
                      <a:pt x="149" y="493"/>
                      <a:pt x="60" y="493"/>
                      <a:pt x="34" y="433"/>
                    </a:cubicBezTo>
                    <a:cubicBezTo>
                      <a:pt x="78" y="438"/>
                      <a:pt x="107" y="405"/>
                      <a:pt x="107" y="371"/>
                    </a:cubicBezTo>
                    <a:cubicBezTo>
                      <a:pt x="107" y="345"/>
                      <a:pt x="89" y="331"/>
                      <a:pt x="65" y="331"/>
                    </a:cubicBezTo>
                    <a:cubicBezTo>
                      <a:pt x="34" y="331"/>
                      <a:pt x="0" y="356"/>
                      <a:pt x="0" y="407"/>
                    </a:cubicBezTo>
                    <a:cubicBezTo>
                      <a:pt x="0" y="472"/>
                      <a:pt x="65" y="519"/>
                      <a:pt x="164" y="519"/>
                    </a:cubicBezTo>
                    <a:cubicBezTo>
                      <a:pt x="353" y="519"/>
                      <a:pt x="398" y="381"/>
                      <a:pt x="398" y="330"/>
                    </a:cubicBezTo>
                    <a:cubicBezTo>
                      <a:pt x="398" y="288"/>
                      <a:pt x="376" y="259"/>
                      <a:pt x="360" y="244"/>
                    </a:cubicBezTo>
                    <a:cubicBezTo>
                      <a:pt x="329" y="213"/>
                      <a:pt x="298" y="207"/>
                      <a:pt x="245" y="197"/>
                    </a:cubicBezTo>
                    <a:cubicBezTo>
                      <a:pt x="203" y="187"/>
                      <a:pt x="160" y="179"/>
                      <a:pt x="160" y="127"/>
                    </a:cubicBezTo>
                    <a:cubicBezTo>
                      <a:pt x="160" y="96"/>
                      <a:pt x="186" y="26"/>
                      <a:pt x="287" y="26"/>
                    </a:cubicBezTo>
                    <a:cubicBezTo>
                      <a:pt x="316" y="26"/>
                      <a:pt x="373" y="33"/>
                      <a:pt x="392" y="7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E88D5362-9AE8-5B4B-A397-76BC4E295FB4}"/>
                  </a:ext>
                </a:extLst>
              </p:cNvPr>
              <p:cNvSpPr/>
              <p:nvPr/>
            </p:nvSpPr>
            <p:spPr>
              <a:xfrm>
                <a:off x="6193799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0A955BF-DCEE-5A49-B967-C089CB366983}"/>
                  </a:ext>
                </a:extLst>
              </p:cNvPr>
              <p:cNvSpPr/>
              <p:nvPr/>
            </p:nvSpPr>
            <p:spPr>
              <a:xfrm>
                <a:off x="6357600" y="2744639"/>
                <a:ext cx="105840" cy="190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5" h="531">
                    <a:moveTo>
                      <a:pt x="183" y="23"/>
                    </a:moveTo>
                    <a:cubicBezTo>
                      <a:pt x="183" y="0"/>
                      <a:pt x="183" y="0"/>
                      <a:pt x="160" y="0"/>
                    </a:cubicBezTo>
                    <a:cubicBezTo>
                      <a:pt x="107" y="49"/>
                      <a:pt x="34" y="52"/>
                      <a:pt x="0" y="52"/>
                    </a:cubicBezTo>
                    <a:lnTo>
                      <a:pt x="0" y="81"/>
                    </a:lnTo>
                    <a:cubicBezTo>
                      <a:pt x="19" y="81"/>
                      <a:pt x="73" y="81"/>
                      <a:pt x="118" y="57"/>
                    </a:cubicBezTo>
                    <a:lnTo>
                      <a:pt x="118" y="467"/>
                    </a:lnTo>
                    <a:cubicBezTo>
                      <a:pt x="118" y="493"/>
                      <a:pt x="118" y="503"/>
                      <a:pt x="36" y="503"/>
                    </a:cubicBezTo>
                    <a:lnTo>
                      <a:pt x="6" y="503"/>
                    </a:lnTo>
                    <a:lnTo>
                      <a:pt x="6" y="531"/>
                    </a:lnTo>
                    <a:cubicBezTo>
                      <a:pt x="21" y="531"/>
                      <a:pt x="120" y="529"/>
                      <a:pt x="149" y="529"/>
                    </a:cubicBezTo>
                    <a:cubicBezTo>
                      <a:pt x="175" y="529"/>
                      <a:pt x="277" y="531"/>
                      <a:pt x="295" y="531"/>
                    </a:cubicBezTo>
                    <a:lnTo>
                      <a:pt x="295" y="503"/>
                    </a:lnTo>
                    <a:lnTo>
                      <a:pt x="264" y="503"/>
                    </a:lnTo>
                    <a:cubicBezTo>
                      <a:pt x="183" y="503"/>
                      <a:pt x="183" y="493"/>
                      <a:pt x="183" y="46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EC8D94C-D62D-EA46-B089-57080F66947B}"/>
              </a:ext>
            </a:extLst>
          </p:cNvPr>
          <p:cNvSpPr txBox="1"/>
          <p:nvPr/>
        </p:nvSpPr>
        <p:spPr>
          <a:xfrm>
            <a:off x="1350720" y="3749040"/>
            <a:ext cx="2489760" cy="3527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An MDP is a tuple: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where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Action set: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function: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Transition model:</a:t>
            </a:r>
          </a:p>
        </p:txBody>
      </p:sp>
      <p:grpSp>
        <p:nvGrpSpPr>
          <p:cNvPr id="63" name="Group 62" descr="28§display§S=\{s_1, \dots, s_{11}\}§svg§600§FALSE" title="TexMaths">
            <a:extLst>
              <a:ext uri="{FF2B5EF4-FFF2-40B4-BE49-F238E27FC236}">
                <a16:creationId xmlns:a16="http://schemas.microsoft.com/office/drawing/2014/main" id="{C6FEC583-F13A-9543-AAAB-E0F7B5F09D50}"/>
              </a:ext>
            </a:extLst>
          </p:cNvPr>
          <p:cNvGrpSpPr/>
          <p:nvPr/>
        </p:nvGrpSpPr>
        <p:grpSpPr>
          <a:xfrm>
            <a:off x="2816639" y="5018040"/>
            <a:ext cx="3297960" cy="443160"/>
            <a:chOff x="2816639" y="5018040"/>
            <a:chExt cx="3297960" cy="44316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E737A1B-57DC-F040-8455-F1E497716280}"/>
                </a:ext>
              </a:extLst>
            </p:cNvPr>
            <p:cNvSpPr/>
            <p:nvPr/>
          </p:nvSpPr>
          <p:spPr>
            <a:xfrm>
              <a:off x="2816639" y="5019120"/>
              <a:ext cx="329796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2" h="1229">
                  <a:moveTo>
                    <a:pt x="4581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162" y="0"/>
                  </a:lnTo>
                  <a:lnTo>
                    <a:pt x="9162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5C85137-8392-5045-808C-CBB6E3E66526}"/>
                </a:ext>
              </a:extLst>
            </p:cNvPr>
            <p:cNvSpPr/>
            <p:nvPr/>
          </p:nvSpPr>
          <p:spPr>
            <a:xfrm>
              <a:off x="2839680" y="503820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797258F-76BC-4740-9187-05B80A6FCF2F}"/>
                </a:ext>
              </a:extLst>
            </p:cNvPr>
            <p:cNvSpPr/>
            <p:nvPr/>
          </p:nvSpPr>
          <p:spPr>
            <a:xfrm>
              <a:off x="3260160" y="5187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9AAFEA5-EF7E-624F-8C9B-21D80A4192BD}"/>
                </a:ext>
              </a:extLst>
            </p:cNvPr>
            <p:cNvSpPr/>
            <p:nvPr/>
          </p:nvSpPr>
          <p:spPr>
            <a:xfrm>
              <a:off x="3733920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78FF1A93-8690-734B-9075-66C783724F20}"/>
                </a:ext>
              </a:extLst>
            </p:cNvPr>
            <p:cNvSpPr/>
            <p:nvPr/>
          </p:nvSpPr>
          <p:spPr>
            <a:xfrm>
              <a:off x="394560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C1DBCEF-60FD-5E40-BBC8-7B66FB6747B4}"/>
                </a:ext>
              </a:extLst>
            </p:cNvPr>
            <p:cNvSpPr/>
            <p:nvPr/>
          </p:nvSpPr>
          <p:spPr>
            <a:xfrm>
              <a:off x="416340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C2126CA-5C97-0244-9985-F26FA4AABF06}"/>
                </a:ext>
              </a:extLst>
            </p:cNvPr>
            <p:cNvSpPr/>
            <p:nvPr/>
          </p:nvSpPr>
          <p:spPr>
            <a:xfrm>
              <a:off x="4366079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0CA788E-DC0E-6849-ACB5-A6E50D349468}"/>
                </a:ext>
              </a:extLst>
            </p:cNvPr>
            <p:cNvSpPr/>
            <p:nvPr/>
          </p:nvSpPr>
          <p:spPr>
            <a:xfrm>
              <a:off x="456264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3BA0CE8-46A5-8042-BA8D-444882AF1536}"/>
                </a:ext>
              </a:extLst>
            </p:cNvPr>
            <p:cNvSpPr/>
            <p:nvPr/>
          </p:nvSpPr>
          <p:spPr>
            <a:xfrm>
              <a:off x="475920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23DAF15-6728-434F-B4DA-AA3B2AD9EAA9}"/>
                </a:ext>
              </a:extLst>
            </p:cNvPr>
            <p:cNvSpPr/>
            <p:nvPr/>
          </p:nvSpPr>
          <p:spPr>
            <a:xfrm>
              <a:off x="4954680" y="5303159"/>
              <a:ext cx="47880" cy="4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34">
                  <a:moveTo>
                    <a:pt x="134" y="67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7"/>
                  </a:cubicBezTo>
                  <a:cubicBezTo>
                    <a:pt x="0" y="104"/>
                    <a:pt x="31" y="134"/>
                    <a:pt x="67" y="134"/>
                  </a:cubicBezTo>
                  <a:cubicBezTo>
                    <a:pt x="104" y="134"/>
                    <a:pt x="134" y="104"/>
                    <a:pt x="134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8E1C083-EF68-A642-9B42-94CDA6FEE147}"/>
                </a:ext>
              </a:extLst>
            </p:cNvPr>
            <p:cNvSpPr/>
            <p:nvPr/>
          </p:nvSpPr>
          <p:spPr>
            <a:xfrm>
              <a:off x="5153400" y="530315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E29354B-B360-DA45-89AE-9CCAE271A34A}"/>
                </a:ext>
              </a:extLst>
            </p:cNvPr>
            <p:cNvSpPr/>
            <p:nvPr/>
          </p:nvSpPr>
          <p:spPr>
            <a:xfrm>
              <a:off x="5333760" y="515412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C50B7EA4-53B4-5A44-A293-1606479548D7}"/>
                </a:ext>
              </a:extLst>
            </p:cNvPr>
            <p:cNvSpPr/>
            <p:nvPr/>
          </p:nvSpPr>
          <p:spPr>
            <a:xfrm>
              <a:off x="55515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37C0683-6483-D645-9DC7-9B5F323C2978}"/>
                </a:ext>
              </a:extLst>
            </p:cNvPr>
            <p:cNvSpPr/>
            <p:nvPr/>
          </p:nvSpPr>
          <p:spPr>
            <a:xfrm>
              <a:off x="5727960" y="521064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1F0D9554-A145-BC4A-9A31-321BC3AD157E}"/>
                </a:ext>
              </a:extLst>
            </p:cNvPr>
            <p:cNvSpPr/>
            <p:nvPr/>
          </p:nvSpPr>
          <p:spPr>
            <a:xfrm>
              <a:off x="5925599" y="50180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9" name="Group 78" descr="28§display§A=\{left,right,up,down\}§svg§600§FALSE" title="TexMaths">
            <a:extLst>
              <a:ext uri="{FF2B5EF4-FFF2-40B4-BE49-F238E27FC236}">
                <a16:creationId xmlns:a16="http://schemas.microsoft.com/office/drawing/2014/main" id="{266A1BCE-ADE3-8A4B-A1F4-611F7FFA3455}"/>
              </a:ext>
            </a:extLst>
          </p:cNvPr>
          <p:cNvGrpSpPr/>
          <p:nvPr/>
        </p:nvGrpSpPr>
        <p:grpSpPr>
          <a:xfrm>
            <a:off x="2999520" y="5644440"/>
            <a:ext cx="5233320" cy="443160"/>
            <a:chOff x="2999520" y="5644440"/>
            <a:chExt cx="5233320" cy="443160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97574AA-5ADF-5C49-A457-08601B9D860F}"/>
                </a:ext>
              </a:extLst>
            </p:cNvPr>
            <p:cNvSpPr/>
            <p:nvPr/>
          </p:nvSpPr>
          <p:spPr>
            <a:xfrm>
              <a:off x="2999520" y="5645520"/>
              <a:ext cx="523332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38" h="1229">
                  <a:moveTo>
                    <a:pt x="726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4538" y="0"/>
                  </a:lnTo>
                  <a:lnTo>
                    <a:pt x="1453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F76EEAF-B47A-A140-91F5-30FC6E71E1B5}"/>
                </a:ext>
              </a:extLst>
            </p:cNvPr>
            <p:cNvSpPr/>
            <p:nvPr/>
          </p:nvSpPr>
          <p:spPr>
            <a:xfrm>
              <a:off x="3014640" y="5659559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A4B46699-1B1E-D34C-BD10-1BD348BE2EDA}"/>
                </a:ext>
              </a:extLst>
            </p:cNvPr>
            <p:cNvSpPr/>
            <p:nvPr/>
          </p:nvSpPr>
          <p:spPr>
            <a:xfrm>
              <a:off x="3478320" y="58136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3EB9462-3D9A-BB4B-8313-1E7B3358865B}"/>
                </a:ext>
              </a:extLst>
            </p:cNvPr>
            <p:cNvSpPr/>
            <p:nvPr/>
          </p:nvSpPr>
          <p:spPr>
            <a:xfrm>
              <a:off x="395100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260" y="165"/>
                  </a:moveTo>
                  <a:cubicBezTo>
                    <a:pt x="260" y="115"/>
                    <a:pt x="294" y="36"/>
                    <a:pt x="428" y="28"/>
                  </a:cubicBezTo>
                  <a:cubicBezTo>
                    <a:pt x="434" y="25"/>
                    <a:pt x="440" y="20"/>
                    <a:pt x="440" y="14"/>
                  </a:cubicBezTo>
                  <a:cubicBezTo>
                    <a:pt x="440" y="0"/>
                    <a:pt x="428" y="0"/>
                    <a:pt x="417" y="0"/>
                  </a:cubicBezTo>
                  <a:cubicBezTo>
                    <a:pt x="291" y="0"/>
                    <a:pt x="179" y="62"/>
                    <a:pt x="179" y="154"/>
                  </a:cubicBezTo>
                  <a:lnTo>
                    <a:pt x="179" y="434"/>
                  </a:lnTo>
                  <a:cubicBezTo>
                    <a:pt x="179" y="484"/>
                    <a:pt x="179" y="524"/>
                    <a:pt x="129" y="563"/>
                  </a:cubicBezTo>
                  <a:cubicBezTo>
                    <a:pt x="87" y="599"/>
                    <a:pt x="39" y="602"/>
                    <a:pt x="11" y="602"/>
                  </a:cubicBezTo>
                  <a:cubicBezTo>
                    <a:pt x="6" y="605"/>
                    <a:pt x="0" y="610"/>
                    <a:pt x="0" y="616"/>
                  </a:cubicBezTo>
                  <a:cubicBezTo>
                    <a:pt x="0" y="630"/>
                    <a:pt x="8" y="630"/>
                    <a:pt x="20" y="630"/>
                  </a:cubicBezTo>
                  <a:cubicBezTo>
                    <a:pt x="101" y="636"/>
                    <a:pt x="160" y="680"/>
                    <a:pt x="174" y="739"/>
                  </a:cubicBezTo>
                  <a:cubicBezTo>
                    <a:pt x="179" y="753"/>
                    <a:pt x="179" y="756"/>
                    <a:pt x="179" y="801"/>
                  </a:cubicBezTo>
                  <a:lnTo>
                    <a:pt x="179" y="1044"/>
                  </a:lnTo>
                  <a:cubicBezTo>
                    <a:pt x="179" y="1095"/>
                    <a:pt x="179" y="1137"/>
                    <a:pt x="238" y="1182"/>
                  </a:cubicBezTo>
                  <a:cubicBezTo>
                    <a:pt x="286" y="1218"/>
                    <a:pt x="367" y="1232"/>
                    <a:pt x="417" y="1232"/>
                  </a:cubicBezTo>
                  <a:cubicBezTo>
                    <a:pt x="428" y="1232"/>
                    <a:pt x="440" y="1232"/>
                    <a:pt x="440" y="1218"/>
                  </a:cubicBezTo>
                  <a:cubicBezTo>
                    <a:pt x="440" y="1207"/>
                    <a:pt x="431" y="1207"/>
                    <a:pt x="420" y="1207"/>
                  </a:cubicBezTo>
                  <a:cubicBezTo>
                    <a:pt x="342" y="1201"/>
                    <a:pt x="280" y="1162"/>
                    <a:pt x="266" y="1098"/>
                  </a:cubicBezTo>
                  <a:cubicBezTo>
                    <a:pt x="260" y="1086"/>
                    <a:pt x="260" y="1084"/>
                    <a:pt x="260" y="1042"/>
                  </a:cubicBezTo>
                  <a:lnTo>
                    <a:pt x="260" y="781"/>
                  </a:lnTo>
                  <a:cubicBezTo>
                    <a:pt x="260" y="725"/>
                    <a:pt x="252" y="703"/>
                    <a:pt x="213" y="664"/>
                  </a:cubicBezTo>
                  <a:cubicBezTo>
                    <a:pt x="185" y="638"/>
                    <a:pt x="148" y="627"/>
                    <a:pt x="115" y="616"/>
                  </a:cubicBezTo>
                  <a:cubicBezTo>
                    <a:pt x="216" y="588"/>
                    <a:pt x="260" y="532"/>
                    <a:pt x="260" y="4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5C03815-E9E5-4D43-883D-3484F733BF86}"/>
                </a:ext>
              </a:extLst>
            </p:cNvPr>
            <p:cNvSpPr/>
            <p:nvPr/>
          </p:nvSpPr>
          <p:spPr>
            <a:xfrm>
              <a:off x="4159800" y="5668559"/>
              <a:ext cx="954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871">
                  <a:moveTo>
                    <a:pt x="266" y="14"/>
                  </a:moveTo>
                  <a:cubicBezTo>
                    <a:pt x="266" y="11"/>
                    <a:pt x="266" y="0"/>
                    <a:pt x="249" y="0"/>
                  </a:cubicBezTo>
                  <a:cubicBezTo>
                    <a:pt x="221" y="0"/>
                    <a:pt x="132" y="11"/>
                    <a:pt x="98" y="11"/>
                  </a:cubicBezTo>
                  <a:cubicBezTo>
                    <a:pt x="90" y="14"/>
                    <a:pt x="76" y="14"/>
                    <a:pt x="76" y="39"/>
                  </a:cubicBezTo>
                  <a:cubicBezTo>
                    <a:pt x="76" y="53"/>
                    <a:pt x="87" y="53"/>
                    <a:pt x="106" y="53"/>
                  </a:cubicBezTo>
                  <a:cubicBezTo>
                    <a:pt x="165" y="53"/>
                    <a:pt x="165" y="62"/>
                    <a:pt x="165" y="73"/>
                  </a:cubicBezTo>
                  <a:lnTo>
                    <a:pt x="162" y="98"/>
                  </a:lnTo>
                  <a:lnTo>
                    <a:pt x="6" y="714"/>
                  </a:lnTo>
                  <a:cubicBezTo>
                    <a:pt x="3" y="728"/>
                    <a:pt x="0" y="736"/>
                    <a:pt x="0" y="756"/>
                  </a:cubicBezTo>
                  <a:cubicBezTo>
                    <a:pt x="0" y="826"/>
                    <a:pt x="56" y="871"/>
                    <a:pt x="112" y="871"/>
                  </a:cubicBezTo>
                  <a:cubicBezTo>
                    <a:pt x="154" y="871"/>
                    <a:pt x="185" y="846"/>
                    <a:pt x="207" y="801"/>
                  </a:cubicBezTo>
                  <a:cubicBezTo>
                    <a:pt x="230" y="753"/>
                    <a:pt x="244" y="683"/>
                    <a:pt x="244" y="680"/>
                  </a:cubicBezTo>
                  <a:cubicBezTo>
                    <a:pt x="244" y="666"/>
                    <a:pt x="232" y="666"/>
                    <a:pt x="230" y="666"/>
                  </a:cubicBezTo>
                  <a:cubicBezTo>
                    <a:pt x="216" y="666"/>
                    <a:pt x="216" y="672"/>
                    <a:pt x="210" y="689"/>
                  </a:cubicBezTo>
                  <a:cubicBezTo>
                    <a:pt x="190" y="770"/>
                    <a:pt x="165" y="843"/>
                    <a:pt x="118" y="843"/>
                  </a:cubicBezTo>
                  <a:cubicBezTo>
                    <a:pt x="78" y="843"/>
                    <a:pt x="78" y="804"/>
                    <a:pt x="78" y="787"/>
                  </a:cubicBezTo>
                  <a:cubicBezTo>
                    <a:pt x="78" y="756"/>
                    <a:pt x="81" y="750"/>
                    <a:pt x="87" y="7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3083080-3487-8B4B-997C-101551181720}"/>
                </a:ext>
              </a:extLst>
            </p:cNvPr>
            <p:cNvSpPr/>
            <p:nvPr/>
          </p:nvSpPr>
          <p:spPr>
            <a:xfrm>
              <a:off x="4300920" y="5780520"/>
              <a:ext cx="1710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6" h="560">
                  <a:moveTo>
                    <a:pt x="174" y="260"/>
                  </a:moveTo>
                  <a:cubicBezTo>
                    <a:pt x="210" y="260"/>
                    <a:pt x="302" y="258"/>
                    <a:pt x="364" y="232"/>
                  </a:cubicBezTo>
                  <a:cubicBezTo>
                    <a:pt x="451" y="196"/>
                    <a:pt x="456" y="123"/>
                    <a:pt x="456" y="106"/>
                  </a:cubicBezTo>
                  <a:cubicBezTo>
                    <a:pt x="456" y="50"/>
                    <a:pt x="409" y="0"/>
                    <a:pt x="325" y="0"/>
                  </a:cubicBezTo>
                  <a:cubicBezTo>
                    <a:pt x="188" y="0"/>
                    <a:pt x="0" y="120"/>
                    <a:pt x="0" y="336"/>
                  </a:cubicBezTo>
                  <a:cubicBezTo>
                    <a:pt x="0" y="462"/>
                    <a:pt x="73" y="560"/>
                    <a:pt x="193" y="560"/>
                  </a:cubicBezTo>
                  <a:cubicBezTo>
                    <a:pt x="372" y="560"/>
                    <a:pt x="476" y="428"/>
                    <a:pt x="476" y="414"/>
                  </a:cubicBezTo>
                  <a:cubicBezTo>
                    <a:pt x="476" y="406"/>
                    <a:pt x="468" y="398"/>
                    <a:pt x="459" y="398"/>
                  </a:cubicBezTo>
                  <a:cubicBezTo>
                    <a:pt x="454" y="398"/>
                    <a:pt x="451" y="400"/>
                    <a:pt x="445" y="412"/>
                  </a:cubicBezTo>
                  <a:cubicBezTo>
                    <a:pt x="347" y="532"/>
                    <a:pt x="213" y="532"/>
                    <a:pt x="196" y="532"/>
                  </a:cubicBezTo>
                  <a:cubicBezTo>
                    <a:pt x="101" y="532"/>
                    <a:pt x="90" y="428"/>
                    <a:pt x="90" y="389"/>
                  </a:cubicBezTo>
                  <a:cubicBezTo>
                    <a:pt x="90" y="375"/>
                    <a:pt x="90" y="336"/>
                    <a:pt x="109" y="260"/>
                  </a:cubicBezTo>
                  <a:close/>
                  <a:moveTo>
                    <a:pt x="118" y="232"/>
                  </a:moveTo>
                  <a:cubicBezTo>
                    <a:pt x="165" y="45"/>
                    <a:pt x="291" y="28"/>
                    <a:pt x="325" y="28"/>
                  </a:cubicBezTo>
                  <a:cubicBezTo>
                    <a:pt x="384" y="28"/>
                    <a:pt x="417" y="64"/>
                    <a:pt x="417" y="106"/>
                  </a:cubicBezTo>
                  <a:cubicBezTo>
                    <a:pt x="417" y="232"/>
                    <a:pt x="218" y="232"/>
                    <a:pt x="168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B515C491-FE85-0A45-B371-A8C79A103F02}"/>
                </a:ext>
              </a:extLst>
            </p:cNvPr>
            <p:cNvSpPr/>
            <p:nvPr/>
          </p:nvSpPr>
          <p:spPr>
            <a:xfrm>
              <a:off x="4509720" y="5664600"/>
              <a:ext cx="221400" cy="40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6" h="1123">
                  <a:moveTo>
                    <a:pt x="389" y="375"/>
                  </a:moveTo>
                  <a:lnTo>
                    <a:pt x="496" y="375"/>
                  </a:lnTo>
                  <a:cubicBezTo>
                    <a:pt x="518" y="375"/>
                    <a:pt x="532" y="375"/>
                    <a:pt x="532" y="353"/>
                  </a:cubicBezTo>
                  <a:cubicBezTo>
                    <a:pt x="532" y="339"/>
                    <a:pt x="518" y="339"/>
                    <a:pt x="498" y="339"/>
                  </a:cubicBezTo>
                  <a:lnTo>
                    <a:pt x="395" y="339"/>
                  </a:lnTo>
                  <a:lnTo>
                    <a:pt x="420" y="196"/>
                  </a:lnTo>
                  <a:cubicBezTo>
                    <a:pt x="426" y="171"/>
                    <a:pt x="442" y="84"/>
                    <a:pt x="451" y="70"/>
                  </a:cubicBezTo>
                  <a:cubicBezTo>
                    <a:pt x="462" y="45"/>
                    <a:pt x="484" y="28"/>
                    <a:pt x="510" y="28"/>
                  </a:cubicBezTo>
                  <a:cubicBezTo>
                    <a:pt x="515" y="28"/>
                    <a:pt x="546" y="28"/>
                    <a:pt x="568" y="50"/>
                  </a:cubicBezTo>
                  <a:cubicBezTo>
                    <a:pt x="515" y="53"/>
                    <a:pt x="504" y="98"/>
                    <a:pt x="504" y="115"/>
                  </a:cubicBezTo>
                  <a:cubicBezTo>
                    <a:pt x="504" y="146"/>
                    <a:pt x="526" y="160"/>
                    <a:pt x="549" y="160"/>
                  </a:cubicBezTo>
                  <a:cubicBezTo>
                    <a:pt x="580" y="160"/>
                    <a:pt x="616" y="132"/>
                    <a:pt x="616" y="84"/>
                  </a:cubicBezTo>
                  <a:cubicBezTo>
                    <a:pt x="616" y="28"/>
                    <a:pt x="560" y="0"/>
                    <a:pt x="510" y="0"/>
                  </a:cubicBezTo>
                  <a:cubicBezTo>
                    <a:pt x="468" y="0"/>
                    <a:pt x="389" y="22"/>
                    <a:pt x="353" y="146"/>
                  </a:cubicBezTo>
                  <a:cubicBezTo>
                    <a:pt x="344" y="171"/>
                    <a:pt x="342" y="182"/>
                    <a:pt x="311" y="339"/>
                  </a:cubicBezTo>
                  <a:lnTo>
                    <a:pt x="227" y="339"/>
                  </a:lnTo>
                  <a:cubicBezTo>
                    <a:pt x="202" y="339"/>
                    <a:pt x="190" y="339"/>
                    <a:pt x="190" y="361"/>
                  </a:cubicBezTo>
                  <a:cubicBezTo>
                    <a:pt x="190" y="375"/>
                    <a:pt x="199" y="375"/>
                    <a:pt x="224" y="375"/>
                  </a:cubicBezTo>
                  <a:lnTo>
                    <a:pt x="305" y="375"/>
                  </a:lnTo>
                  <a:lnTo>
                    <a:pt x="213" y="862"/>
                  </a:lnTo>
                  <a:cubicBezTo>
                    <a:pt x="190" y="983"/>
                    <a:pt x="168" y="1095"/>
                    <a:pt x="106" y="1095"/>
                  </a:cubicBezTo>
                  <a:cubicBezTo>
                    <a:pt x="101" y="1095"/>
                    <a:pt x="70" y="1095"/>
                    <a:pt x="45" y="1072"/>
                  </a:cubicBezTo>
                  <a:cubicBezTo>
                    <a:pt x="104" y="1070"/>
                    <a:pt x="115" y="1025"/>
                    <a:pt x="115" y="1005"/>
                  </a:cubicBezTo>
                  <a:cubicBezTo>
                    <a:pt x="115" y="977"/>
                    <a:pt x="92" y="963"/>
                    <a:pt x="67" y="963"/>
                  </a:cubicBezTo>
                  <a:cubicBezTo>
                    <a:pt x="36" y="963"/>
                    <a:pt x="0" y="991"/>
                    <a:pt x="0" y="1036"/>
                  </a:cubicBezTo>
                  <a:cubicBezTo>
                    <a:pt x="0" y="1092"/>
                    <a:pt x="53" y="1123"/>
                    <a:pt x="106" y="1123"/>
                  </a:cubicBezTo>
                  <a:cubicBezTo>
                    <a:pt x="174" y="1123"/>
                    <a:pt x="221" y="1050"/>
                    <a:pt x="244" y="1002"/>
                  </a:cubicBezTo>
                  <a:cubicBezTo>
                    <a:pt x="283" y="924"/>
                    <a:pt x="314" y="776"/>
                    <a:pt x="314" y="7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6B29551-A791-D04F-8FD8-BF0247BD2E0F}"/>
                </a:ext>
              </a:extLst>
            </p:cNvPr>
            <p:cNvSpPr/>
            <p:nvPr/>
          </p:nvSpPr>
          <p:spPr>
            <a:xfrm>
              <a:off x="4759559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6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983F8BA-14EA-A84B-9F4E-C16E2BE00A99}"/>
                </a:ext>
              </a:extLst>
            </p:cNvPr>
            <p:cNvSpPr/>
            <p:nvPr/>
          </p:nvSpPr>
          <p:spPr>
            <a:xfrm>
              <a:off x="494712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FB03E8E8-052F-084C-8E9C-81CE8C9E19A3}"/>
                </a:ext>
              </a:extLst>
            </p:cNvPr>
            <p:cNvSpPr/>
            <p:nvPr/>
          </p:nvSpPr>
          <p:spPr>
            <a:xfrm>
              <a:off x="5118479" y="578052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C632147-791C-3340-9BB7-DA690FDAC968}"/>
                </a:ext>
              </a:extLst>
            </p:cNvPr>
            <p:cNvSpPr/>
            <p:nvPr/>
          </p:nvSpPr>
          <p:spPr>
            <a:xfrm>
              <a:off x="5329080" y="5683679"/>
              <a:ext cx="117720" cy="2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829">
                  <a:moveTo>
                    <a:pt x="316" y="45"/>
                  </a:moveTo>
                  <a:cubicBezTo>
                    <a:pt x="316" y="20"/>
                    <a:pt x="300" y="0"/>
                    <a:pt x="272" y="0"/>
                  </a:cubicBezTo>
                  <a:cubicBezTo>
                    <a:pt x="238" y="0"/>
                    <a:pt x="204" y="31"/>
                    <a:pt x="204" y="64"/>
                  </a:cubicBezTo>
                  <a:cubicBezTo>
                    <a:pt x="204" y="90"/>
                    <a:pt x="221" y="109"/>
                    <a:pt x="249" y="109"/>
                  </a:cubicBezTo>
                  <a:cubicBezTo>
                    <a:pt x="280" y="109"/>
                    <a:pt x="316" y="81"/>
                    <a:pt x="316" y="45"/>
                  </a:cubicBezTo>
                  <a:close/>
                  <a:moveTo>
                    <a:pt x="221" y="510"/>
                  </a:moveTo>
                  <a:cubicBezTo>
                    <a:pt x="238" y="473"/>
                    <a:pt x="238" y="470"/>
                    <a:pt x="249" y="437"/>
                  </a:cubicBezTo>
                  <a:cubicBezTo>
                    <a:pt x="260" y="412"/>
                    <a:pt x="266" y="395"/>
                    <a:pt x="266" y="372"/>
                  </a:cubicBezTo>
                  <a:cubicBezTo>
                    <a:pt x="266" y="316"/>
                    <a:pt x="227" y="272"/>
                    <a:pt x="162" y="272"/>
                  </a:cubicBezTo>
                  <a:cubicBezTo>
                    <a:pt x="48" y="272"/>
                    <a:pt x="0" y="448"/>
                    <a:pt x="0" y="459"/>
                  </a:cubicBezTo>
                  <a:cubicBezTo>
                    <a:pt x="0" y="473"/>
                    <a:pt x="11" y="473"/>
                    <a:pt x="14" y="473"/>
                  </a:cubicBezTo>
                  <a:cubicBezTo>
                    <a:pt x="28" y="473"/>
                    <a:pt x="28" y="470"/>
                    <a:pt x="34" y="451"/>
                  </a:cubicBezTo>
                  <a:cubicBezTo>
                    <a:pt x="67" y="333"/>
                    <a:pt x="118" y="297"/>
                    <a:pt x="160" y="297"/>
                  </a:cubicBezTo>
                  <a:cubicBezTo>
                    <a:pt x="171" y="297"/>
                    <a:pt x="190" y="297"/>
                    <a:pt x="190" y="336"/>
                  </a:cubicBezTo>
                  <a:cubicBezTo>
                    <a:pt x="190" y="364"/>
                    <a:pt x="182" y="389"/>
                    <a:pt x="176" y="400"/>
                  </a:cubicBezTo>
                  <a:cubicBezTo>
                    <a:pt x="168" y="434"/>
                    <a:pt x="112" y="577"/>
                    <a:pt x="92" y="630"/>
                  </a:cubicBezTo>
                  <a:cubicBezTo>
                    <a:pt x="78" y="661"/>
                    <a:pt x="64" y="703"/>
                    <a:pt x="64" y="728"/>
                  </a:cubicBezTo>
                  <a:cubicBezTo>
                    <a:pt x="64" y="787"/>
                    <a:pt x="106" y="829"/>
                    <a:pt x="165" y="829"/>
                  </a:cubicBezTo>
                  <a:cubicBezTo>
                    <a:pt x="283" y="829"/>
                    <a:pt x="328" y="650"/>
                    <a:pt x="328" y="638"/>
                  </a:cubicBezTo>
                  <a:cubicBezTo>
                    <a:pt x="328" y="627"/>
                    <a:pt x="316" y="627"/>
                    <a:pt x="314" y="627"/>
                  </a:cubicBezTo>
                  <a:cubicBezTo>
                    <a:pt x="300" y="627"/>
                    <a:pt x="300" y="630"/>
                    <a:pt x="294" y="650"/>
                  </a:cubicBezTo>
                  <a:cubicBezTo>
                    <a:pt x="272" y="728"/>
                    <a:pt x="230" y="804"/>
                    <a:pt x="168" y="804"/>
                  </a:cubicBezTo>
                  <a:cubicBezTo>
                    <a:pt x="146" y="804"/>
                    <a:pt x="137" y="790"/>
                    <a:pt x="137" y="762"/>
                  </a:cubicBezTo>
                  <a:cubicBezTo>
                    <a:pt x="137" y="731"/>
                    <a:pt x="146" y="714"/>
                    <a:pt x="174" y="6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86D6290-2CB5-3848-8DC1-E7F7CCCCE063}"/>
                </a:ext>
              </a:extLst>
            </p:cNvPr>
            <p:cNvSpPr/>
            <p:nvPr/>
          </p:nvSpPr>
          <p:spPr>
            <a:xfrm>
              <a:off x="5475240" y="5780520"/>
              <a:ext cx="204120" cy="28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8" h="798">
                  <a:moveTo>
                    <a:pt x="563" y="81"/>
                  </a:moveTo>
                  <a:cubicBezTo>
                    <a:pt x="566" y="73"/>
                    <a:pt x="568" y="67"/>
                    <a:pt x="568" y="59"/>
                  </a:cubicBezTo>
                  <a:cubicBezTo>
                    <a:pt x="568" y="36"/>
                    <a:pt x="552" y="25"/>
                    <a:pt x="532" y="25"/>
                  </a:cubicBezTo>
                  <a:cubicBezTo>
                    <a:pt x="518" y="25"/>
                    <a:pt x="484" y="34"/>
                    <a:pt x="482" y="78"/>
                  </a:cubicBezTo>
                  <a:cubicBezTo>
                    <a:pt x="459" y="31"/>
                    <a:pt x="414" y="0"/>
                    <a:pt x="367" y="0"/>
                  </a:cubicBezTo>
                  <a:cubicBezTo>
                    <a:pt x="224" y="0"/>
                    <a:pt x="73" y="174"/>
                    <a:pt x="73" y="350"/>
                  </a:cubicBezTo>
                  <a:cubicBezTo>
                    <a:pt x="73" y="473"/>
                    <a:pt x="148" y="546"/>
                    <a:pt x="235" y="546"/>
                  </a:cubicBezTo>
                  <a:cubicBezTo>
                    <a:pt x="308" y="546"/>
                    <a:pt x="367" y="487"/>
                    <a:pt x="381" y="473"/>
                  </a:cubicBezTo>
                  <a:lnTo>
                    <a:pt x="381" y="476"/>
                  </a:lnTo>
                  <a:cubicBezTo>
                    <a:pt x="356" y="585"/>
                    <a:pt x="339" y="636"/>
                    <a:pt x="339" y="638"/>
                  </a:cubicBezTo>
                  <a:cubicBezTo>
                    <a:pt x="336" y="650"/>
                    <a:pt x="294" y="773"/>
                    <a:pt x="162" y="773"/>
                  </a:cubicBezTo>
                  <a:cubicBezTo>
                    <a:pt x="137" y="773"/>
                    <a:pt x="98" y="770"/>
                    <a:pt x="64" y="759"/>
                  </a:cubicBezTo>
                  <a:cubicBezTo>
                    <a:pt x="101" y="748"/>
                    <a:pt x="115" y="717"/>
                    <a:pt x="115" y="694"/>
                  </a:cubicBezTo>
                  <a:cubicBezTo>
                    <a:pt x="115" y="675"/>
                    <a:pt x="101" y="652"/>
                    <a:pt x="67" y="652"/>
                  </a:cubicBezTo>
                  <a:cubicBezTo>
                    <a:pt x="39" y="652"/>
                    <a:pt x="0" y="675"/>
                    <a:pt x="0" y="722"/>
                  </a:cubicBezTo>
                  <a:cubicBezTo>
                    <a:pt x="0" y="773"/>
                    <a:pt x="45" y="798"/>
                    <a:pt x="165" y="798"/>
                  </a:cubicBezTo>
                  <a:cubicBezTo>
                    <a:pt x="319" y="798"/>
                    <a:pt x="409" y="703"/>
                    <a:pt x="426" y="627"/>
                  </a:cubicBezTo>
                  <a:close/>
                  <a:moveTo>
                    <a:pt x="403" y="386"/>
                  </a:moveTo>
                  <a:cubicBezTo>
                    <a:pt x="395" y="420"/>
                    <a:pt x="367" y="451"/>
                    <a:pt x="339" y="473"/>
                  </a:cubicBezTo>
                  <a:cubicBezTo>
                    <a:pt x="314" y="496"/>
                    <a:pt x="274" y="518"/>
                    <a:pt x="241" y="518"/>
                  </a:cubicBezTo>
                  <a:cubicBezTo>
                    <a:pt x="179" y="518"/>
                    <a:pt x="160" y="454"/>
                    <a:pt x="160" y="406"/>
                  </a:cubicBezTo>
                  <a:cubicBezTo>
                    <a:pt x="160" y="344"/>
                    <a:pt x="196" y="199"/>
                    <a:pt x="230" y="137"/>
                  </a:cubicBezTo>
                  <a:cubicBezTo>
                    <a:pt x="263" y="76"/>
                    <a:pt x="316" y="28"/>
                    <a:pt x="367" y="28"/>
                  </a:cubicBezTo>
                  <a:cubicBezTo>
                    <a:pt x="448" y="28"/>
                    <a:pt x="465" y="126"/>
                    <a:pt x="465" y="134"/>
                  </a:cubicBezTo>
                  <a:cubicBezTo>
                    <a:pt x="465" y="140"/>
                    <a:pt x="465" y="146"/>
                    <a:pt x="462" y="1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0C5CFF-EA4E-A749-8B2F-6C12E96BBAC7}"/>
                </a:ext>
              </a:extLst>
            </p:cNvPr>
            <p:cNvSpPr/>
            <p:nvPr/>
          </p:nvSpPr>
          <p:spPr>
            <a:xfrm>
              <a:off x="5719320" y="5668559"/>
              <a:ext cx="2185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8" h="871">
                  <a:moveTo>
                    <a:pt x="286" y="14"/>
                  </a:moveTo>
                  <a:cubicBezTo>
                    <a:pt x="286" y="11"/>
                    <a:pt x="286" y="0"/>
                    <a:pt x="272" y="0"/>
                  </a:cubicBezTo>
                  <a:cubicBezTo>
                    <a:pt x="241" y="0"/>
                    <a:pt x="151" y="11"/>
                    <a:pt x="120" y="11"/>
                  </a:cubicBezTo>
                  <a:cubicBezTo>
                    <a:pt x="109" y="14"/>
                    <a:pt x="95" y="14"/>
                    <a:pt x="95" y="36"/>
                  </a:cubicBezTo>
                  <a:cubicBezTo>
                    <a:pt x="95" y="53"/>
                    <a:pt x="106" y="53"/>
                    <a:pt x="126" y="53"/>
                  </a:cubicBezTo>
                  <a:cubicBezTo>
                    <a:pt x="185" y="53"/>
                    <a:pt x="188" y="62"/>
                    <a:pt x="188" y="73"/>
                  </a:cubicBezTo>
                  <a:lnTo>
                    <a:pt x="185" y="98"/>
                  </a:lnTo>
                  <a:lnTo>
                    <a:pt x="6" y="809"/>
                  </a:lnTo>
                  <a:cubicBezTo>
                    <a:pt x="0" y="826"/>
                    <a:pt x="0" y="829"/>
                    <a:pt x="0" y="834"/>
                  </a:cubicBezTo>
                  <a:cubicBezTo>
                    <a:pt x="0" y="865"/>
                    <a:pt x="25" y="871"/>
                    <a:pt x="36" y="871"/>
                  </a:cubicBezTo>
                  <a:cubicBezTo>
                    <a:pt x="56" y="871"/>
                    <a:pt x="76" y="854"/>
                    <a:pt x="81" y="837"/>
                  </a:cubicBezTo>
                  <a:lnTo>
                    <a:pt x="106" y="745"/>
                  </a:lnTo>
                  <a:lnTo>
                    <a:pt x="132" y="633"/>
                  </a:lnTo>
                  <a:cubicBezTo>
                    <a:pt x="140" y="605"/>
                    <a:pt x="146" y="580"/>
                    <a:pt x="154" y="552"/>
                  </a:cubicBezTo>
                  <a:cubicBezTo>
                    <a:pt x="157" y="543"/>
                    <a:pt x="165" y="501"/>
                    <a:pt x="168" y="496"/>
                  </a:cubicBezTo>
                  <a:cubicBezTo>
                    <a:pt x="171" y="484"/>
                    <a:pt x="210" y="414"/>
                    <a:pt x="252" y="381"/>
                  </a:cubicBezTo>
                  <a:cubicBezTo>
                    <a:pt x="277" y="361"/>
                    <a:pt x="316" y="339"/>
                    <a:pt x="370" y="339"/>
                  </a:cubicBezTo>
                  <a:cubicBezTo>
                    <a:pt x="423" y="339"/>
                    <a:pt x="437" y="381"/>
                    <a:pt x="437" y="426"/>
                  </a:cubicBezTo>
                  <a:cubicBezTo>
                    <a:pt x="437" y="490"/>
                    <a:pt x="389" y="624"/>
                    <a:pt x="358" y="700"/>
                  </a:cubicBezTo>
                  <a:cubicBezTo>
                    <a:pt x="350" y="728"/>
                    <a:pt x="344" y="745"/>
                    <a:pt x="344" y="770"/>
                  </a:cubicBezTo>
                  <a:cubicBezTo>
                    <a:pt x="344" y="826"/>
                    <a:pt x="386" y="871"/>
                    <a:pt x="445" y="871"/>
                  </a:cubicBezTo>
                  <a:cubicBezTo>
                    <a:pt x="560" y="871"/>
                    <a:pt x="608" y="689"/>
                    <a:pt x="608" y="680"/>
                  </a:cubicBezTo>
                  <a:cubicBezTo>
                    <a:pt x="608" y="666"/>
                    <a:pt x="596" y="666"/>
                    <a:pt x="591" y="666"/>
                  </a:cubicBezTo>
                  <a:cubicBezTo>
                    <a:pt x="580" y="666"/>
                    <a:pt x="580" y="672"/>
                    <a:pt x="574" y="689"/>
                  </a:cubicBezTo>
                  <a:cubicBezTo>
                    <a:pt x="554" y="756"/>
                    <a:pt x="515" y="843"/>
                    <a:pt x="448" y="843"/>
                  </a:cubicBezTo>
                  <a:cubicBezTo>
                    <a:pt x="426" y="843"/>
                    <a:pt x="417" y="832"/>
                    <a:pt x="417" y="801"/>
                  </a:cubicBezTo>
                  <a:cubicBezTo>
                    <a:pt x="417" y="770"/>
                    <a:pt x="428" y="742"/>
                    <a:pt x="440" y="714"/>
                  </a:cubicBezTo>
                  <a:cubicBezTo>
                    <a:pt x="459" y="661"/>
                    <a:pt x="515" y="515"/>
                    <a:pt x="515" y="442"/>
                  </a:cubicBezTo>
                  <a:cubicBezTo>
                    <a:pt x="515" y="364"/>
                    <a:pt x="465" y="311"/>
                    <a:pt x="372" y="311"/>
                  </a:cubicBezTo>
                  <a:cubicBezTo>
                    <a:pt x="294" y="311"/>
                    <a:pt x="235" y="350"/>
                    <a:pt x="190" y="4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5A2B3AD-E347-4942-92F3-D7981EDA1AAE}"/>
                </a:ext>
              </a:extLst>
            </p:cNvPr>
            <p:cNvSpPr/>
            <p:nvPr/>
          </p:nvSpPr>
          <p:spPr>
            <a:xfrm>
              <a:off x="5959080" y="5698800"/>
              <a:ext cx="136800" cy="28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1" h="787">
                  <a:moveTo>
                    <a:pt x="227" y="280"/>
                  </a:moveTo>
                  <a:lnTo>
                    <a:pt x="344" y="280"/>
                  </a:lnTo>
                  <a:cubicBezTo>
                    <a:pt x="367" y="280"/>
                    <a:pt x="381" y="280"/>
                    <a:pt x="381" y="255"/>
                  </a:cubicBezTo>
                  <a:cubicBezTo>
                    <a:pt x="381" y="241"/>
                    <a:pt x="367" y="241"/>
                    <a:pt x="344" y="241"/>
                  </a:cubicBezTo>
                  <a:lnTo>
                    <a:pt x="235" y="241"/>
                  </a:lnTo>
                  <a:cubicBezTo>
                    <a:pt x="280" y="64"/>
                    <a:pt x="288" y="42"/>
                    <a:pt x="288" y="34"/>
                  </a:cubicBezTo>
                  <a:cubicBezTo>
                    <a:pt x="288" y="11"/>
                    <a:pt x="272" y="0"/>
                    <a:pt x="252" y="0"/>
                  </a:cubicBezTo>
                  <a:cubicBezTo>
                    <a:pt x="246" y="0"/>
                    <a:pt x="213" y="0"/>
                    <a:pt x="202" y="45"/>
                  </a:cubicBezTo>
                  <a:lnTo>
                    <a:pt x="154" y="241"/>
                  </a:lnTo>
                  <a:lnTo>
                    <a:pt x="36" y="241"/>
                  </a:lnTo>
                  <a:cubicBezTo>
                    <a:pt x="11" y="241"/>
                    <a:pt x="0" y="241"/>
                    <a:pt x="0" y="263"/>
                  </a:cubicBezTo>
                  <a:cubicBezTo>
                    <a:pt x="0" y="280"/>
                    <a:pt x="11" y="280"/>
                    <a:pt x="34" y="280"/>
                  </a:cubicBezTo>
                  <a:lnTo>
                    <a:pt x="143" y="280"/>
                  </a:lnTo>
                  <a:cubicBezTo>
                    <a:pt x="53" y="630"/>
                    <a:pt x="50" y="650"/>
                    <a:pt x="50" y="672"/>
                  </a:cubicBezTo>
                  <a:cubicBezTo>
                    <a:pt x="50" y="739"/>
                    <a:pt x="98" y="787"/>
                    <a:pt x="162" y="787"/>
                  </a:cubicBezTo>
                  <a:cubicBezTo>
                    <a:pt x="291" y="787"/>
                    <a:pt x="361" y="605"/>
                    <a:pt x="361" y="596"/>
                  </a:cubicBezTo>
                  <a:cubicBezTo>
                    <a:pt x="361" y="585"/>
                    <a:pt x="350" y="585"/>
                    <a:pt x="344" y="585"/>
                  </a:cubicBezTo>
                  <a:cubicBezTo>
                    <a:pt x="333" y="585"/>
                    <a:pt x="333" y="588"/>
                    <a:pt x="328" y="602"/>
                  </a:cubicBezTo>
                  <a:cubicBezTo>
                    <a:pt x="274" y="731"/>
                    <a:pt x="207" y="759"/>
                    <a:pt x="165" y="759"/>
                  </a:cubicBezTo>
                  <a:cubicBezTo>
                    <a:pt x="140" y="759"/>
                    <a:pt x="129" y="742"/>
                    <a:pt x="129" y="703"/>
                  </a:cubicBezTo>
                  <a:cubicBezTo>
                    <a:pt x="129" y="672"/>
                    <a:pt x="129" y="664"/>
                    <a:pt x="134" y="6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E4C3E31F-AE0A-AB43-83BA-F830B29A6AEF}"/>
                </a:ext>
              </a:extLst>
            </p:cNvPr>
            <p:cNvSpPr/>
            <p:nvPr/>
          </p:nvSpPr>
          <p:spPr>
            <a:xfrm>
              <a:off x="61466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2601538A-2E7A-D34A-BE0E-EF51F2FC6232}"/>
                </a:ext>
              </a:extLst>
            </p:cNvPr>
            <p:cNvSpPr/>
            <p:nvPr/>
          </p:nvSpPr>
          <p:spPr>
            <a:xfrm>
              <a:off x="6318000" y="5780520"/>
              <a:ext cx="2286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560">
                  <a:moveTo>
                    <a:pt x="398" y="476"/>
                  </a:moveTo>
                  <a:cubicBezTo>
                    <a:pt x="412" y="529"/>
                    <a:pt x="454" y="560"/>
                    <a:pt x="507" y="560"/>
                  </a:cubicBezTo>
                  <a:cubicBezTo>
                    <a:pt x="549" y="560"/>
                    <a:pt x="580" y="532"/>
                    <a:pt x="599" y="493"/>
                  </a:cubicBezTo>
                  <a:cubicBezTo>
                    <a:pt x="619" y="448"/>
                    <a:pt x="636" y="372"/>
                    <a:pt x="636" y="370"/>
                  </a:cubicBezTo>
                  <a:cubicBezTo>
                    <a:pt x="636" y="358"/>
                    <a:pt x="624" y="358"/>
                    <a:pt x="622" y="358"/>
                  </a:cubicBezTo>
                  <a:cubicBezTo>
                    <a:pt x="608" y="358"/>
                    <a:pt x="608" y="361"/>
                    <a:pt x="602" y="381"/>
                  </a:cubicBezTo>
                  <a:cubicBezTo>
                    <a:pt x="585" y="448"/>
                    <a:pt x="563" y="532"/>
                    <a:pt x="510" y="532"/>
                  </a:cubicBezTo>
                  <a:cubicBezTo>
                    <a:pt x="484" y="532"/>
                    <a:pt x="473" y="518"/>
                    <a:pt x="473" y="476"/>
                  </a:cubicBezTo>
                  <a:cubicBezTo>
                    <a:pt x="473" y="448"/>
                    <a:pt x="487" y="392"/>
                    <a:pt x="496" y="347"/>
                  </a:cubicBezTo>
                  <a:lnTo>
                    <a:pt x="532" y="213"/>
                  </a:lnTo>
                  <a:cubicBezTo>
                    <a:pt x="535" y="196"/>
                    <a:pt x="546" y="148"/>
                    <a:pt x="552" y="129"/>
                  </a:cubicBezTo>
                  <a:cubicBezTo>
                    <a:pt x="557" y="101"/>
                    <a:pt x="571" y="53"/>
                    <a:pt x="571" y="48"/>
                  </a:cubicBezTo>
                  <a:cubicBezTo>
                    <a:pt x="571" y="25"/>
                    <a:pt x="554" y="14"/>
                    <a:pt x="535" y="14"/>
                  </a:cubicBezTo>
                  <a:cubicBezTo>
                    <a:pt x="529" y="14"/>
                    <a:pt x="496" y="14"/>
                    <a:pt x="487" y="56"/>
                  </a:cubicBezTo>
                  <a:cubicBezTo>
                    <a:pt x="462" y="148"/>
                    <a:pt x="409" y="364"/>
                    <a:pt x="395" y="428"/>
                  </a:cubicBezTo>
                  <a:cubicBezTo>
                    <a:pt x="392" y="434"/>
                    <a:pt x="344" y="532"/>
                    <a:pt x="252" y="532"/>
                  </a:cubicBezTo>
                  <a:cubicBezTo>
                    <a:pt x="190" y="532"/>
                    <a:pt x="176" y="476"/>
                    <a:pt x="176" y="431"/>
                  </a:cubicBezTo>
                  <a:cubicBezTo>
                    <a:pt x="176" y="361"/>
                    <a:pt x="210" y="26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4" y="73"/>
                    <a:pt x="112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1"/>
                  </a:cubicBezTo>
                  <a:cubicBezTo>
                    <a:pt x="123" y="274"/>
                    <a:pt x="98" y="350"/>
                    <a:pt x="98" y="412"/>
                  </a:cubicBezTo>
                  <a:cubicBezTo>
                    <a:pt x="98" y="529"/>
                    <a:pt x="182" y="560"/>
                    <a:pt x="249" y="560"/>
                  </a:cubicBezTo>
                  <a:cubicBezTo>
                    <a:pt x="330" y="560"/>
                    <a:pt x="375" y="504"/>
                    <a:pt x="398" y="4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C0691A71-2262-A545-B22A-921F4EF7A3C0}"/>
                </a:ext>
              </a:extLst>
            </p:cNvPr>
            <p:cNvSpPr/>
            <p:nvPr/>
          </p:nvSpPr>
          <p:spPr>
            <a:xfrm>
              <a:off x="6543720" y="5780520"/>
              <a:ext cx="231480" cy="28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4" h="784">
                  <a:moveTo>
                    <a:pt x="95" y="697"/>
                  </a:moveTo>
                  <a:cubicBezTo>
                    <a:pt x="84" y="739"/>
                    <a:pt x="84" y="748"/>
                    <a:pt x="28" y="748"/>
                  </a:cubicBezTo>
                  <a:cubicBezTo>
                    <a:pt x="14" y="748"/>
                    <a:pt x="0" y="748"/>
                    <a:pt x="0" y="770"/>
                  </a:cubicBezTo>
                  <a:cubicBezTo>
                    <a:pt x="0" y="781"/>
                    <a:pt x="6" y="784"/>
                    <a:pt x="17" y="784"/>
                  </a:cubicBezTo>
                  <a:cubicBezTo>
                    <a:pt x="50" y="784"/>
                    <a:pt x="84" y="781"/>
                    <a:pt x="120" y="781"/>
                  </a:cubicBezTo>
                  <a:cubicBezTo>
                    <a:pt x="160" y="781"/>
                    <a:pt x="202" y="784"/>
                    <a:pt x="241" y="784"/>
                  </a:cubicBezTo>
                  <a:cubicBezTo>
                    <a:pt x="249" y="784"/>
                    <a:pt x="263" y="784"/>
                    <a:pt x="263" y="762"/>
                  </a:cubicBezTo>
                  <a:cubicBezTo>
                    <a:pt x="263" y="748"/>
                    <a:pt x="252" y="748"/>
                    <a:pt x="235" y="748"/>
                  </a:cubicBezTo>
                  <a:cubicBezTo>
                    <a:pt x="174" y="748"/>
                    <a:pt x="174" y="739"/>
                    <a:pt x="174" y="728"/>
                  </a:cubicBezTo>
                  <a:cubicBezTo>
                    <a:pt x="174" y="711"/>
                    <a:pt x="224" y="512"/>
                    <a:pt x="232" y="482"/>
                  </a:cubicBezTo>
                  <a:cubicBezTo>
                    <a:pt x="249" y="515"/>
                    <a:pt x="286" y="560"/>
                    <a:pt x="347" y="560"/>
                  </a:cubicBezTo>
                  <a:cubicBezTo>
                    <a:pt x="490" y="560"/>
                    <a:pt x="644" y="378"/>
                    <a:pt x="644" y="199"/>
                  </a:cubicBezTo>
                  <a:cubicBezTo>
                    <a:pt x="644" y="81"/>
                    <a:pt x="574" y="0"/>
                    <a:pt x="482" y="0"/>
                  </a:cubicBezTo>
                  <a:cubicBezTo>
                    <a:pt x="420" y="0"/>
                    <a:pt x="358" y="45"/>
                    <a:pt x="319" y="92"/>
                  </a:cubicBezTo>
                  <a:cubicBezTo>
                    <a:pt x="305" y="25"/>
                    <a:pt x="252" y="0"/>
                    <a:pt x="207" y="0"/>
                  </a:cubicBezTo>
                  <a:cubicBezTo>
                    <a:pt x="151" y="0"/>
                    <a:pt x="126" y="48"/>
                    <a:pt x="115" y="70"/>
                  </a:cubicBezTo>
                  <a:cubicBezTo>
                    <a:pt x="95" y="112"/>
                    <a:pt x="78" y="188"/>
                    <a:pt x="78" y="190"/>
                  </a:cubicBezTo>
                  <a:cubicBezTo>
                    <a:pt x="78" y="202"/>
                    <a:pt x="90" y="202"/>
                    <a:pt x="92" y="202"/>
                  </a:cubicBezTo>
                  <a:cubicBezTo>
                    <a:pt x="106" y="202"/>
                    <a:pt x="106" y="202"/>
                    <a:pt x="115" y="174"/>
                  </a:cubicBezTo>
                  <a:cubicBezTo>
                    <a:pt x="134" y="87"/>
                    <a:pt x="160" y="28"/>
                    <a:pt x="204" y="28"/>
                  </a:cubicBezTo>
                  <a:cubicBezTo>
                    <a:pt x="224" y="28"/>
                    <a:pt x="241" y="36"/>
                    <a:pt x="241" y="84"/>
                  </a:cubicBezTo>
                  <a:cubicBezTo>
                    <a:pt x="241" y="112"/>
                    <a:pt x="238" y="126"/>
                    <a:pt x="232" y="146"/>
                  </a:cubicBezTo>
                  <a:close/>
                  <a:moveTo>
                    <a:pt x="314" y="160"/>
                  </a:moveTo>
                  <a:cubicBezTo>
                    <a:pt x="322" y="126"/>
                    <a:pt x="356" y="92"/>
                    <a:pt x="378" y="73"/>
                  </a:cubicBezTo>
                  <a:cubicBezTo>
                    <a:pt x="420" y="36"/>
                    <a:pt x="456" y="28"/>
                    <a:pt x="476" y="28"/>
                  </a:cubicBezTo>
                  <a:cubicBezTo>
                    <a:pt x="526" y="28"/>
                    <a:pt x="557" y="70"/>
                    <a:pt x="557" y="143"/>
                  </a:cubicBezTo>
                  <a:cubicBezTo>
                    <a:pt x="557" y="216"/>
                    <a:pt x="515" y="358"/>
                    <a:pt x="493" y="406"/>
                  </a:cubicBezTo>
                  <a:cubicBezTo>
                    <a:pt x="451" y="490"/>
                    <a:pt x="392" y="532"/>
                    <a:pt x="347" y="532"/>
                  </a:cubicBezTo>
                  <a:cubicBezTo>
                    <a:pt x="263" y="532"/>
                    <a:pt x="249" y="428"/>
                    <a:pt x="249" y="423"/>
                  </a:cubicBezTo>
                  <a:cubicBezTo>
                    <a:pt x="249" y="420"/>
                    <a:pt x="249" y="417"/>
                    <a:pt x="252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53B56373-3DF1-504D-98BE-DE4F8E151A6C}"/>
                </a:ext>
              </a:extLst>
            </p:cNvPr>
            <p:cNvSpPr/>
            <p:nvPr/>
          </p:nvSpPr>
          <p:spPr>
            <a:xfrm>
              <a:off x="6818040" y="592956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BE7AE870-5B68-1946-9FEF-CDBF90F2FE25}"/>
                </a:ext>
              </a:extLst>
            </p:cNvPr>
            <p:cNvSpPr/>
            <p:nvPr/>
          </p:nvSpPr>
          <p:spPr>
            <a:xfrm>
              <a:off x="6993359" y="5668559"/>
              <a:ext cx="21132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8" h="871">
                  <a:moveTo>
                    <a:pt x="588" y="14"/>
                  </a:moveTo>
                  <a:cubicBezTo>
                    <a:pt x="588" y="11"/>
                    <a:pt x="588" y="0"/>
                    <a:pt x="571" y="0"/>
                  </a:cubicBezTo>
                  <a:cubicBezTo>
                    <a:pt x="554" y="0"/>
                    <a:pt x="437" y="11"/>
                    <a:pt x="414" y="14"/>
                  </a:cubicBezTo>
                  <a:cubicBezTo>
                    <a:pt x="406" y="14"/>
                    <a:pt x="398" y="20"/>
                    <a:pt x="398" y="36"/>
                  </a:cubicBezTo>
                  <a:cubicBezTo>
                    <a:pt x="398" y="53"/>
                    <a:pt x="409" y="53"/>
                    <a:pt x="428" y="53"/>
                  </a:cubicBezTo>
                  <a:cubicBezTo>
                    <a:pt x="487" y="53"/>
                    <a:pt x="490" y="62"/>
                    <a:pt x="490" y="73"/>
                  </a:cubicBezTo>
                  <a:lnTo>
                    <a:pt x="484" y="98"/>
                  </a:lnTo>
                  <a:lnTo>
                    <a:pt x="412" y="389"/>
                  </a:lnTo>
                  <a:cubicBezTo>
                    <a:pt x="389" y="344"/>
                    <a:pt x="353" y="311"/>
                    <a:pt x="297" y="311"/>
                  </a:cubicBezTo>
                  <a:cubicBezTo>
                    <a:pt x="154" y="311"/>
                    <a:pt x="0" y="493"/>
                    <a:pt x="0" y="672"/>
                  </a:cubicBezTo>
                  <a:cubicBezTo>
                    <a:pt x="0" y="790"/>
                    <a:pt x="67" y="871"/>
                    <a:pt x="165" y="871"/>
                  </a:cubicBezTo>
                  <a:cubicBezTo>
                    <a:pt x="190" y="871"/>
                    <a:pt x="252" y="865"/>
                    <a:pt x="325" y="778"/>
                  </a:cubicBezTo>
                  <a:cubicBezTo>
                    <a:pt x="336" y="829"/>
                    <a:pt x="378" y="871"/>
                    <a:pt x="437" y="871"/>
                  </a:cubicBezTo>
                  <a:cubicBezTo>
                    <a:pt x="482" y="871"/>
                    <a:pt x="510" y="843"/>
                    <a:pt x="529" y="801"/>
                  </a:cubicBezTo>
                  <a:cubicBezTo>
                    <a:pt x="549" y="759"/>
                    <a:pt x="566" y="683"/>
                    <a:pt x="566" y="680"/>
                  </a:cubicBezTo>
                  <a:cubicBezTo>
                    <a:pt x="566" y="666"/>
                    <a:pt x="554" y="666"/>
                    <a:pt x="552" y="666"/>
                  </a:cubicBezTo>
                  <a:cubicBezTo>
                    <a:pt x="538" y="666"/>
                    <a:pt x="538" y="672"/>
                    <a:pt x="535" y="689"/>
                  </a:cubicBezTo>
                  <a:cubicBezTo>
                    <a:pt x="512" y="770"/>
                    <a:pt x="490" y="843"/>
                    <a:pt x="440" y="843"/>
                  </a:cubicBezTo>
                  <a:cubicBezTo>
                    <a:pt x="406" y="843"/>
                    <a:pt x="403" y="812"/>
                    <a:pt x="403" y="787"/>
                  </a:cubicBezTo>
                  <a:cubicBezTo>
                    <a:pt x="403" y="756"/>
                    <a:pt x="406" y="748"/>
                    <a:pt x="412" y="728"/>
                  </a:cubicBezTo>
                  <a:close/>
                  <a:moveTo>
                    <a:pt x="330" y="708"/>
                  </a:moveTo>
                  <a:cubicBezTo>
                    <a:pt x="325" y="731"/>
                    <a:pt x="325" y="734"/>
                    <a:pt x="305" y="756"/>
                  </a:cubicBezTo>
                  <a:cubicBezTo>
                    <a:pt x="252" y="823"/>
                    <a:pt x="202" y="843"/>
                    <a:pt x="168" y="843"/>
                  </a:cubicBezTo>
                  <a:cubicBezTo>
                    <a:pt x="106" y="843"/>
                    <a:pt x="87" y="776"/>
                    <a:pt x="87" y="728"/>
                  </a:cubicBezTo>
                  <a:cubicBezTo>
                    <a:pt x="87" y="666"/>
                    <a:pt x="126" y="512"/>
                    <a:pt x="157" y="456"/>
                  </a:cubicBezTo>
                  <a:cubicBezTo>
                    <a:pt x="193" y="384"/>
                    <a:pt x="249" y="339"/>
                    <a:pt x="300" y="339"/>
                  </a:cubicBezTo>
                  <a:cubicBezTo>
                    <a:pt x="378" y="339"/>
                    <a:pt x="398" y="440"/>
                    <a:pt x="398" y="448"/>
                  </a:cubicBezTo>
                  <a:cubicBezTo>
                    <a:pt x="398" y="454"/>
                    <a:pt x="395" y="462"/>
                    <a:pt x="392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87AFEEB-3F2B-2447-8A86-F443D3C37725}"/>
                </a:ext>
              </a:extLst>
            </p:cNvPr>
            <p:cNvSpPr/>
            <p:nvPr/>
          </p:nvSpPr>
          <p:spPr>
            <a:xfrm>
              <a:off x="7223040" y="5780520"/>
              <a:ext cx="190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9" h="560">
                  <a:moveTo>
                    <a:pt x="529" y="210"/>
                  </a:moveTo>
                  <a:cubicBezTo>
                    <a:pt x="529" y="81"/>
                    <a:pt x="442" y="0"/>
                    <a:pt x="330" y="0"/>
                  </a:cubicBezTo>
                  <a:cubicBezTo>
                    <a:pt x="165" y="0"/>
                    <a:pt x="0" y="176"/>
                    <a:pt x="0" y="350"/>
                  </a:cubicBezTo>
                  <a:cubicBezTo>
                    <a:pt x="0" y="473"/>
                    <a:pt x="84" y="560"/>
                    <a:pt x="199" y="560"/>
                  </a:cubicBezTo>
                  <a:cubicBezTo>
                    <a:pt x="361" y="560"/>
                    <a:pt x="529" y="389"/>
                    <a:pt x="529" y="210"/>
                  </a:cubicBezTo>
                  <a:close/>
                  <a:moveTo>
                    <a:pt x="199" y="532"/>
                  </a:moveTo>
                  <a:cubicBezTo>
                    <a:pt x="146" y="532"/>
                    <a:pt x="92" y="496"/>
                    <a:pt x="92" y="398"/>
                  </a:cubicBezTo>
                  <a:cubicBezTo>
                    <a:pt x="92" y="339"/>
                    <a:pt x="123" y="204"/>
                    <a:pt x="162" y="140"/>
                  </a:cubicBezTo>
                  <a:cubicBezTo>
                    <a:pt x="224" y="45"/>
                    <a:pt x="297" y="28"/>
                    <a:pt x="330" y="28"/>
                  </a:cubicBezTo>
                  <a:cubicBezTo>
                    <a:pt x="403" y="28"/>
                    <a:pt x="440" y="87"/>
                    <a:pt x="440" y="160"/>
                  </a:cubicBezTo>
                  <a:cubicBezTo>
                    <a:pt x="440" y="210"/>
                    <a:pt x="414" y="339"/>
                    <a:pt x="367" y="420"/>
                  </a:cubicBezTo>
                  <a:cubicBezTo>
                    <a:pt x="325" y="490"/>
                    <a:pt x="255" y="532"/>
                    <a:pt x="199" y="5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BEC9CAC3-B4AB-544F-A6E6-9F18E81B2D24}"/>
                </a:ext>
              </a:extLst>
            </p:cNvPr>
            <p:cNvSpPr/>
            <p:nvPr/>
          </p:nvSpPr>
          <p:spPr>
            <a:xfrm>
              <a:off x="7431840" y="5780520"/>
              <a:ext cx="29412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" h="560">
                  <a:moveTo>
                    <a:pt x="535" y="126"/>
                  </a:moveTo>
                  <a:cubicBezTo>
                    <a:pt x="540" y="101"/>
                    <a:pt x="554" y="53"/>
                    <a:pt x="554" y="48"/>
                  </a:cubicBezTo>
                  <a:cubicBezTo>
                    <a:pt x="554" y="25"/>
                    <a:pt x="535" y="14"/>
                    <a:pt x="518" y="14"/>
                  </a:cubicBezTo>
                  <a:cubicBezTo>
                    <a:pt x="501" y="14"/>
                    <a:pt x="482" y="22"/>
                    <a:pt x="470" y="48"/>
                  </a:cubicBezTo>
                  <a:cubicBezTo>
                    <a:pt x="468" y="56"/>
                    <a:pt x="409" y="294"/>
                    <a:pt x="400" y="325"/>
                  </a:cubicBezTo>
                  <a:cubicBezTo>
                    <a:pt x="392" y="361"/>
                    <a:pt x="389" y="384"/>
                    <a:pt x="389" y="406"/>
                  </a:cubicBezTo>
                  <a:cubicBezTo>
                    <a:pt x="389" y="420"/>
                    <a:pt x="389" y="423"/>
                    <a:pt x="392" y="428"/>
                  </a:cubicBezTo>
                  <a:cubicBezTo>
                    <a:pt x="364" y="496"/>
                    <a:pt x="325" y="532"/>
                    <a:pt x="277" y="532"/>
                  </a:cubicBezTo>
                  <a:cubicBezTo>
                    <a:pt x="179" y="532"/>
                    <a:pt x="179" y="442"/>
                    <a:pt x="179" y="420"/>
                  </a:cubicBezTo>
                  <a:cubicBezTo>
                    <a:pt x="179" y="381"/>
                    <a:pt x="185" y="333"/>
                    <a:pt x="244" y="179"/>
                  </a:cubicBezTo>
                  <a:cubicBezTo>
                    <a:pt x="258" y="143"/>
                    <a:pt x="263" y="126"/>
                    <a:pt x="263" y="101"/>
                  </a:cubicBezTo>
                  <a:cubicBezTo>
                    <a:pt x="263" y="45"/>
                    <a:pt x="224" y="0"/>
                    <a:pt x="162" y="0"/>
                  </a:cubicBezTo>
                  <a:cubicBezTo>
                    <a:pt x="45" y="0"/>
                    <a:pt x="0" y="179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4" y="179"/>
                  </a:cubicBezTo>
                  <a:cubicBezTo>
                    <a:pt x="67" y="64"/>
                    <a:pt x="115" y="28"/>
                    <a:pt x="160" y="28"/>
                  </a:cubicBezTo>
                  <a:cubicBezTo>
                    <a:pt x="171" y="28"/>
                    <a:pt x="190" y="28"/>
                    <a:pt x="190" y="67"/>
                  </a:cubicBezTo>
                  <a:cubicBezTo>
                    <a:pt x="190" y="98"/>
                    <a:pt x="176" y="134"/>
                    <a:pt x="168" y="154"/>
                  </a:cubicBezTo>
                  <a:cubicBezTo>
                    <a:pt x="115" y="300"/>
                    <a:pt x="98" y="358"/>
                    <a:pt x="98" y="403"/>
                  </a:cubicBezTo>
                  <a:cubicBezTo>
                    <a:pt x="98" y="518"/>
                    <a:pt x="182" y="560"/>
                    <a:pt x="274" y="560"/>
                  </a:cubicBezTo>
                  <a:cubicBezTo>
                    <a:pt x="294" y="560"/>
                    <a:pt x="353" y="560"/>
                    <a:pt x="403" y="473"/>
                  </a:cubicBezTo>
                  <a:cubicBezTo>
                    <a:pt x="434" y="552"/>
                    <a:pt x="521" y="560"/>
                    <a:pt x="557" y="560"/>
                  </a:cubicBezTo>
                  <a:cubicBezTo>
                    <a:pt x="650" y="560"/>
                    <a:pt x="703" y="482"/>
                    <a:pt x="736" y="409"/>
                  </a:cubicBezTo>
                  <a:cubicBezTo>
                    <a:pt x="778" y="311"/>
                    <a:pt x="818" y="146"/>
                    <a:pt x="818" y="87"/>
                  </a:cubicBezTo>
                  <a:cubicBezTo>
                    <a:pt x="818" y="20"/>
                    <a:pt x="784" y="0"/>
                    <a:pt x="762" y="0"/>
                  </a:cubicBezTo>
                  <a:cubicBezTo>
                    <a:pt x="731" y="0"/>
                    <a:pt x="700" y="31"/>
                    <a:pt x="700" y="59"/>
                  </a:cubicBezTo>
                  <a:cubicBezTo>
                    <a:pt x="700" y="76"/>
                    <a:pt x="708" y="84"/>
                    <a:pt x="720" y="92"/>
                  </a:cubicBezTo>
                  <a:cubicBezTo>
                    <a:pt x="734" y="106"/>
                    <a:pt x="764" y="137"/>
                    <a:pt x="764" y="199"/>
                  </a:cubicBezTo>
                  <a:cubicBezTo>
                    <a:pt x="764" y="241"/>
                    <a:pt x="728" y="361"/>
                    <a:pt x="697" y="423"/>
                  </a:cubicBezTo>
                  <a:cubicBezTo>
                    <a:pt x="664" y="490"/>
                    <a:pt x="622" y="532"/>
                    <a:pt x="560" y="532"/>
                  </a:cubicBezTo>
                  <a:cubicBezTo>
                    <a:pt x="501" y="532"/>
                    <a:pt x="470" y="496"/>
                    <a:pt x="470" y="426"/>
                  </a:cubicBezTo>
                  <a:cubicBezTo>
                    <a:pt x="470" y="392"/>
                    <a:pt x="479" y="353"/>
                    <a:pt x="482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D1F8028B-0F85-EF44-92E8-7C7734590ACC}"/>
                </a:ext>
              </a:extLst>
            </p:cNvPr>
            <p:cNvSpPr/>
            <p:nvPr/>
          </p:nvSpPr>
          <p:spPr>
            <a:xfrm>
              <a:off x="7759440" y="5780520"/>
              <a:ext cx="240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4"/>
                    <a:pt x="160" y="465"/>
                    <a:pt x="168" y="434"/>
                  </a:cubicBezTo>
                  <a:lnTo>
                    <a:pt x="193" y="322"/>
                  </a:lnTo>
                  <a:cubicBezTo>
                    <a:pt x="202" y="297"/>
                    <a:pt x="210" y="269"/>
                    <a:pt x="216" y="241"/>
                  </a:cubicBezTo>
                  <a:cubicBezTo>
                    <a:pt x="221" y="218"/>
                    <a:pt x="230" y="182"/>
                    <a:pt x="230" y="179"/>
                  </a:cubicBezTo>
                  <a:cubicBezTo>
                    <a:pt x="249" y="140"/>
                    <a:pt x="316" y="28"/>
                    <a:pt x="431" y="28"/>
                  </a:cubicBezTo>
                  <a:cubicBezTo>
                    <a:pt x="487" y="28"/>
                    <a:pt x="498" y="73"/>
                    <a:pt x="498" y="115"/>
                  </a:cubicBezTo>
                  <a:cubicBezTo>
                    <a:pt x="498" y="190"/>
                    <a:pt x="440" y="350"/>
                    <a:pt x="420" y="400"/>
                  </a:cubicBezTo>
                  <a:cubicBezTo>
                    <a:pt x="409" y="431"/>
                    <a:pt x="406" y="445"/>
                    <a:pt x="406" y="459"/>
                  </a:cubicBezTo>
                  <a:cubicBezTo>
                    <a:pt x="406" y="518"/>
                    <a:pt x="451" y="560"/>
                    <a:pt x="507" y="560"/>
                  </a:cubicBezTo>
                  <a:cubicBezTo>
                    <a:pt x="624" y="560"/>
                    <a:pt x="669" y="381"/>
                    <a:pt x="669" y="370"/>
                  </a:cubicBezTo>
                  <a:cubicBezTo>
                    <a:pt x="669" y="358"/>
                    <a:pt x="658" y="358"/>
                    <a:pt x="655" y="358"/>
                  </a:cubicBezTo>
                  <a:cubicBezTo>
                    <a:pt x="641" y="358"/>
                    <a:pt x="641" y="361"/>
                    <a:pt x="636" y="381"/>
                  </a:cubicBezTo>
                  <a:cubicBezTo>
                    <a:pt x="610" y="465"/>
                    <a:pt x="571" y="532"/>
                    <a:pt x="510" y="532"/>
                  </a:cubicBezTo>
                  <a:cubicBezTo>
                    <a:pt x="490" y="532"/>
                    <a:pt x="482" y="521"/>
                    <a:pt x="482" y="493"/>
                  </a:cubicBezTo>
                  <a:cubicBezTo>
                    <a:pt x="482" y="462"/>
                    <a:pt x="493" y="431"/>
                    <a:pt x="504" y="403"/>
                  </a:cubicBezTo>
                  <a:cubicBezTo>
                    <a:pt x="526" y="339"/>
                    <a:pt x="577" y="202"/>
                    <a:pt x="577" y="132"/>
                  </a:cubicBezTo>
                  <a:cubicBezTo>
                    <a:pt x="577" y="50"/>
                    <a:pt x="524" y="0"/>
                    <a:pt x="437" y="0"/>
                  </a:cubicBezTo>
                  <a:cubicBezTo>
                    <a:pt x="325" y="0"/>
                    <a:pt x="263" y="78"/>
                    <a:pt x="244" y="106"/>
                  </a:cubicBezTo>
                  <a:cubicBezTo>
                    <a:pt x="238" y="39"/>
                    <a:pt x="188" y="0"/>
                    <a:pt x="129" y="0"/>
                  </a:cubicBezTo>
                  <a:cubicBezTo>
                    <a:pt x="73" y="0"/>
                    <a:pt x="50" y="48"/>
                    <a:pt x="36" y="70"/>
                  </a:cubicBezTo>
                  <a:cubicBezTo>
                    <a:pt x="17" y="112"/>
                    <a:pt x="0" y="185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51" y="28"/>
                    <a:pt x="165" y="42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AD90DA-C255-3B49-9B3F-65F85A6406A8}"/>
                </a:ext>
              </a:extLst>
            </p:cNvPr>
            <p:cNvSpPr/>
            <p:nvPr/>
          </p:nvSpPr>
          <p:spPr>
            <a:xfrm>
              <a:off x="8043840" y="5644440"/>
              <a:ext cx="15804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1232">
                  <a:moveTo>
                    <a:pt x="179" y="1070"/>
                  </a:moveTo>
                  <a:cubicBezTo>
                    <a:pt x="179" y="1117"/>
                    <a:pt x="146" y="1198"/>
                    <a:pt x="11" y="1207"/>
                  </a:cubicBezTo>
                  <a:cubicBezTo>
                    <a:pt x="6" y="1207"/>
                    <a:pt x="0" y="1212"/>
                    <a:pt x="0" y="1218"/>
                  </a:cubicBezTo>
                  <a:cubicBezTo>
                    <a:pt x="0" y="1232"/>
                    <a:pt x="14" y="1232"/>
                    <a:pt x="25" y="1232"/>
                  </a:cubicBezTo>
                  <a:cubicBezTo>
                    <a:pt x="146" y="1232"/>
                    <a:pt x="260" y="1173"/>
                    <a:pt x="260" y="1078"/>
                  </a:cubicBezTo>
                  <a:lnTo>
                    <a:pt x="260" y="798"/>
                  </a:lnTo>
                  <a:cubicBezTo>
                    <a:pt x="260" y="750"/>
                    <a:pt x="260" y="711"/>
                    <a:pt x="311" y="669"/>
                  </a:cubicBezTo>
                  <a:cubicBezTo>
                    <a:pt x="353" y="633"/>
                    <a:pt x="400" y="630"/>
                    <a:pt x="428" y="630"/>
                  </a:cubicBezTo>
                  <a:cubicBezTo>
                    <a:pt x="434" y="630"/>
                    <a:pt x="440" y="624"/>
                    <a:pt x="440" y="616"/>
                  </a:cubicBezTo>
                  <a:cubicBezTo>
                    <a:pt x="440" y="605"/>
                    <a:pt x="431" y="605"/>
                    <a:pt x="420" y="602"/>
                  </a:cubicBezTo>
                  <a:cubicBezTo>
                    <a:pt x="339" y="599"/>
                    <a:pt x="277" y="554"/>
                    <a:pt x="266" y="493"/>
                  </a:cubicBezTo>
                  <a:cubicBezTo>
                    <a:pt x="260" y="479"/>
                    <a:pt x="260" y="476"/>
                    <a:pt x="260" y="434"/>
                  </a:cubicBezTo>
                  <a:lnTo>
                    <a:pt x="260" y="188"/>
                  </a:lnTo>
                  <a:cubicBezTo>
                    <a:pt x="260" y="137"/>
                    <a:pt x="260" y="98"/>
                    <a:pt x="202" y="50"/>
                  </a:cubicBezTo>
                  <a:cubicBezTo>
                    <a:pt x="151" y="11"/>
                    <a:pt x="67" y="0"/>
                    <a:pt x="25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5"/>
                    <a:pt x="8" y="25"/>
                    <a:pt x="20" y="28"/>
                  </a:cubicBezTo>
                  <a:cubicBezTo>
                    <a:pt x="98" y="31"/>
                    <a:pt x="160" y="73"/>
                    <a:pt x="174" y="134"/>
                  </a:cubicBezTo>
                  <a:cubicBezTo>
                    <a:pt x="179" y="146"/>
                    <a:pt x="179" y="148"/>
                    <a:pt x="179" y="193"/>
                  </a:cubicBezTo>
                  <a:lnTo>
                    <a:pt x="179" y="451"/>
                  </a:lnTo>
                  <a:cubicBezTo>
                    <a:pt x="179" y="507"/>
                    <a:pt x="188" y="529"/>
                    <a:pt x="227" y="568"/>
                  </a:cubicBezTo>
                  <a:cubicBezTo>
                    <a:pt x="255" y="594"/>
                    <a:pt x="288" y="608"/>
                    <a:pt x="325" y="616"/>
                  </a:cubicBezTo>
                  <a:cubicBezTo>
                    <a:pt x="224" y="644"/>
                    <a:pt x="179" y="703"/>
                    <a:pt x="179" y="7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3" name="Group 102" descr="28§display§P(s_{t+1} =s'| s_t=s,a_t=a)§svg§600§FALSE" title="TexMaths">
            <a:extLst>
              <a:ext uri="{FF2B5EF4-FFF2-40B4-BE49-F238E27FC236}">
                <a16:creationId xmlns:a16="http://schemas.microsoft.com/office/drawing/2014/main" id="{4AB2AE0C-2910-644C-BCC5-296681505643}"/>
              </a:ext>
            </a:extLst>
          </p:cNvPr>
          <p:cNvGrpSpPr/>
          <p:nvPr/>
        </p:nvGrpSpPr>
        <p:grpSpPr>
          <a:xfrm>
            <a:off x="3672359" y="6917010"/>
            <a:ext cx="5109120" cy="467280"/>
            <a:chOff x="3672359" y="6847560"/>
            <a:chExt cx="5109120" cy="467280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314F65E2-FBE3-C943-88BB-583A1493FF64}"/>
                </a:ext>
              </a:extLst>
            </p:cNvPr>
            <p:cNvSpPr/>
            <p:nvPr/>
          </p:nvSpPr>
          <p:spPr>
            <a:xfrm>
              <a:off x="3672359" y="6849720"/>
              <a:ext cx="5109120" cy="46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93" h="1293">
                  <a:moveTo>
                    <a:pt x="7095" y="1293"/>
                  </a:moveTo>
                  <a:lnTo>
                    <a:pt x="0" y="1293"/>
                  </a:lnTo>
                  <a:lnTo>
                    <a:pt x="0" y="0"/>
                  </a:lnTo>
                  <a:lnTo>
                    <a:pt x="14193" y="0"/>
                  </a:lnTo>
                  <a:lnTo>
                    <a:pt x="14193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1A353B95-9CB5-0547-8A55-38F79FCCFDF0}"/>
                </a:ext>
              </a:extLst>
            </p:cNvPr>
            <p:cNvSpPr/>
            <p:nvPr/>
          </p:nvSpPr>
          <p:spPr>
            <a:xfrm>
              <a:off x="3690360" y="690192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7"/>
                  </a:lnTo>
                  <a:cubicBezTo>
                    <a:pt x="134" y="795"/>
                    <a:pt x="132" y="803"/>
                    <a:pt x="34" y="803"/>
                  </a:cubicBezTo>
                  <a:cubicBezTo>
                    <a:pt x="14" y="803"/>
                    <a:pt x="0" y="803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0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7"/>
                  </a:cubicBezTo>
                  <a:cubicBezTo>
                    <a:pt x="358" y="803"/>
                    <a:pt x="347" y="803"/>
                    <a:pt x="325" y="803"/>
                  </a:cubicBezTo>
                  <a:cubicBezTo>
                    <a:pt x="280" y="803"/>
                    <a:pt x="244" y="803"/>
                    <a:pt x="244" y="781"/>
                  </a:cubicBezTo>
                  <a:cubicBezTo>
                    <a:pt x="244" y="775"/>
                    <a:pt x="246" y="770"/>
                    <a:pt x="249" y="761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95867E2C-B73A-BC4E-AB5D-A0299FD68F8A}"/>
                </a:ext>
              </a:extLst>
            </p:cNvPr>
            <p:cNvSpPr/>
            <p:nvPr/>
          </p:nvSpPr>
          <p:spPr>
            <a:xfrm>
              <a:off x="4061520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3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83413FCD-3C9E-3E41-9727-C514A85E4282}"/>
                </a:ext>
              </a:extLst>
            </p:cNvPr>
            <p:cNvSpPr/>
            <p:nvPr/>
          </p:nvSpPr>
          <p:spPr>
            <a:xfrm>
              <a:off x="42116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6231B9B0-EA80-C642-AED3-5932293D1EE0}"/>
                </a:ext>
              </a:extLst>
            </p:cNvPr>
            <p:cNvSpPr/>
            <p:nvPr/>
          </p:nvSpPr>
          <p:spPr>
            <a:xfrm>
              <a:off x="440820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622E94F-2011-334F-BA30-8D578C822A37}"/>
                </a:ext>
              </a:extLst>
            </p:cNvPr>
            <p:cNvSpPr/>
            <p:nvPr/>
          </p:nvSpPr>
          <p:spPr>
            <a:xfrm>
              <a:off x="4550400" y="707832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4DB714C-E7FA-9946-A7E8-5074B0BBAF7A}"/>
                </a:ext>
              </a:extLst>
            </p:cNvPr>
            <p:cNvSpPr/>
            <p:nvPr/>
          </p:nvSpPr>
          <p:spPr>
            <a:xfrm>
              <a:off x="4833720" y="7064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1556549-46A3-684C-8841-C5DDDFB3216C}"/>
                </a:ext>
              </a:extLst>
            </p:cNvPr>
            <p:cNvSpPr/>
            <p:nvPr/>
          </p:nvSpPr>
          <p:spPr>
            <a:xfrm>
              <a:off x="514800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8409FCF-B769-6149-B1A6-224CAC96346C}"/>
                </a:ext>
              </a:extLst>
            </p:cNvPr>
            <p:cNvSpPr/>
            <p:nvPr/>
          </p:nvSpPr>
          <p:spPr>
            <a:xfrm>
              <a:off x="56116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55138AD-B327-8D48-AFC1-711EBE63503D}"/>
                </a:ext>
              </a:extLst>
            </p:cNvPr>
            <p:cNvSpPr/>
            <p:nvPr/>
          </p:nvSpPr>
          <p:spPr>
            <a:xfrm>
              <a:off x="5810400" y="6847560"/>
              <a:ext cx="78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" h="448">
                  <a:moveTo>
                    <a:pt x="210" y="76"/>
                  </a:moveTo>
                  <a:cubicBezTo>
                    <a:pt x="218" y="62"/>
                    <a:pt x="218" y="53"/>
                    <a:pt x="218" y="48"/>
                  </a:cubicBezTo>
                  <a:cubicBezTo>
                    <a:pt x="218" y="20"/>
                    <a:pt x="196" y="0"/>
                    <a:pt x="168" y="0"/>
                  </a:cubicBezTo>
                  <a:cubicBezTo>
                    <a:pt x="134" y="0"/>
                    <a:pt x="123" y="28"/>
                    <a:pt x="120" y="42"/>
                  </a:cubicBezTo>
                  <a:lnTo>
                    <a:pt x="6" y="417"/>
                  </a:lnTo>
                  <a:cubicBezTo>
                    <a:pt x="3" y="417"/>
                    <a:pt x="0" y="428"/>
                    <a:pt x="0" y="428"/>
                  </a:cubicBezTo>
                  <a:cubicBezTo>
                    <a:pt x="0" y="440"/>
                    <a:pt x="28" y="448"/>
                    <a:pt x="34" y="448"/>
                  </a:cubicBezTo>
                  <a:cubicBezTo>
                    <a:pt x="39" y="448"/>
                    <a:pt x="42" y="448"/>
                    <a:pt x="48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601F226D-327B-2D4E-BCA1-4235DD47C242}"/>
                </a:ext>
              </a:extLst>
            </p:cNvPr>
            <p:cNvSpPr/>
            <p:nvPr/>
          </p:nvSpPr>
          <p:spPr>
            <a:xfrm>
              <a:off x="5972760" y="687167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09"/>
                    <a:pt x="0" y="1232"/>
                    <a:pt x="25" y="1232"/>
                  </a:cubicBezTo>
                  <a:cubicBezTo>
                    <a:pt x="53" y="1232"/>
                    <a:pt x="53" y="1209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6F8F5349-2BEC-4046-810F-B7A692FEFC9C}"/>
                </a:ext>
              </a:extLst>
            </p:cNvPr>
            <p:cNvSpPr/>
            <p:nvPr/>
          </p:nvSpPr>
          <p:spPr>
            <a:xfrm>
              <a:off x="606528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26288C2-9199-C24B-9FAB-A3ABFE8790FC}"/>
                </a:ext>
              </a:extLst>
            </p:cNvPr>
            <p:cNvSpPr/>
            <p:nvPr/>
          </p:nvSpPr>
          <p:spPr>
            <a:xfrm>
              <a:off x="626184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8D238AE-7082-674D-9754-148AD41E6824}"/>
                </a:ext>
              </a:extLst>
            </p:cNvPr>
            <p:cNvSpPr/>
            <p:nvPr/>
          </p:nvSpPr>
          <p:spPr>
            <a:xfrm>
              <a:off x="655308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E7008C26-E0CE-C942-90FA-0C1186E331C0}"/>
                </a:ext>
              </a:extLst>
            </p:cNvPr>
            <p:cNvSpPr/>
            <p:nvPr/>
          </p:nvSpPr>
          <p:spPr>
            <a:xfrm>
              <a:off x="7017840" y="700775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67162602-EF4E-A647-9611-DA886067DD05}"/>
                </a:ext>
              </a:extLst>
            </p:cNvPr>
            <p:cNvSpPr/>
            <p:nvPr/>
          </p:nvSpPr>
          <p:spPr>
            <a:xfrm>
              <a:off x="7239600" y="715680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F5DFAD1-2086-BF47-96A7-17F32E02601F}"/>
                </a:ext>
              </a:extLst>
            </p:cNvPr>
            <p:cNvSpPr/>
            <p:nvPr/>
          </p:nvSpPr>
          <p:spPr>
            <a:xfrm>
              <a:off x="741492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3842570-0D35-8D48-864C-968447B636E9}"/>
                </a:ext>
              </a:extLst>
            </p:cNvPr>
            <p:cNvSpPr/>
            <p:nvPr/>
          </p:nvSpPr>
          <p:spPr>
            <a:xfrm>
              <a:off x="7643880" y="707652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60FB731-B3B5-9D4D-BFF8-E36650E4EAD0}"/>
                </a:ext>
              </a:extLst>
            </p:cNvPr>
            <p:cNvSpPr/>
            <p:nvPr/>
          </p:nvSpPr>
          <p:spPr>
            <a:xfrm>
              <a:off x="7934040" y="704124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3B6AB4B1-12E3-6B44-BFBF-F68312CC4B23}"/>
                </a:ext>
              </a:extLst>
            </p:cNvPr>
            <p:cNvSpPr/>
            <p:nvPr/>
          </p:nvSpPr>
          <p:spPr>
            <a:xfrm>
              <a:off x="8393760" y="7007759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4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A67E13E9-6B8B-9745-A84C-B3139D5F160F}"/>
                </a:ext>
              </a:extLst>
            </p:cNvPr>
            <p:cNvSpPr/>
            <p:nvPr/>
          </p:nvSpPr>
          <p:spPr>
            <a:xfrm>
              <a:off x="8634599" y="687167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19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25" name="Group 124" descr="28§display§R(s,a)= \mathbb{E} [r_{t+1} | s_t=s, a_t=a]§svg§600§FALSE" title="TexMaths">
            <a:extLst>
              <a:ext uri="{FF2B5EF4-FFF2-40B4-BE49-F238E27FC236}">
                <a16:creationId xmlns:a16="http://schemas.microsoft.com/office/drawing/2014/main" id="{DFE61C05-5B8B-D742-8A21-CCA6149342A3}"/>
              </a:ext>
            </a:extLst>
          </p:cNvPr>
          <p:cNvGrpSpPr/>
          <p:nvPr/>
        </p:nvGrpSpPr>
        <p:grpSpPr>
          <a:xfrm>
            <a:off x="3661200" y="6298920"/>
            <a:ext cx="5939640" cy="443160"/>
            <a:chOff x="3661200" y="6298920"/>
            <a:chExt cx="5939640" cy="443160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307B8943-6375-1B42-8F5E-99F37B9CDA59}"/>
                </a:ext>
              </a:extLst>
            </p:cNvPr>
            <p:cNvSpPr/>
            <p:nvPr/>
          </p:nvSpPr>
          <p:spPr>
            <a:xfrm>
              <a:off x="3661200" y="6300000"/>
              <a:ext cx="593964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00" h="1229">
                  <a:moveTo>
                    <a:pt x="824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6500" y="0"/>
                  </a:lnTo>
                  <a:lnTo>
                    <a:pt x="16500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3F5E8486-198F-0141-84F5-7584AB8BAA32}"/>
                </a:ext>
              </a:extLst>
            </p:cNvPr>
            <p:cNvSpPr/>
            <p:nvPr/>
          </p:nvSpPr>
          <p:spPr>
            <a:xfrm>
              <a:off x="3679199" y="63280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3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4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173D2A5B-0F91-C949-8011-9924B9467F54}"/>
                </a:ext>
              </a:extLst>
            </p:cNvPr>
            <p:cNvSpPr/>
            <p:nvPr/>
          </p:nvSpPr>
          <p:spPr>
            <a:xfrm>
              <a:off x="4043159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16DCAA06-52A8-4945-8F9C-6E9C004360DA}"/>
                </a:ext>
              </a:extLst>
            </p:cNvPr>
            <p:cNvSpPr/>
            <p:nvPr/>
          </p:nvSpPr>
          <p:spPr>
            <a:xfrm>
              <a:off x="41943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ADA85DF-0992-8D49-90C4-2A392BF7BCE2}"/>
                </a:ext>
              </a:extLst>
            </p:cNvPr>
            <p:cNvSpPr/>
            <p:nvPr/>
          </p:nvSpPr>
          <p:spPr>
            <a:xfrm>
              <a:off x="441612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32EC32D-6506-BA4A-B5E7-E87C51F2B29A}"/>
                </a:ext>
              </a:extLst>
            </p:cNvPr>
            <p:cNvSpPr/>
            <p:nvPr/>
          </p:nvSpPr>
          <p:spPr>
            <a:xfrm>
              <a:off x="459144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EEFD221-7375-B345-83A1-BDB7745CD3B5}"/>
                </a:ext>
              </a:extLst>
            </p:cNvPr>
            <p:cNvSpPr/>
            <p:nvPr/>
          </p:nvSpPr>
          <p:spPr>
            <a:xfrm>
              <a:off x="4832640" y="629892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1C27746-8371-FA42-99CE-EDD45CF4D774}"/>
                </a:ext>
              </a:extLst>
            </p:cNvPr>
            <p:cNvSpPr/>
            <p:nvPr/>
          </p:nvSpPr>
          <p:spPr>
            <a:xfrm>
              <a:off x="5126759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339E58A-3771-3144-BBDB-CD6524CD6626}"/>
                </a:ext>
              </a:extLst>
            </p:cNvPr>
            <p:cNvSpPr/>
            <p:nvPr/>
          </p:nvSpPr>
          <p:spPr>
            <a:xfrm>
              <a:off x="5574240" y="6327000"/>
              <a:ext cx="277920" cy="30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3" h="846">
                  <a:moveTo>
                    <a:pt x="302" y="431"/>
                  </a:moveTo>
                  <a:cubicBezTo>
                    <a:pt x="333" y="431"/>
                    <a:pt x="392" y="431"/>
                    <a:pt x="437" y="456"/>
                  </a:cubicBezTo>
                  <a:cubicBezTo>
                    <a:pt x="496" y="496"/>
                    <a:pt x="501" y="563"/>
                    <a:pt x="501" y="568"/>
                  </a:cubicBezTo>
                  <a:cubicBezTo>
                    <a:pt x="501" y="585"/>
                    <a:pt x="501" y="602"/>
                    <a:pt x="524" y="602"/>
                  </a:cubicBezTo>
                  <a:cubicBezTo>
                    <a:pt x="543" y="602"/>
                    <a:pt x="543" y="585"/>
                    <a:pt x="543" y="563"/>
                  </a:cubicBezTo>
                  <a:lnTo>
                    <a:pt x="543" y="230"/>
                  </a:lnTo>
                  <a:cubicBezTo>
                    <a:pt x="543" y="207"/>
                    <a:pt x="543" y="188"/>
                    <a:pt x="524" y="188"/>
                  </a:cubicBezTo>
                  <a:cubicBezTo>
                    <a:pt x="501" y="188"/>
                    <a:pt x="501" y="207"/>
                    <a:pt x="501" y="218"/>
                  </a:cubicBezTo>
                  <a:cubicBezTo>
                    <a:pt x="493" y="375"/>
                    <a:pt x="367" y="386"/>
                    <a:pt x="302" y="386"/>
                  </a:cubicBezTo>
                  <a:lnTo>
                    <a:pt x="302" y="126"/>
                  </a:lnTo>
                  <a:cubicBezTo>
                    <a:pt x="302" y="42"/>
                    <a:pt x="325" y="42"/>
                    <a:pt x="356" y="42"/>
                  </a:cubicBezTo>
                  <a:lnTo>
                    <a:pt x="414" y="42"/>
                  </a:lnTo>
                  <a:cubicBezTo>
                    <a:pt x="582" y="42"/>
                    <a:pt x="664" y="129"/>
                    <a:pt x="672" y="213"/>
                  </a:cubicBezTo>
                  <a:cubicBezTo>
                    <a:pt x="672" y="224"/>
                    <a:pt x="675" y="241"/>
                    <a:pt x="694" y="241"/>
                  </a:cubicBezTo>
                  <a:cubicBezTo>
                    <a:pt x="714" y="241"/>
                    <a:pt x="714" y="221"/>
                    <a:pt x="714" y="202"/>
                  </a:cubicBezTo>
                  <a:lnTo>
                    <a:pt x="714" y="42"/>
                  </a:lnTo>
                  <a:cubicBezTo>
                    <a:pt x="714" y="3"/>
                    <a:pt x="711" y="0"/>
                    <a:pt x="675" y="0"/>
                  </a:cubicBezTo>
                  <a:lnTo>
                    <a:pt x="42" y="0"/>
                  </a:lnTo>
                  <a:cubicBezTo>
                    <a:pt x="20" y="0"/>
                    <a:pt x="0" y="0"/>
                    <a:pt x="0" y="22"/>
                  </a:cubicBezTo>
                  <a:cubicBezTo>
                    <a:pt x="0" y="42"/>
                    <a:pt x="22" y="42"/>
                    <a:pt x="34" y="42"/>
                  </a:cubicBezTo>
                  <a:cubicBezTo>
                    <a:pt x="104" y="42"/>
                    <a:pt x="109" y="53"/>
                    <a:pt x="109" y="115"/>
                  </a:cubicBezTo>
                  <a:lnTo>
                    <a:pt x="109" y="731"/>
                  </a:lnTo>
                  <a:cubicBezTo>
                    <a:pt x="109" y="790"/>
                    <a:pt x="104" y="804"/>
                    <a:pt x="39" y="804"/>
                  </a:cubicBezTo>
                  <a:cubicBezTo>
                    <a:pt x="20" y="804"/>
                    <a:pt x="0" y="804"/>
                    <a:pt x="0" y="823"/>
                  </a:cubicBezTo>
                  <a:cubicBezTo>
                    <a:pt x="0" y="846"/>
                    <a:pt x="20" y="846"/>
                    <a:pt x="42" y="846"/>
                  </a:cubicBezTo>
                  <a:lnTo>
                    <a:pt x="697" y="846"/>
                  </a:lnTo>
                  <a:cubicBezTo>
                    <a:pt x="720" y="846"/>
                    <a:pt x="731" y="846"/>
                    <a:pt x="736" y="829"/>
                  </a:cubicBezTo>
                  <a:cubicBezTo>
                    <a:pt x="736" y="826"/>
                    <a:pt x="773" y="622"/>
                    <a:pt x="773" y="616"/>
                  </a:cubicBezTo>
                  <a:cubicBezTo>
                    <a:pt x="773" y="602"/>
                    <a:pt x="762" y="594"/>
                    <a:pt x="750" y="594"/>
                  </a:cubicBezTo>
                  <a:cubicBezTo>
                    <a:pt x="734" y="594"/>
                    <a:pt x="728" y="608"/>
                    <a:pt x="728" y="610"/>
                  </a:cubicBezTo>
                  <a:cubicBezTo>
                    <a:pt x="720" y="641"/>
                    <a:pt x="708" y="694"/>
                    <a:pt x="619" y="748"/>
                  </a:cubicBezTo>
                  <a:cubicBezTo>
                    <a:pt x="554" y="784"/>
                    <a:pt x="490" y="804"/>
                    <a:pt x="423" y="804"/>
                  </a:cubicBezTo>
                  <a:lnTo>
                    <a:pt x="356" y="804"/>
                  </a:lnTo>
                  <a:cubicBezTo>
                    <a:pt x="325" y="804"/>
                    <a:pt x="302" y="804"/>
                    <a:pt x="302" y="720"/>
                  </a:cubicBezTo>
                  <a:close/>
                  <a:moveTo>
                    <a:pt x="672" y="42"/>
                  </a:moveTo>
                  <a:lnTo>
                    <a:pt x="672" y="104"/>
                  </a:lnTo>
                  <a:cubicBezTo>
                    <a:pt x="650" y="78"/>
                    <a:pt x="627" y="59"/>
                    <a:pt x="602" y="42"/>
                  </a:cubicBezTo>
                  <a:close/>
                  <a:moveTo>
                    <a:pt x="431" y="406"/>
                  </a:moveTo>
                  <a:cubicBezTo>
                    <a:pt x="451" y="395"/>
                    <a:pt x="479" y="378"/>
                    <a:pt x="501" y="353"/>
                  </a:cubicBezTo>
                  <a:lnTo>
                    <a:pt x="501" y="456"/>
                  </a:lnTo>
                  <a:cubicBezTo>
                    <a:pt x="470" y="423"/>
                    <a:pt x="431" y="406"/>
                    <a:pt x="431" y="406"/>
                  </a:cubicBezTo>
                  <a:close/>
                  <a:moveTo>
                    <a:pt x="151" y="112"/>
                  </a:moveTo>
                  <a:cubicBezTo>
                    <a:pt x="151" y="95"/>
                    <a:pt x="151" y="64"/>
                    <a:pt x="143" y="42"/>
                  </a:cubicBezTo>
                  <a:lnTo>
                    <a:pt x="272" y="42"/>
                  </a:lnTo>
                  <a:cubicBezTo>
                    <a:pt x="260" y="73"/>
                    <a:pt x="260" y="112"/>
                    <a:pt x="260" y="123"/>
                  </a:cubicBezTo>
                  <a:lnTo>
                    <a:pt x="260" y="722"/>
                  </a:lnTo>
                  <a:cubicBezTo>
                    <a:pt x="260" y="767"/>
                    <a:pt x="269" y="792"/>
                    <a:pt x="272" y="804"/>
                  </a:cubicBezTo>
                  <a:lnTo>
                    <a:pt x="143" y="804"/>
                  </a:lnTo>
                  <a:cubicBezTo>
                    <a:pt x="151" y="781"/>
                    <a:pt x="151" y="750"/>
                    <a:pt x="151" y="734"/>
                  </a:cubicBezTo>
                  <a:close/>
                  <a:moveTo>
                    <a:pt x="610" y="804"/>
                  </a:moveTo>
                  <a:lnTo>
                    <a:pt x="610" y="801"/>
                  </a:lnTo>
                  <a:cubicBezTo>
                    <a:pt x="650" y="781"/>
                    <a:pt x="683" y="756"/>
                    <a:pt x="708" y="734"/>
                  </a:cubicBezTo>
                  <a:cubicBezTo>
                    <a:pt x="708" y="739"/>
                    <a:pt x="700" y="792"/>
                    <a:pt x="697" y="8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7D4E00F-A61F-B947-A2AC-FD9CFD04C842}"/>
                </a:ext>
              </a:extLst>
            </p:cNvPr>
            <p:cNvSpPr/>
            <p:nvPr/>
          </p:nvSpPr>
          <p:spPr>
            <a:xfrm>
              <a:off x="591516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1232"/>
                  </a:moveTo>
                  <a:lnTo>
                    <a:pt x="171" y="1184"/>
                  </a:lnTo>
                  <a:lnTo>
                    <a:pt x="50" y="1184"/>
                  </a:lnTo>
                  <a:lnTo>
                    <a:pt x="50" y="50"/>
                  </a:lnTo>
                  <a:lnTo>
                    <a:pt x="171" y="50"/>
                  </a:lnTo>
                  <a:lnTo>
                    <a:pt x="171" y="0"/>
                  </a:lnTo>
                  <a:lnTo>
                    <a:pt x="0" y="0"/>
                  </a:lnTo>
                  <a:lnTo>
                    <a:pt x="0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81759C5F-A17D-414A-A9C1-44E95346CCA4}"/>
                </a:ext>
              </a:extLst>
            </p:cNvPr>
            <p:cNvSpPr/>
            <p:nvPr/>
          </p:nvSpPr>
          <p:spPr>
            <a:xfrm>
              <a:off x="5997600" y="6435000"/>
              <a:ext cx="1810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4" h="560">
                  <a:moveTo>
                    <a:pt x="73" y="473"/>
                  </a:moveTo>
                  <a:cubicBezTo>
                    <a:pt x="70" y="493"/>
                    <a:pt x="62" y="521"/>
                    <a:pt x="62" y="526"/>
                  </a:cubicBezTo>
                  <a:cubicBezTo>
                    <a:pt x="62" y="549"/>
                    <a:pt x="78" y="560"/>
                    <a:pt x="98" y="560"/>
                  </a:cubicBezTo>
                  <a:cubicBezTo>
                    <a:pt x="112" y="560"/>
                    <a:pt x="134" y="549"/>
                    <a:pt x="143" y="526"/>
                  </a:cubicBezTo>
                  <a:cubicBezTo>
                    <a:pt x="146" y="521"/>
                    <a:pt x="188" y="353"/>
                    <a:pt x="193" y="330"/>
                  </a:cubicBezTo>
                  <a:cubicBezTo>
                    <a:pt x="202" y="288"/>
                    <a:pt x="224" y="202"/>
                    <a:pt x="232" y="168"/>
                  </a:cubicBezTo>
                  <a:cubicBezTo>
                    <a:pt x="238" y="154"/>
                    <a:pt x="272" y="95"/>
                    <a:pt x="302" y="67"/>
                  </a:cubicBezTo>
                  <a:cubicBezTo>
                    <a:pt x="311" y="59"/>
                    <a:pt x="347" y="28"/>
                    <a:pt x="400" y="28"/>
                  </a:cubicBezTo>
                  <a:cubicBezTo>
                    <a:pt x="434" y="28"/>
                    <a:pt x="451" y="42"/>
                    <a:pt x="454" y="42"/>
                  </a:cubicBezTo>
                  <a:cubicBezTo>
                    <a:pt x="414" y="48"/>
                    <a:pt x="389" y="78"/>
                    <a:pt x="389" y="109"/>
                  </a:cubicBezTo>
                  <a:cubicBezTo>
                    <a:pt x="389" y="129"/>
                    <a:pt x="403" y="154"/>
                    <a:pt x="437" y="154"/>
                  </a:cubicBezTo>
                  <a:cubicBezTo>
                    <a:pt x="468" y="154"/>
                    <a:pt x="504" y="126"/>
                    <a:pt x="504" y="81"/>
                  </a:cubicBezTo>
                  <a:cubicBezTo>
                    <a:pt x="504" y="36"/>
                    <a:pt x="465" y="0"/>
                    <a:pt x="400" y="0"/>
                  </a:cubicBezTo>
                  <a:cubicBezTo>
                    <a:pt x="319" y="0"/>
                    <a:pt x="266" y="62"/>
                    <a:pt x="244" y="95"/>
                  </a:cubicBezTo>
                  <a:cubicBezTo>
                    <a:pt x="232" y="39"/>
                    <a:pt x="188" y="0"/>
                    <a:pt x="129" y="0"/>
                  </a:cubicBezTo>
                  <a:cubicBezTo>
                    <a:pt x="73" y="0"/>
                    <a:pt x="50" y="48"/>
                    <a:pt x="39" y="70"/>
                  </a:cubicBezTo>
                  <a:cubicBezTo>
                    <a:pt x="17" y="112"/>
                    <a:pt x="0" y="188"/>
                    <a:pt x="0" y="190"/>
                  </a:cubicBezTo>
                  <a:cubicBezTo>
                    <a:pt x="0" y="202"/>
                    <a:pt x="11" y="202"/>
                    <a:pt x="14" y="202"/>
                  </a:cubicBezTo>
                  <a:cubicBezTo>
                    <a:pt x="28" y="202"/>
                    <a:pt x="28" y="202"/>
                    <a:pt x="36" y="174"/>
                  </a:cubicBezTo>
                  <a:cubicBezTo>
                    <a:pt x="56" y="87"/>
                    <a:pt x="81" y="28"/>
                    <a:pt x="126" y="28"/>
                  </a:cubicBezTo>
                  <a:cubicBezTo>
                    <a:pt x="148" y="28"/>
                    <a:pt x="165" y="36"/>
                    <a:pt x="165" y="84"/>
                  </a:cubicBezTo>
                  <a:cubicBezTo>
                    <a:pt x="165" y="109"/>
                    <a:pt x="160" y="123"/>
                    <a:pt x="146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3FA5372D-FA82-024F-A230-031D35F271F0}"/>
                </a:ext>
              </a:extLst>
            </p:cNvPr>
            <p:cNvSpPr/>
            <p:nvPr/>
          </p:nvSpPr>
          <p:spPr>
            <a:xfrm>
              <a:off x="619740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FA72C6F-3479-D34D-B272-0D007DFA10ED}"/>
                </a:ext>
              </a:extLst>
            </p:cNvPr>
            <p:cNvSpPr/>
            <p:nvPr/>
          </p:nvSpPr>
          <p:spPr>
            <a:xfrm>
              <a:off x="6339240" y="6505560"/>
              <a:ext cx="228600" cy="22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6" h="638">
                  <a:moveTo>
                    <a:pt x="339" y="339"/>
                  </a:moveTo>
                  <a:lnTo>
                    <a:pt x="605" y="339"/>
                  </a:lnTo>
                  <a:cubicBezTo>
                    <a:pt x="616" y="339"/>
                    <a:pt x="636" y="339"/>
                    <a:pt x="636" y="319"/>
                  </a:cubicBezTo>
                  <a:cubicBezTo>
                    <a:pt x="636" y="297"/>
                    <a:pt x="616" y="297"/>
                    <a:pt x="605" y="297"/>
                  </a:cubicBezTo>
                  <a:lnTo>
                    <a:pt x="339" y="297"/>
                  </a:lnTo>
                  <a:lnTo>
                    <a:pt x="339" y="31"/>
                  </a:lnTo>
                  <a:cubicBezTo>
                    <a:pt x="339" y="20"/>
                    <a:pt x="339" y="0"/>
                    <a:pt x="319" y="0"/>
                  </a:cubicBezTo>
                  <a:cubicBezTo>
                    <a:pt x="297" y="0"/>
                    <a:pt x="297" y="20"/>
                    <a:pt x="297" y="31"/>
                  </a:cubicBezTo>
                  <a:lnTo>
                    <a:pt x="297" y="297"/>
                  </a:lnTo>
                  <a:lnTo>
                    <a:pt x="31" y="297"/>
                  </a:lnTo>
                  <a:cubicBezTo>
                    <a:pt x="20" y="297"/>
                    <a:pt x="0" y="297"/>
                    <a:pt x="0" y="319"/>
                  </a:cubicBezTo>
                  <a:cubicBezTo>
                    <a:pt x="0" y="339"/>
                    <a:pt x="20" y="339"/>
                    <a:pt x="31" y="339"/>
                  </a:cubicBezTo>
                  <a:lnTo>
                    <a:pt x="297" y="339"/>
                  </a:lnTo>
                  <a:lnTo>
                    <a:pt x="297" y="605"/>
                  </a:lnTo>
                  <a:cubicBezTo>
                    <a:pt x="297" y="616"/>
                    <a:pt x="297" y="638"/>
                    <a:pt x="319" y="638"/>
                  </a:cubicBezTo>
                  <a:cubicBezTo>
                    <a:pt x="339" y="638"/>
                    <a:pt x="339" y="619"/>
                    <a:pt x="339" y="6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E41338A3-9A92-AA4E-85DA-74A2F9C00679}"/>
                </a:ext>
              </a:extLst>
            </p:cNvPr>
            <p:cNvSpPr/>
            <p:nvPr/>
          </p:nvSpPr>
          <p:spPr>
            <a:xfrm>
              <a:off x="6621480" y="64915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B65118DE-CCF5-1A4C-9963-6DF425D30E35}"/>
                </a:ext>
              </a:extLst>
            </p:cNvPr>
            <p:cNvSpPr/>
            <p:nvPr/>
          </p:nvSpPr>
          <p:spPr>
            <a:xfrm>
              <a:off x="6841440" y="6298920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92B743C-7D3E-B741-9F05-F236170AEACC}"/>
                </a:ext>
              </a:extLst>
            </p:cNvPr>
            <p:cNvSpPr/>
            <p:nvPr/>
          </p:nvSpPr>
          <p:spPr>
            <a:xfrm>
              <a:off x="6933960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B616CDA4-F1E6-B142-806C-2F53BE02EC4B}"/>
                </a:ext>
              </a:extLst>
            </p:cNvPr>
            <p:cNvSpPr/>
            <p:nvPr/>
          </p:nvSpPr>
          <p:spPr>
            <a:xfrm>
              <a:off x="713052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7CAC062-1A17-014B-B3C5-6C2649B4C9DC}"/>
                </a:ext>
              </a:extLst>
            </p:cNvPr>
            <p:cNvSpPr/>
            <p:nvPr/>
          </p:nvSpPr>
          <p:spPr>
            <a:xfrm>
              <a:off x="742104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EA604F0B-EB86-8741-A794-884DFDD8831F}"/>
                </a:ext>
              </a:extLst>
            </p:cNvPr>
            <p:cNvSpPr/>
            <p:nvPr/>
          </p:nvSpPr>
          <p:spPr>
            <a:xfrm>
              <a:off x="7885799" y="6435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C2531BA0-1399-C548-ACFE-51A1E0040D33}"/>
                </a:ext>
              </a:extLst>
            </p:cNvPr>
            <p:cNvSpPr/>
            <p:nvPr/>
          </p:nvSpPr>
          <p:spPr>
            <a:xfrm>
              <a:off x="8107560" y="65840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F5BE414-0762-F949-A56E-C55A0C323070}"/>
                </a:ext>
              </a:extLst>
            </p:cNvPr>
            <p:cNvSpPr/>
            <p:nvPr/>
          </p:nvSpPr>
          <p:spPr>
            <a:xfrm>
              <a:off x="828360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9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B6D0138-D28E-CD4E-9E90-616667340463}"/>
                </a:ext>
              </a:extLst>
            </p:cNvPr>
            <p:cNvSpPr/>
            <p:nvPr/>
          </p:nvSpPr>
          <p:spPr>
            <a:xfrm>
              <a:off x="8511480" y="6503399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611705B-F532-884B-A89D-1F3E06B72236}"/>
                </a:ext>
              </a:extLst>
            </p:cNvPr>
            <p:cNvSpPr/>
            <p:nvPr/>
          </p:nvSpPr>
          <p:spPr>
            <a:xfrm>
              <a:off x="8802720" y="64681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93D63D9C-864B-6B45-ACB2-21902194E477}"/>
                </a:ext>
              </a:extLst>
            </p:cNvPr>
            <p:cNvSpPr/>
            <p:nvPr/>
          </p:nvSpPr>
          <p:spPr>
            <a:xfrm>
              <a:off x="9261360" y="6435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C669E57-5FA3-B84D-B417-474ADF785351}"/>
                </a:ext>
              </a:extLst>
            </p:cNvPr>
            <p:cNvSpPr/>
            <p:nvPr/>
          </p:nvSpPr>
          <p:spPr>
            <a:xfrm>
              <a:off x="9487440" y="6298920"/>
              <a:ext cx="6120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1232">
                  <a:moveTo>
                    <a:pt x="171" y="0"/>
                  </a:moveTo>
                  <a:lnTo>
                    <a:pt x="0" y="0"/>
                  </a:lnTo>
                  <a:lnTo>
                    <a:pt x="0" y="50"/>
                  </a:lnTo>
                  <a:lnTo>
                    <a:pt x="120" y="50"/>
                  </a:lnTo>
                  <a:lnTo>
                    <a:pt x="120" y="1184"/>
                  </a:lnTo>
                  <a:lnTo>
                    <a:pt x="0" y="1184"/>
                  </a:lnTo>
                  <a:lnTo>
                    <a:pt x="0" y="1232"/>
                  </a:lnTo>
                  <a:lnTo>
                    <a:pt x="171" y="1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51" name="Group 150" descr="28§display§\mathcal{M} = \langle S, A, R, P \rangle§svg§600§FALSE" title="TexMaths">
            <a:extLst>
              <a:ext uri="{FF2B5EF4-FFF2-40B4-BE49-F238E27FC236}">
                <a16:creationId xmlns:a16="http://schemas.microsoft.com/office/drawing/2014/main" id="{52DA9511-9FCB-1340-A15B-F06C5E6B7D58}"/>
              </a:ext>
            </a:extLst>
          </p:cNvPr>
          <p:cNvGrpSpPr/>
          <p:nvPr/>
        </p:nvGrpSpPr>
        <p:grpSpPr>
          <a:xfrm>
            <a:off x="3931920" y="3762720"/>
            <a:ext cx="3337200" cy="443160"/>
            <a:chOff x="3931920" y="3762720"/>
            <a:chExt cx="3337200" cy="443160"/>
          </a:xfrm>
        </p:grpSpPr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2AE589A-81DF-9F4A-899F-5E0FB5364843}"/>
                </a:ext>
              </a:extLst>
            </p:cNvPr>
            <p:cNvSpPr/>
            <p:nvPr/>
          </p:nvSpPr>
          <p:spPr>
            <a:xfrm>
              <a:off x="3931920" y="3763800"/>
              <a:ext cx="333720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71" h="1229">
                  <a:moveTo>
                    <a:pt x="4637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9271" y="0"/>
                  </a:lnTo>
                  <a:lnTo>
                    <a:pt x="9271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BBF84B0-9B2E-CF44-85FC-B12C232C0D94}"/>
                </a:ext>
              </a:extLst>
            </p:cNvPr>
            <p:cNvSpPr/>
            <p:nvPr/>
          </p:nvSpPr>
          <p:spPr>
            <a:xfrm>
              <a:off x="3944160" y="3782879"/>
              <a:ext cx="482400" cy="33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1" h="932">
                  <a:moveTo>
                    <a:pt x="442" y="179"/>
                  </a:moveTo>
                  <a:cubicBezTo>
                    <a:pt x="473" y="342"/>
                    <a:pt x="529" y="605"/>
                    <a:pt x="599" y="748"/>
                  </a:cubicBezTo>
                  <a:cubicBezTo>
                    <a:pt x="627" y="801"/>
                    <a:pt x="638" y="829"/>
                    <a:pt x="652" y="829"/>
                  </a:cubicBezTo>
                  <a:cubicBezTo>
                    <a:pt x="658" y="829"/>
                    <a:pt x="661" y="829"/>
                    <a:pt x="680" y="806"/>
                  </a:cubicBezTo>
                  <a:cubicBezTo>
                    <a:pt x="776" y="717"/>
                    <a:pt x="840" y="644"/>
                    <a:pt x="927" y="546"/>
                  </a:cubicBezTo>
                  <a:lnTo>
                    <a:pt x="1196" y="230"/>
                  </a:lnTo>
                  <a:cubicBezTo>
                    <a:pt x="1179" y="336"/>
                    <a:pt x="1134" y="613"/>
                    <a:pt x="1134" y="759"/>
                  </a:cubicBezTo>
                  <a:cubicBezTo>
                    <a:pt x="1134" y="790"/>
                    <a:pt x="1134" y="823"/>
                    <a:pt x="1140" y="857"/>
                  </a:cubicBezTo>
                  <a:cubicBezTo>
                    <a:pt x="1140" y="871"/>
                    <a:pt x="1145" y="904"/>
                    <a:pt x="1196" y="904"/>
                  </a:cubicBezTo>
                  <a:cubicBezTo>
                    <a:pt x="1249" y="904"/>
                    <a:pt x="1341" y="851"/>
                    <a:pt x="1341" y="826"/>
                  </a:cubicBezTo>
                  <a:cubicBezTo>
                    <a:pt x="1341" y="820"/>
                    <a:pt x="1336" y="818"/>
                    <a:pt x="1330" y="818"/>
                  </a:cubicBezTo>
                  <a:cubicBezTo>
                    <a:pt x="1316" y="818"/>
                    <a:pt x="1291" y="829"/>
                    <a:pt x="1277" y="837"/>
                  </a:cubicBezTo>
                  <a:cubicBezTo>
                    <a:pt x="1249" y="834"/>
                    <a:pt x="1246" y="815"/>
                    <a:pt x="1243" y="787"/>
                  </a:cubicBezTo>
                  <a:cubicBezTo>
                    <a:pt x="1238" y="748"/>
                    <a:pt x="1238" y="708"/>
                    <a:pt x="1238" y="706"/>
                  </a:cubicBezTo>
                  <a:cubicBezTo>
                    <a:pt x="1238" y="568"/>
                    <a:pt x="1294" y="193"/>
                    <a:pt x="1330" y="42"/>
                  </a:cubicBezTo>
                  <a:cubicBezTo>
                    <a:pt x="1330" y="31"/>
                    <a:pt x="1330" y="31"/>
                    <a:pt x="1330" y="20"/>
                  </a:cubicBezTo>
                  <a:cubicBezTo>
                    <a:pt x="1330" y="14"/>
                    <a:pt x="1330" y="0"/>
                    <a:pt x="1322" y="0"/>
                  </a:cubicBezTo>
                  <a:cubicBezTo>
                    <a:pt x="1316" y="0"/>
                    <a:pt x="1316" y="3"/>
                    <a:pt x="1291" y="31"/>
                  </a:cubicBezTo>
                  <a:cubicBezTo>
                    <a:pt x="1176" y="171"/>
                    <a:pt x="815" y="602"/>
                    <a:pt x="694" y="706"/>
                  </a:cubicBezTo>
                  <a:cubicBezTo>
                    <a:pt x="664" y="641"/>
                    <a:pt x="641" y="594"/>
                    <a:pt x="599" y="420"/>
                  </a:cubicBezTo>
                  <a:cubicBezTo>
                    <a:pt x="563" y="280"/>
                    <a:pt x="540" y="179"/>
                    <a:pt x="521" y="59"/>
                  </a:cubicBezTo>
                  <a:cubicBezTo>
                    <a:pt x="515" y="42"/>
                    <a:pt x="510" y="8"/>
                    <a:pt x="510" y="6"/>
                  </a:cubicBezTo>
                  <a:cubicBezTo>
                    <a:pt x="507" y="0"/>
                    <a:pt x="501" y="0"/>
                    <a:pt x="496" y="0"/>
                  </a:cubicBezTo>
                  <a:cubicBezTo>
                    <a:pt x="473" y="0"/>
                    <a:pt x="423" y="28"/>
                    <a:pt x="420" y="53"/>
                  </a:cubicBezTo>
                  <a:cubicBezTo>
                    <a:pt x="403" y="157"/>
                    <a:pt x="381" y="319"/>
                    <a:pt x="294" y="554"/>
                  </a:cubicBezTo>
                  <a:cubicBezTo>
                    <a:pt x="196" y="818"/>
                    <a:pt x="168" y="818"/>
                    <a:pt x="146" y="818"/>
                  </a:cubicBezTo>
                  <a:cubicBezTo>
                    <a:pt x="129" y="818"/>
                    <a:pt x="81" y="809"/>
                    <a:pt x="56" y="784"/>
                  </a:cubicBezTo>
                  <a:cubicBezTo>
                    <a:pt x="50" y="778"/>
                    <a:pt x="48" y="778"/>
                    <a:pt x="45" y="778"/>
                  </a:cubicBezTo>
                  <a:cubicBezTo>
                    <a:pt x="28" y="778"/>
                    <a:pt x="0" y="832"/>
                    <a:pt x="0" y="868"/>
                  </a:cubicBezTo>
                  <a:cubicBezTo>
                    <a:pt x="0" y="879"/>
                    <a:pt x="0" y="893"/>
                    <a:pt x="39" y="916"/>
                  </a:cubicBezTo>
                  <a:cubicBezTo>
                    <a:pt x="70" y="930"/>
                    <a:pt x="101" y="932"/>
                    <a:pt x="106" y="932"/>
                  </a:cubicBezTo>
                  <a:cubicBezTo>
                    <a:pt x="182" y="932"/>
                    <a:pt x="255" y="756"/>
                    <a:pt x="280" y="692"/>
                  </a:cubicBezTo>
                  <a:cubicBezTo>
                    <a:pt x="339" y="552"/>
                    <a:pt x="406" y="358"/>
                    <a:pt x="442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6DB8E9A-B6D0-BF49-ADD1-66467856E4BA}"/>
                </a:ext>
              </a:extLst>
            </p:cNvPr>
            <p:cNvSpPr/>
            <p:nvPr/>
          </p:nvSpPr>
          <p:spPr>
            <a:xfrm>
              <a:off x="4609440" y="393192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5EFC118-CC4A-7149-8C89-4B310867F118}"/>
                </a:ext>
              </a:extLst>
            </p:cNvPr>
            <p:cNvSpPr/>
            <p:nvPr/>
          </p:nvSpPr>
          <p:spPr>
            <a:xfrm>
              <a:off x="509904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48"/>
                  </a:moveTo>
                  <a:cubicBezTo>
                    <a:pt x="277" y="34"/>
                    <a:pt x="277" y="31"/>
                    <a:pt x="277" y="25"/>
                  </a:cubicBezTo>
                  <a:cubicBezTo>
                    <a:pt x="277" y="11"/>
                    <a:pt x="266" y="0"/>
                    <a:pt x="252" y="0"/>
                  </a:cubicBezTo>
                  <a:cubicBezTo>
                    <a:pt x="241" y="0"/>
                    <a:pt x="232" y="6"/>
                    <a:pt x="224" y="28"/>
                  </a:cubicBezTo>
                  <a:lnTo>
                    <a:pt x="6" y="594"/>
                  </a:lnTo>
                  <a:cubicBezTo>
                    <a:pt x="3" y="602"/>
                    <a:pt x="0" y="610"/>
                    <a:pt x="0" y="616"/>
                  </a:cubicBezTo>
                  <a:cubicBezTo>
                    <a:pt x="0" y="619"/>
                    <a:pt x="0" y="622"/>
                    <a:pt x="6" y="638"/>
                  </a:cubicBezTo>
                  <a:lnTo>
                    <a:pt x="224" y="1204"/>
                  </a:lnTo>
                  <a:cubicBezTo>
                    <a:pt x="230" y="1218"/>
                    <a:pt x="235" y="1232"/>
                    <a:pt x="252" y="1232"/>
                  </a:cubicBezTo>
                  <a:cubicBezTo>
                    <a:pt x="266" y="1232"/>
                    <a:pt x="277" y="1221"/>
                    <a:pt x="277" y="1210"/>
                  </a:cubicBezTo>
                  <a:cubicBezTo>
                    <a:pt x="277" y="1204"/>
                    <a:pt x="277" y="1201"/>
                    <a:pt x="272" y="1187"/>
                  </a:cubicBezTo>
                  <a:lnTo>
                    <a:pt x="50" y="6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D498463-E36C-374F-8C49-C4E8D31274D4}"/>
                </a:ext>
              </a:extLst>
            </p:cNvPr>
            <p:cNvSpPr/>
            <p:nvPr/>
          </p:nvSpPr>
          <p:spPr>
            <a:xfrm>
              <a:off x="5245200" y="3782879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8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60"/>
                    <a:pt x="308" y="860"/>
                  </a:cubicBezTo>
                  <a:cubicBezTo>
                    <a:pt x="230" y="860"/>
                    <a:pt x="92" y="832"/>
                    <a:pt x="92" y="678"/>
                  </a:cubicBezTo>
                  <a:cubicBezTo>
                    <a:pt x="92" y="650"/>
                    <a:pt x="98" y="619"/>
                    <a:pt x="98" y="613"/>
                  </a:cubicBezTo>
                  <a:cubicBezTo>
                    <a:pt x="101" y="608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4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2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4"/>
                    <a:pt x="619" y="580"/>
                  </a:cubicBezTo>
                  <a:cubicBezTo>
                    <a:pt x="619" y="496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58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12213C2B-843A-F244-BBEC-5D895E89C879}"/>
                </a:ext>
              </a:extLst>
            </p:cNvPr>
            <p:cNvSpPr/>
            <p:nvPr/>
          </p:nvSpPr>
          <p:spPr>
            <a:xfrm>
              <a:off x="553176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B390306E-91A3-6843-8443-409D93288B13}"/>
                </a:ext>
              </a:extLst>
            </p:cNvPr>
            <p:cNvSpPr/>
            <p:nvPr/>
          </p:nvSpPr>
          <p:spPr>
            <a:xfrm>
              <a:off x="5706000" y="377784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6"/>
                  </a:cubicBezTo>
                  <a:cubicBezTo>
                    <a:pt x="11" y="846"/>
                    <a:pt x="0" y="846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60"/>
                  </a:cubicBezTo>
                  <a:cubicBezTo>
                    <a:pt x="269" y="846"/>
                    <a:pt x="258" y="846"/>
                    <a:pt x="249" y="846"/>
                  </a:cubicBezTo>
                  <a:cubicBezTo>
                    <a:pt x="221" y="843"/>
                    <a:pt x="190" y="832"/>
                    <a:pt x="190" y="801"/>
                  </a:cubicBezTo>
                  <a:cubicBezTo>
                    <a:pt x="190" y="787"/>
                    <a:pt x="199" y="773"/>
                    <a:pt x="210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6" y="624"/>
                    <a:pt x="633" y="792"/>
                    <a:pt x="633" y="804"/>
                  </a:cubicBezTo>
                  <a:cubicBezTo>
                    <a:pt x="633" y="843"/>
                    <a:pt x="568" y="846"/>
                    <a:pt x="543" y="846"/>
                  </a:cubicBezTo>
                  <a:cubicBezTo>
                    <a:pt x="526" y="846"/>
                    <a:pt x="512" y="846"/>
                    <a:pt x="512" y="871"/>
                  </a:cubicBezTo>
                  <a:cubicBezTo>
                    <a:pt x="512" y="885"/>
                    <a:pt x="529" y="885"/>
                    <a:pt x="532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60"/>
                  </a:cubicBezTo>
                  <a:cubicBezTo>
                    <a:pt x="846" y="846"/>
                    <a:pt x="834" y="846"/>
                    <a:pt x="818" y="846"/>
                  </a:cubicBezTo>
                  <a:cubicBezTo>
                    <a:pt x="742" y="846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6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254E0A47-946D-DE4C-B70B-4C89A679C9C1}"/>
                </a:ext>
              </a:extLst>
            </p:cNvPr>
            <p:cNvSpPr/>
            <p:nvPr/>
          </p:nvSpPr>
          <p:spPr>
            <a:xfrm>
              <a:off x="605880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A2DCB400-75AD-3147-8E5F-64061A9BACB7}"/>
                </a:ext>
              </a:extLst>
            </p:cNvPr>
            <p:cNvSpPr/>
            <p:nvPr/>
          </p:nvSpPr>
          <p:spPr>
            <a:xfrm>
              <a:off x="6236280" y="3791880"/>
              <a:ext cx="31716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71">
                  <a:moveTo>
                    <a:pt x="412" y="84"/>
                  </a:moveTo>
                  <a:cubicBezTo>
                    <a:pt x="420" y="56"/>
                    <a:pt x="423" y="42"/>
                    <a:pt x="448" y="39"/>
                  </a:cubicBezTo>
                  <a:cubicBezTo>
                    <a:pt x="459" y="39"/>
                    <a:pt x="498" y="39"/>
                    <a:pt x="521" y="39"/>
                  </a:cubicBezTo>
                  <a:cubicBezTo>
                    <a:pt x="610" y="39"/>
                    <a:pt x="748" y="39"/>
                    <a:pt x="748" y="160"/>
                  </a:cubicBezTo>
                  <a:cubicBezTo>
                    <a:pt x="748" y="202"/>
                    <a:pt x="728" y="288"/>
                    <a:pt x="678" y="336"/>
                  </a:cubicBezTo>
                  <a:cubicBezTo>
                    <a:pt x="647" y="367"/>
                    <a:pt x="582" y="406"/>
                    <a:pt x="470" y="406"/>
                  </a:cubicBezTo>
                  <a:lnTo>
                    <a:pt x="333" y="406"/>
                  </a:lnTo>
                  <a:close/>
                  <a:moveTo>
                    <a:pt x="591" y="423"/>
                  </a:moveTo>
                  <a:cubicBezTo>
                    <a:pt x="714" y="395"/>
                    <a:pt x="862" y="311"/>
                    <a:pt x="862" y="185"/>
                  </a:cubicBezTo>
                  <a:cubicBezTo>
                    <a:pt x="862" y="78"/>
                    <a:pt x="750" y="0"/>
                    <a:pt x="588" y="0"/>
                  </a:cubicBezTo>
                  <a:lnTo>
                    <a:pt x="238" y="0"/>
                  </a:lnTo>
                  <a:cubicBezTo>
                    <a:pt x="213" y="0"/>
                    <a:pt x="202" y="0"/>
                    <a:pt x="202" y="25"/>
                  </a:cubicBezTo>
                  <a:cubicBezTo>
                    <a:pt x="202" y="39"/>
                    <a:pt x="213" y="39"/>
                    <a:pt x="235" y="39"/>
                  </a:cubicBezTo>
                  <a:cubicBezTo>
                    <a:pt x="238" y="39"/>
                    <a:pt x="260" y="39"/>
                    <a:pt x="283" y="42"/>
                  </a:cubicBezTo>
                  <a:cubicBezTo>
                    <a:pt x="305" y="42"/>
                    <a:pt x="316" y="45"/>
                    <a:pt x="316" y="62"/>
                  </a:cubicBezTo>
                  <a:cubicBezTo>
                    <a:pt x="316" y="64"/>
                    <a:pt x="314" y="70"/>
                    <a:pt x="311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1" y="804"/>
                    <a:pt x="0" y="804"/>
                    <a:pt x="0" y="829"/>
                  </a:cubicBezTo>
                  <a:cubicBezTo>
                    <a:pt x="0" y="843"/>
                    <a:pt x="14" y="843"/>
                    <a:pt x="17" y="843"/>
                  </a:cubicBezTo>
                  <a:cubicBezTo>
                    <a:pt x="50" y="843"/>
                    <a:pt x="137" y="840"/>
                    <a:pt x="174" y="840"/>
                  </a:cubicBezTo>
                  <a:cubicBezTo>
                    <a:pt x="207" y="840"/>
                    <a:pt x="294" y="843"/>
                    <a:pt x="330" y="843"/>
                  </a:cubicBezTo>
                  <a:cubicBezTo>
                    <a:pt x="339" y="843"/>
                    <a:pt x="353" y="843"/>
                    <a:pt x="353" y="818"/>
                  </a:cubicBezTo>
                  <a:cubicBezTo>
                    <a:pt x="353" y="804"/>
                    <a:pt x="342" y="804"/>
                    <a:pt x="319" y="804"/>
                  </a:cubicBezTo>
                  <a:cubicBezTo>
                    <a:pt x="274" y="804"/>
                    <a:pt x="238" y="804"/>
                    <a:pt x="238" y="781"/>
                  </a:cubicBezTo>
                  <a:cubicBezTo>
                    <a:pt x="238" y="776"/>
                    <a:pt x="241" y="770"/>
                    <a:pt x="244" y="762"/>
                  </a:cubicBezTo>
                  <a:lnTo>
                    <a:pt x="325" y="434"/>
                  </a:lnTo>
                  <a:lnTo>
                    <a:pt x="470" y="434"/>
                  </a:lnTo>
                  <a:cubicBezTo>
                    <a:pt x="582" y="434"/>
                    <a:pt x="605" y="504"/>
                    <a:pt x="605" y="546"/>
                  </a:cubicBezTo>
                  <a:cubicBezTo>
                    <a:pt x="605" y="566"/>
                    <a:pt x="596" y="605"/>
                    <a:pt x="588" y="633"/>
                  </a:cubicBezTo>
                  <a:cubicBezTo>
                    <a:pt x="580" y="666"/>
                    <a:pt x="568" y="711"/>
                    <a:pt x="568" y="736"/>
                  </a:cubicBezTo>
                  <a:cubicBezTo>
                    <a:pt x="568" y="871"/>
                    <a:pt x="717" y="871"/>
                    <a:pt x="734" y="871"/>
                  </a:cubicBezTo>
                  <a:cubicBezTo>
                    <a:pt x="837" y="871"/>
                    <a:pt x="882" y="745"/>
                    <a:pt x="882" y="728"/>
                  </a:cubicBezTo>
                  <a:cubicBezTo>
                    <a:pt x="882" y="714"/>
                    <a:pt x="868" y="714"/>
                    <a:pt x="865" y="714"/>
                  </a:cubicBezTo>
                  <a:cubicBezTo>
                    <a:pt x="854" y="714"/>
                    <a:pt x="854" y="722"/>
                    <a:pt x="851" y="731"/>
                  </a:cubicBezTo>
                  <a:cubicBezTo>
                    <a:pt x="820" y="823"/>
                    <a:pt x="767" y="843"/>
                    <a:pt x="739" y="843"/>
                  </a:cubicBezTo>
                  <a:cubicBezTo>
                    <a:pt x="697" y="843"/>
                    <a:pt x="689" y="815"/>
                    <a:pt x="689" y="767"/>
                  </a:cubicBezTo>
                  <a:cubicBezTo>
                    <a:pt x="689" y="728"/>
                    <a:pt x="697" y="666"/>
                    <a:pt x="700" y="627"/>
                  </a:cubicBezTo>
                  <a:cubicBezTo>
                    <a:pt x="703" y="610"/>
                    <a:pt x="706" y="585"/>
                    <a:pt x="706" y="568"/>
                  </a:cubicBezTo>
                  <a:cubicBezTo>
                    <a:pt x="706" y="473"/>
                    <a:pt x="624" y="437"/>
                    <a:pt x="591" y="4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2F75583-8B5E-D143-A7F2-C6309B97C05B}"/>
                </a:ext>
              </a:extLst>
            </p:cNvPr>
            <p:cNvSpPr/>
            <p:nvPr/>
          </p:nvSpPr>
          <p:spPr>
            <a:xfrm>
              <a:off x="6594120" y="4047839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62FCBF1C-0306-B84D-BC91-1FEEF47B9378}"/>
                </a:ext>
              </a:extLst>
            </p:cNvPr>
            <p:cNvSpPr/>
            <p:nvPr/>
          </p:nvSpPr>
          <p:spPr>
            <a:xfrm>
              <a:off x="6770520" y="37918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D3D31310-9279-DF42-B91D-C91C490C9286}"/>
                </a:ext>
              </a:extLst>
            </p:cNvPr>
            <p:cNvSpPr/>
            <p:nvPr/>
          </p:nvSpPr>
          <p:spPr>
            <a:xfrm>
              <a:off x="7121160" y="3762720"/>
              <a:ext cx="993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1232">
                  <a:moveTo>
                    <a:pt x="272" y="638"/>
                  </a:moveTo>
                  <a:cubicBezTo>
                    <a:pt x="277" y="622"/>
                    <a:pt x="277" y="619"/>
                    <a:pt x="277" y="616"/>
                  </a:cubicBezTo>
                  <a:cubicBezTo>
                    <a:pt x="277" y="613"/>
                    <a:pt x="277" y="610"/>
                    <a:pt x="272" y="596"/>
                  </a:cubicBezTo>
                  <a:lnTo>
                    <a:pt x="53" y="28"/>
                  </a:lnTo>
                  <a:cubicBezTo>
                    <a:pt x="45" y="8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0" y="31"/>
                    <a:pt x="6" y="45"/>
                  </a:cubicBezTo>
                  <a:lnTo>
                    <a:pt x="227" y="616"/>
                  </a:lnTo>
                  <a:lnTo>
                    <a:pt x="6" y="1187"/>
                  </a:lnTo>
                  <a:cubicBezTo>
                    <a:pt x="0" y="1198"/>
                    <a:pt x="0" y="1201"/>
                    <a:pt x="0" y="1210"/>
                  </a:cubicBezTo>
                  <a:cubicBezTo>
                    <a:pt x="0" y="1221"/>
                    <a:pt x="11" y="1232"/>
                    <a:pt x="25" y="1232"/>
                  </a:cubicBezTo>
                  <a:cubicBezTo>
                    <a:pt x="42" y="1232"/>
                    <a:pt x="45" y="1221"/>
                    <a:pt x="50" y="1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64" name="Freeform 163">
            <a:extLst>
              <a:ext uri="{FF2B5EF4-FFF2-40B4-BE49-F238E27FC236}">
                <a16:creationId xmlns:a16="http://schemas.microsoft.com/office/drawing/2014/main" id="{3524B94E-92C6-D848-8372-68B1510820A9}"/>
              </a:ext>
            </a:extLst>
          </p:cNvPr>
          <p:cNvSpPr/>
          <p:nvPr/>
        </p:nvSpPr>
        <p:spPr>
          <a:xfrm>
            <a:off x="914400" y="2118167"/>
            <a:ext cx="8686800" cy="3035952"/>
          </a:xfrm>
          <a:custGeom>
            <a:avLst>
              <a:gd name="f0" fmla="val 7171"/>
              <a:gd name="f1" fmla="val 528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Why is it called a </a:t>
            </a:r>
            <a:r>
              <a:rPr lang="en-US" sz="24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Markov</a:t>
            </a: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decision process?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Because we’re making the following assumption: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		– this is called the “Markov” assumption</a:t>
            </a:r>
          </a:p>
        </p:txBody>
      </p:sp>
      <p:grpSp>
        <p:nvGrpSpPr>
          <p:cNvPr id="165" name="Group 164" descr="22§display§P(s_{t+1} | s_t,a_t) = &#10;P(s_{t+1} | s_t,a_t,\dots,s_1,a_1)§svg§600§FALSE" title="TexMaths">
            <a:extLst>
              <a:ext uri="{FF2B5EF4-FFF2-40B4-BE49-F238E27FC236}">
                <a16:creationId xmlns:a16="http://schemas.microsoft.com/office/drawing/2014/main" id="{E3AC0D5D-F4C0-5A4B-872B-0A124EE0CD0D}"/>
              </a:ext>
            </a:extLst>
          </p:cNvPr>
          <p:cNvGrpSpPr/>
          <p:nvPr/>
        </p:nvGrpSpPr>
        <p:grpSpPr>
          <a:xfrm>
            <a:off x="2073600" y="3727197"/>
            <a:ext cx="6086160" cy="348121"/>
            <a:chOff x="2067120" y="3217679"/>
            <a:chExt cx="6086160" cy="348121"/>
          </a:xfrm>
        </p:grpSpPr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5906E1D5-F33F-5E45-A3BB-168230E0D320}"/>
                </a:ext>
              </a:extLst>
            </p:cNvPr>
            <p:cNvSpPr/>
            <p:nvPr/>
          </p:nvSpPr>
          <p:spPr>
            <a:xfrm>
              <a:off x="2067120" y="3218400"/>
              <a:ext cx="608616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7" h="966">
                  <a:moveTo>
                    <a:pt x="8455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16907" y="0"/>
                  </a:lnTo>
                  <a:lnTo>
                    <a:pt x="16907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0B5A91F0-3686-EF44-B73A-F8930243BC3C}"/>
                </a:ext>
              </a:extLst>
            </p:cNvPr>
            <p:cNvSpPr/>
            <p:nvPr/>
          </p:nvSpPr>
          <p:spPr>
            <a:xfrm>
              <a:off x="2081520" y="32407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3DBB3755-E37A-C745-89A7-C9763314961A}"/>
                </a:ext>
              </a:extLst>
            </p:cNvPr>
            <p:cNvSpPr/>
            <p:nvPr/>
          </p:nvSpPr>
          <p:spPr>
            <a:xfrm>
              <a:off x="237276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5DE140C-5599-2540-978C-A2090DEC80AD}"/>
                </a:ext>
              </a:extLst>
            </p:cNvPr>
            <p:cNvSpPr/>
            <p:nvPr/>
          </p:nvSpPr>
          <p:spPr>
            <a:xfrm>
              <a:off x="249084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14C68A-3876-4349-92C2-F9571D669BA6}"/>
                </a:ext>
              </a:extLst>
            </p:cNvPr>
            <p:cNvSpPr/>
            <p:nvPr/>
          </p:nvSpPr>
          <p:spPr>
            <a:xfrm>
              <a:off x="26452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B936CCC4-9E79-474C-863C-E86B6D3D7BE7}"/>
                </a:ext>
              </a:extLst>
            </p:cNvPr>
            <p:cNvSpPr/>
            <p:nvPr/>
          </p:nvSpPr>
          <p:spPr>
            <a:xfrm>
              <a:off x="2756880" y="33800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2E71D634-E91D-EF47-B626-0157D916D96D}"/>
                </a:ext>
              </a:extLst>
            </p:cNvPr>
            <p:cNvSpPr/>
            <p:nvPr/>
          </p:nvSpPr>
          <p:spPr>
            <a:xfrm>
              <a:off x="29793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DAAE079C-0E0B-924B-99B0-580916BA076F}"/>
                </a:ext>
              </a:extLst>
            </p:cNvPr>
            <p:cNvSpPr/>
            <p:nvPr/>
          </p:nvSpPr>
          <p:spPr>
            <a:xfrm>
              <a:off x="3151440" y="32176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762070C-5DC5-0249-82FE-6106FAF161E9}"/>
                </a:ext>
              </a:extLst>
            </p:cNvPr>
            <p:cNvSpPr/>
            <p:nvPr/>
          </p:nvSpPr>
          <p:spPr>
            <a:xfrm>
              <a:off x="32241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EB9D8191-F0D4-9F43-B97F-8102C54960F2}"/>
                </a:ext>
              </a:extLst>
            </p:cNvPr>
            <p:cNvSpPr/>
            <p:nvPr/>
          </p:nvSpPr>
          <p:spPr>
            <a:xfrm>
              <a:off x="337932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4A71F171-B29E-5B48-868E-F57CC0321758}"/>
                </a:ext>
              </a:extLst>
            </p:cNvPr>
            <p:cNvSpPr/>
            <p:nvPr/>
          </p:nvSpPr>
          <p:spPr>
            <a:xfrm>
              <a:off x="3521159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D7B9014-CDA7-014C-827F-A1FA6002E2B7}"/>
                </a:ext>
              </a:extLst>
            </p:cNvPr>
            <p:cNvSpPr/>
            <p:nvPr/>
          </p:nvSpPr>
          <p:spPr>
            <a:xfrm>
              <a:off x="365976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B1FE03F6-1832-1543-B12A-E282CC2899D4}"/>
                </a:ext>
              </a:extLst>
            </p:cNvPr>
            <p:cNvSpPr/>
            <p:nvPr/>
          </p:nvSpPr>
          <p:spPr>
            <a:xfrm>
              <a:off x="38386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FA84A99-570C-3046-BAD0-DBA7ABF3B539}"/>
                </a:ext>
              </a:extLst>
            </p:cNvPr>
            <p:cNvSpPr/>
            <p:nvPr/>
          </p:nvSpPr>
          <p:spPr>
            <a:xfrm>
              <a:off x="3971159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6255E05-95EA-374F-8D64-535F8F36D574}"/>
                </a:ext>
              </a:extLst>
            </p:cNvPr>
            <p:cNvSpPr/>
            <p:nvPr/>
          </p:nvSpPr>
          <p:spPr>
            <a:xfrm>
              <a:off x="4202280" y="33508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840CA02-5BB3-644B-B6E0-797DDADCAB6E}"/>
                </a:ext>
              </a:extLst>
            </p:cNvPr>
            <p:cNvSpPr/>
            <p:nvPr/>
          </p:nvSpPr>
          <p:spPr>
            <a:xfrm>
              <a:off x="4562640" y="3240720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7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97BAC91F-EBE8-7549-8B97-6860043BE5B1}"/>
                </a:ext>
              </a:extLst>
            </p:cNvPr>
            <p:cNvSpPr/>
            <p:nvPr/>
          </p:nvSpPr>
          <p:spPr>
            <a:xfrm>
              <a:off x="485424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5D8396A-B5AD-2E49-9964-23B1F2EF8DF3}"/>
                </a:ext>
              </a:extLst>
            </p:cNvPr>
            <p:cNvSpPr/>
            <p:nvPr/>
          </p:nvSpPr>
          <p:spPr>
            <a:xfrm>
              <a:off x="497304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E4DC7DA-B775-F24E-A6F5-8770801EA351}"/>
                </a:ext>
              </a:extLst>
            </p:cNvPr>
            <p:cNvSpPr/>
            <p:nvPr/>
          </p:nvSpPr>
          <p:spPr>
            <a:xfrm>
              <a:off x="5127479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32ABA6C-C434-A84C-94E8-CB2D1D7133CB}"/>
                </a:ext>
              </a:extLst>
            </p:cNvPr>
            <p:cNvSpPr/>
            <p:nvPr/>
          </p:nvSpPr>
          <p:spPr>
            <a:xfrm>
              <a:off x="5239080" y="3380040"/>
              <a:ext cx="179280" cy="18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2"/>
                    <a:pt x="251" y="502"/>
                  </a:cubicBezTo>
                  <a:cubicBezTo>
                    <a:pt x="266" y="502"/>
                    <a:pt x="266" y="486"/>
                    <a:pt x="266" y="4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566AA88F-747A-3D40-84AA-76A28B3412EB}"/>
                </a:ext>
              </a:extLst>
            </p:cNvPr>
            <p:cNvSpPr/>
            <p:nvPr/>
          </p:nvSpPr>
          <p:spPr>
            <a:xfrm>
              <a:off x="54615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28CF1679-6CF0-5346-8CB0-DB551792571E}"/>
                </a:ext>
              </a:extLst>
            </p:cNvPr>
            <p:cNvSpPr/>
            <p:nvPr/>
          </p:nvSpPr>
          <p:spPr>
            <a:xfrm>
              <a:off x="5633640" y="32176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8CD4564F-C506-F645-8081-E08815C7F87D}"/>
                </a:ext>
              </a:extLst>
            </p:cNvPr>
            <p:cNvSpPr/>
            <p:nvPr/>
          </p:nvSpPr>
          <p:spPr>
            <a:xfrm>
              <a:off x="57063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F584DC48-1F18-7B42-9BF4-01CF7FD4E273}"/>
                </a:ext>
              </a:extLst>
            </p:cNvPr>
            <p:cNvSpPr/>
            <p:nvPr/>
          </p:nvSpPr>
          <p:spPr>
            <a:xfrm>
              <a:off x="5860799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98E6783E-8383-9344-91F8-13F95AA71544}"/>
                </a:ext>
              </a:extLst>
            </p:cNvPr>
            <p:cNvSpPr/>
            <p:nvPr/>
          </p:nvSpPr>
          <p:spPr>
            <a:xfrm>
              <a:off x="600336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C3998C94-AC0F-6B44-BD93-BD141DFA2B18}"/>
                </a:ext>
              </a:extLst>
            </p:cNvPr>
            <p:cNvSpPr/>
            <p:nvPr/>
          </p:nvSpPr>
          <p:spPr>
            <a:xfrm>
              <a:off x="614196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39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1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B449A05C-8944-DE4A-845E-98BE5ED21192}"/>
                </a:ext>
              </a:extLst>
            </p:cNvPr>
            <p:cNvSpPr/>
            <p:nvPr/>
          </p:nvSpPr>
          <p:spPr>
            <a:xfrm>
              <a:off x="6320880" y="33786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C7568BD-B1FA-6A40-90DA-7AFA2FCFD0D1}"/>
                </a:ext>
              </a:extLst>
            </p:cNvPr>
            <p:cNvSpPr/>
            <p:nvPr/>
          </p:nvSpPr>
          <p:spPr>
            <a:xfrm>
              <a:off x="646344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3C6065CF-FE85-7C41-BA6A-1A107FAB2841}"/>
                </a:ext>
              </a:extLst>
            </p:cNvPr>
            <p:cNvSpPr/>
            <p:nvPr/>
          </p:nvSpPr>
          <p:spPr>
            <a:xfrm>
              <a:off x="661788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225E3880-A9B5-E747-B307-1A2901C859B7}"/>
                </a:ext>
              </a:extLst>
            </p:cNvPr>
            <p:cNvSpPr/>
            <p:nvPr/>
          </p:nvSpPr>
          <p:spPr>
            <a:xfrm>
              <a:off x="677160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541A78AC-973D-8040-ABD9-C481364184F0}"/>
                </a:ext>
              </a:extLst>
            </p:cNvPr>
            <p:cNvSpPr/>
            <p:nvPr/>
          </p:nvSpPr>
          <p:spPr>
            <a:xfrm>
              <a:off x="6926040" y="3441960"/>
              <a:ext cx="37800" cy="3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" h="106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29EDF9ED-7797-F94E-9395-409CA96C73F3}"/>
                </a:ext>
              </a:extLst>
            </p:cNvPr>
            <p:cNvSpPr/>
            <p:nvPr/>
          </p:nvSpPr>
          <p:spPr>
            <a:xfrm>
              <a:off x="7081200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3832ED32-14A9-4547-8A4B-4D1936ACD636}"/>
                </a:ext>
              </a:extLst>
            </p:cNvPr>
            <p:cNvSpPr/>
            <p:nvPr/>
          </p:nvSpPr>
          <p:spPr>
            <a:xfrm>
              <a:off x="7223760" y="33246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7F9968EE-8EBB-BD4E-A026-562BE32EA0CA}"/>
                </a:ext>
              </a:extLst>
            </p:cNvPr>
            <p:cNvSpPr/>
            <p:nvPr/>
          </p:nvSpPr>
          <p:spPr>
            <a:xfrm>
              <a:off x="739476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59C8D7E-092D-2B43-B324-0EB14DD3F406}"/>
                </a:ext>
              </a:extLst>
            </p:cNvPr>
            <p:cNvSpPr/>
            <p:nvPr/>
          </p:nvSpPr>
          <p:spPr>
            <a:xfrm>
              <a:off x="7554239" y="3441960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A0C94D36-32CC-5344-BB75-A1973BD17EB3}"/>
                </a:ext>
              </a:extLst>
            </p:cNvPr>
            <p:cNvSpPr/>
            <p:nvPr/>
          </p:nvSpPr>
          <p:spPr>
            <a:xfrm>
              <a:off x="7692840" y="332460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101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557A87D9-E8AF-9243-95EA-9A1458CE5D59}"/>
                </a:ext>
              </a:extLst>
            </p:cNvPr>
            <p:cNvSpPr/>
            <p:nvPr/>
          </p:nvSpPr>
          <p:spPr>
            <a:xfrm>
              <a:off x="7888320" y="336888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3369496-637F-4847-AF78-7AC33B303370}"/>
                </a:ext>
              </a:extLst>
            </p:cNvPr>
            <p:cNvSpPr/>
            <p:nvPr/>
          </p:nvSpPr>
          <p:spPr>
            <a:xfrm>
              <a:off x="8038080" y="32176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04" name="Title 203">
            <a:extLst>
              <a:ext uri="{FF2B5EF4-FFF2-40B4-BE49-F238E27FC236}">
                <a16:creationId xmlns:a16="http://schemas.microsoft.com/office/drawing/2014/main" id="{524AEC07-BA8A-AD44-9B4E-0FDAC315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12858"/>
          </a:xfrm>
        </p:spPr>
        <p:txBody>
          <a:bodyPr/>
          <a:lstStyle/>
          <a:p>
            <a:r>
              <a:rPr lang="en-US" dirty="0"/>
              <a:t>Definition of an MDP</a:t>
            </a:r>
          </a:p>
        </p:txBody>
      </p:sp>
    </p:spTree>
    <p:extLst>
      <p:ext uri="{BB962C8B-B14F-4D97-AF65-F5344CB8AC3E}">
        <p14:creationId xmlns:p14="http://schemas.microsoft.com/office/powerpoint/2010/main" val="2925309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val 2">
            <a:extLst>
              <a:ext uri="{FF2B5EF4-FFF2-40B4-BE49-F238E27FC236}">
                <a16:creationId xmlns:a16="http://schemas.microsoft.com/office/drawing/2014/main" id="{0660D956-742E-4344-8E09-F953C15B7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675" y="2779713"/>
            <a:ext cx="457200" cy="457200"/>
          </a:xfrm>
          <a:prstGeom prst="ellips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" name="Group 3">
            <a:extLst>
              <a:ext uri="{FF2B5EF4-FFF2-40B4-BE49-F238E27FC236}">
                <a16:creationId xmlns:a16="http://schemas.microsoft.com/office/drawing/2014/main" id="{9545F7BF-D73E-8741-811A-34A47629C176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951163"/>
            <a:ext cx="215900" cy="146050"/>
            <a:chOff x="3888" y="1859"/>
            <a:chExt cx="136" cy="92"/>
          </a:xfrm>
        </p:grpSpPr>
        <p:sp>
          <p:nvSpPr>
            <p:cNvPr id="43012" name="Freeform 4">
              <a:extLst>
                <a:ext uri="{FF2B5EF4-FFF2-40B4-BE49-F238E27FC236}">
                  <a16:creationId xmlns:a16="http://schemas.microsoft.com/office/drawing/2014/main" id="{17405436-86A6-C644-957C-B89883FF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59"/>
              <a:ext cx="136" cy="93"/>
            </a:xfrm>
            <a:custGeom>
              <a:avLst/>
              <a:gdLst>
                <a:gd name="T0" fmla="*/ 303 w 606"/>
                <a:gd name="T1" fmla="*/ 412 h 413"/>
                <a:gd name="T2" fmla="*/ 0 w 606"/>
                <a:gd name="T3" fmla="*/ 412 h 413"/>
                <a:gd name="T4" fmla="*/ 0 w 606"/>
                <a:gd name="T5" fmla="*/ 0 h 413"/>
                <a:gd name="T6" fmla="*/ 605 w 606"/>
                <a:gd name="T7" fmla="*/ 0 h 413"/>
                <a:gd name="T8" fmla="*/ 605 w 606"/>
                <a:gd name="T9" fmla="*/ 412 h 413"/>
                <a:gd name="T10" fmla="*/ 303 w 606"/>
                <a:gd name="T11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6" h="413">
                  <a:moveTo>
                    <a:pt x="303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605" y="0"/>
                  </a:lnTo>
                  <a:lnTo>
                    <a:pt x="605" y="412"/>
                  </a:lnTo>
                  <a:lnTo>
                    <a:pt x="303" y="4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3" name="Freeform 5">
              <a:extLst>
                <a:ext uri="{FF2B5EF4-FFF2-40B4-BE49-F238E27FC236}">
                  <a16:creationId xmlns:a16="http://schemas.microsoft.com/office/drawing/2014/main" id="{06B9ABF9-0BB5-844F-A33D-841294BC3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" y="1859"/>
              <a:ext cx="92" cy="76"/>
            </a:xfrm>
            <a:custGeom>
              <a:avLst/>
              <a:gdLst>
                <a:gd name="T0" fmla="*/ 227 w 409"/>
                <a:gd name="T1" fmla="*/ 135 h 339"/>
                <a:gd name="T2" fmla="*/ 185 w 409"/>
                <a:gd name="T3" fmla="*/ 37 h 339"/>
                <a:gd name="T4" fmla="*/ 182 w 409"/>
                <a:gd name="T5" fmla="*/ 30 h 339"/>
                <a:gd name="T6" fmla="*/ 212 w 409"/>
                <a:gd name="T7" fmla="*/ 16 h 339"/>
                <a:gd name="T8" fmla="*/ 222 w 409"/>
                <a:gd name="T9" fmla="*/ 6 h 339"/>
                <a:gd name="T10" fmla="*/ 215 w 409"/>
                <a:gd name="T11" fmla="*/ 0 h 339"/>
                <a:gd name="T12" fmla="*/ 152 w 409"/>
                <a:gd name="T13" fmla="*/ 2 h 339"/>
                <a:gd name="T14" fmla="*/ 97 w 409"/>
                <a:gd name="T15" fmla="*/ 0 h 339"/>
                <a:gd name="T16" fmla="*/ 87 w 409"/>
                <a:gd name="T17" fmla="*/ 10 h 339"/>
                <a:gd name="T18" fmla="*/ 100 w 409"/>
                <a:gd name="T19" fmla="*/ 16 h 339"/>
                <a:gd name="T20" fmla="*/ 136 w 409"/>
                <a:gd name="T21" fmla="*/ 31 h 339"/>
                <a:gd name="T22" fmla="*/ 195 w 409"/>
                <a:gd name="T23" fmla="*/ 170 h 339"/>
                <a:gd name="T24" fmla="*/ 90 w 409"/>
                <a:gd name="T25" fmla="*/ 282 h 339"/>
                <a:gd name="T26" fmla="*/ 84 w 409"/>
                <a:gd name="T27" fmla="*/ 287 h 339"/>
                <a:gd name="T28" fmla="*/ 11 w 409"/>
                <a:gd name="T29" fmla="*/ 322 h 339"/>
                <a:gd name="T30" fmla="*/ 0 w 409"/>
                <a:gd name="T31" fmla="*/ 332 h 339"/>
                <a:gd name="T32" fmla="*/ 7 w 409"/>
                <a:gd name="T33" fmla="*/ 338 h 339"/>
                <a:gd name="T34" fmla="*/ 53 w 409"/>
                <a:gd name="T35" fmla="*/ 336 h 339"/>
                <a:gd name="T36" fmla="*/ 108 w 409"/>
                <a:gd name="T37" fmla="*/ 338 h 339"/>
                <a:gd name="T38" fmla="*/ 118 w 409"/>
                <a:gd name="T39" fmla="*/ 328 h 339"/>
                <a:gd name="T40" fmla="*/ 111 w 409"/>
                <a:gd name="T41" fmla="*/ 322 h 339"/>
                <a:gd name="T42" fmla="*/ 91 w 409"/>
                <a:gd name="T43" fmla="*/ 307 h 339"/>
                <a:gd name="T44" fmla="*/ 105 w 409"/>
                <a:gd name="T45" fmla="*/ 284 h 339"/>
                <a:gd name="T46" fmla="*/ 156 w 409"/>
                <a:gd name="T47" fmla="*/ 231 h 339"/>
                <a:gd name="T48" fmla="*/ 199 w 409"/>
                <a:gd name="T49" fmla="*/ 184 h 339"/>
                <a:gd name="T50" fmla="*/ 250 w 409"/>
                <a:gd name="T51" fmla="*/ 301 h 339"/>
                <a:gd name="T52" fmla="*/ 252 w 409"/>
                <a:gd name="T53" fmla="*/ 308 h 339"/>
                <a:gd name="T54" fmla="*/ 223 w 409"/>
                <a:gd name="T55" fmla="*/ 322 h 339"/>
                <a:gd name="T56" fmla="*/ 213 w 409"/>
                <a:gd name="T57" fmla="*/ 332 h 339"/>
                <a:gd name="T58" fmla="*/ 222 w 409"/>
                <a:gd name="T59" fmla="*/ 338 h 339"/>
                <a:gd name="T60" fmla="*/ 283 w 409"/>
                <a:gd name="T61" fmla="*/ 336 h 339"/>
                <a:gd name="T62" fmla="*/ 338 w 409"/>
                <a:gd name="T63" fmla="*/ 338 h 339"/>
                <a:gd name="T64" fmla="*/ 348 w 409"/>
                <a:gd name="T65" fmla="*/ 328 h 339"/>
                <a:gd name="T66" fmla="*/ 339 w 409"/>
                <a:gd name="T67" fmla="*/ 322 h 339"/>
                <a:gd name="T68" fmla="*/ 296 w 409"/>
                <a:gd name="T69" fmla="*/ 301 h 339"/>
                <a:gd name="T70" fmla="*/ 233 w 409"/>
                <a:gd name="T71" fmla="*/ 149 h 339"/>
                <a:gd name="T72" fmla="*/ 334 w 409"/>
                <a:gd name="T73" fmla="*/ 41 h 339"/>
                <a:gd name="T74" fmla="*/ 397 w 409"/>
                <a:gd name="T75" fmla="*/ 16 h 339"/>
                <a:gd name="T76" fmla="*/ 408 w 409"/>
                <a:gd name="T77" fmla="*/ 6 h 339"/>
                <a:gd name="T78" fmla="*/ 401 w 409"/>
                <a:gd name="T79" fmla="*/ 0 h 339"/>
                <a:gd name="T80" fmla="*/ 355 w 409"/>
                <a:gd name="T81" fmla="*/ 2 h 339"/>
                <a:gd name="T82" fmla="*/ 300 w 409"/>
                <a:gd name="T83" fmla="*/ 0 h 339"/>
                <a:gd name="T84" fmla="*/ 290 w 409"/>
                <a:gd name="T85" fmla="*/ 10 h 339"/>
                <a:gd name="T86" fmla="*/ 296 w 409"/>
                <a:gd name="T87" fmla="*/ 16 h 339"/>
                <a:gd name="T88" fmla="*/ 315 w 409"/>
                <a:gd name="T89" fmla="*/ 31 h 339"/>
                <a:gd name="T90" fmla="*/ 307 w 409"/>
                <a:gd name="T91" fmla="*/ 49 h 339"/>
                <a:gd name="T92" fmla="*/ 227 w 409"/>
                <a:gd name="T93" fmla="*/ 13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9" h="339">
                  <a:moveTo>
                    <a:pt x="227" y="135"/>
                  </a:moveTo>
                  <a:lnTo>
                    <a:pt x="185" y="37"/>
                  </a:lnTo>
                  <a:cubicBezTo>
                    <a:pt x="184" y="32"/>
                    <a:pt x="182" y="31"/>
                    <a:pt x="182" y="30"/>
                  </a:cubicBezTo>
                  <a:cubicBezTo>
                    <a:pt x="182" y="27"/>
                    <a:pt x="191" y="17"/>
                    <a:pt x="212" y="16"/>
                  </a:cubicBezTo>
                  <a:cubicBezTo>
                    <a:pt x="216" y="16"/>
                    <a:pt x="222" y="14"/>
                    <a:pt x="222" y="6"/>
                  </a:cubicBezTo>
                  <a:cubicBezTo>
                    <a:pt x="222" y="0"/>
                    <a:pt x="216" y="0"/>
                    <a:pt x="215" y="0"/>
                  </a:cubicBezTo>
                  <a:cubicBezTo>
                    <a:pt x="194" y="0"/>
                    <a:pt x="173" y="2"/>
                    <a:pt x="152" y="2"/>
                  </a:cubicBezTo>
                  <a:cubicBezTo>
                    <a:pt x="139" y="2"/>
                    <a:pt x="109" y="0"/>
                    <a:pt x="97" y="0"/>
                  </a:cubicBezTo>
                  <a:cubicBezTo>
                    <a:pt x="94" y="0"/>
                    <a:pt x="87" y="0"/>
                    <a:pt x="87" y="10"/>
                  </a:cubicBezTo>
                  <a:cubicBezTo>
                    <a:pt x="87" y="16"/>
                    <a:pt x="93" y="16"/>
                    <a:pt x="100" y="16"/>
                  </a:cubicBezTo>
                  <a:cubicBezTo>
                    <a:pt x="129" y="16"/>
                    <a:pt x="132" y="20"/>
                    <a:pt x="136" y="31"/>
                  </a:cubicBezTo>
                  <a:lnTo>
                    <a:pt x="195" y="170"/>
                  </a:lnTo>
                  <a:lnTo>
                    <a:pt x="90" y="282"/>
                  </a:lnTo>
                  <a:lnTo>
                    <a:pt x="84" y="287"/>
                  </a:lnTo>
                  <a:cubicBezTo>
                    <a:pt x="59" y="312"/>
                    <a:pt x="37" y="321"/>
                    <a:pt x="11" y="322"/>
                  </a:cubicBezTo>
                  <a:cubicBezTo>
                    <a:pt x="4" y="322"/>
                    <a:pt x="0" y="322"/>
                    <a:pt x="0" y="332"/>
                  </a:cubicBezTo>
                  <a:cubicBezTo>
                    <a:pt x="0" y="333"/>
                    <a:pt x="0" y="338"/>
                    <a:pt x="7" y="338"/>
                  </a:cubicBezTo>
                  <a:cubicBezTo>
                    <a:pt x="21" y="338"/>
                    <a:pt x="38" y="336"/>
                    <a:pt x="53" y="336"/>
                  </a:cubicBezTo>
                  <a:cubicBezTo>
                    <a:pt x="72" y="336"/>
                    <a:pt x="91" y="338"/>
                    <a:pt x="108" y="338"/>
                  </a:cubicBezTo>
                  <a:cubicBezTo>
                    <a:pt x="111" y="338"/>
                    <a:pt x="118" y="338"/>
                    <a:pt x="118" y="328"/>
                  </a:cubicBezTo>
                  <a:cubicBezTo>
                    <a:pt x="118" y="322"/>
                    <a:pt x="112" y="322"/>
                    <a:pt x="111" y="322"/>
                  </a:cubicBezTo>
                  <a:cubicBezTo>
                    <a:pt x="107" y="322"/>
                    <a:pt x="91" y="321"/>
                    <a:pt x="91" y="307"/>
                  </a:cubicBezTo>
                  <a:cubicBezTo>
                    <a:pt x="91" y="300"/>
                    <a:pt x="100" y="291"/>
                    <a:pt x="105" y="284"/>
                  </a:cubicBezTo>
                  <a:lnTo>
                    <a:pt x="156" y="231"/>
                  </a:lnTo>
                  <a:lnTo>
                    <a:pt x="199" y="184"/>
                  </a:lnTo>
                  <a:lnTo>
                    <a:pt x="250" y="301"/>
                  </a:lnTo>
                  <a:cubicBezTo>
                    <a:pt x="252" y="307"/>
                    <a:pt x="252" y="307"/>
                    <a:pt x="252" y="308"/>
                  </a:cubicBezTo>
                  <a:cubicBezTo>
                    <a:pt x="252" y="312"/>
                    <a:pt x="243" y="321"/>
                    <a:pt x="223" y="322"/>
                  </a:cubicBezTo>
                  <a:cubicBezTo>
                    <a:pt x="219" y="322"/>
                    <a:pt x="213" y="324"/>
                    <a:pt x="213" y="332"/>
                  </a:cubicBezTo>
                  <a:cubicBezTo>
                    <a:pt x="213" y="338"/>
                    <a:pt x="219" y="338"/>
                    <a:pt x="222" y="338"/>
                  </a:cubicBezTo>
                  <a:cubicBezTo>
                    <a:pt x="236" y="338"/>
                    <a:pt x="269" y="336"/>
                    <a:pt x="283" y="336"/>
                  </a:cubicBezTo>
                  <a:cubicBezTo>
                    <a:pt x="296" y="336"/>
                    <a:pt x="325" y="338"/>
                    <a:pt x="338" y="338"/>
                  </a:cubicBezTo>
                  <a:cubicBezTo>
                    <a:pt x="342" y="338"/>
                    <a:pt x="348" y="338"/>
                    <a:pt x="348" y="328"/>
                  </a:cubicBezTo>
                  <a:cubicBezTo>
                    <a:pt x="348" y="322"/>
                    <a:pt x="342" y="322"/>
                    <a:pt x="339" y="322"/>
                  </a:cubicBezTo>
                  <a:cubicBezTo>
                    <a:pt x="306" y="322"/>
                    <a:pt x="304" y="321"/>
                    <a:pt x="296" y="301"/>
                  </a:cubicBezTo>
                  <a:cubicBezTo>
                    <a:pt x="276" y="255"/>
                    <a:pt x="244" y="178"/>
                    <a:pt x="233" y="149"/>
                  </a:cubicBezTo>
                  <a:cubicBezTo>
                    <a:pt x="266" y="114"/>
                    <a:pt x="318" y="55"/>
                    <a:pt x="334" y="41"/>
                  </a:cubicBezTo>
                  <a:cubicBezTo>
                    <a:pt x="348" y="28"/>
                    <a:pt x="367" y="17"/>
                    <a:pt x="397" y="16"/>
                  </a:cubicBezTo>
                  <a:cubicBezTo>
                    <a:pt x="402" y="16"/>
                    <a:pt x="408" y="16"/>
                    <a:pt x="408" y="6"/>
                  </a:cubicBezTo>
                  <a:cubicBezTo>
                    <a:pt x="408" y="6"/>
                    <a:pt x="408" y="0"/>
                    <a:pt x="401" y="0"/>
                  </a:cubicBezTo>
                  <a:cubicBezTo>
                    <a:pt x="385" y="0"/>
                    <a:pt x="370" y="2"/>
                    <a:pt x="355" y="2"/>
                  </a:cubicBezTo>
                  <a:cubicBezTo>
                    <a:pt x="336" y="2"/>
                    <a:pt x="317" y="0"/>
                    <a:pt x="300" y="0"/>
                  </a:cubicBezTo>
                  <a:cubicBezTo>
                    <a:pt x="297" y="0"/>
                    <a:pt x="290" y="0"/>
                    <a:pt x="290" y="10"/>
                  </a:cubicBezTo>
                  <a:cubicBezTo>
                    <a:pt x="290" y="14"/>
                    <a:pt x="293" y="16"/>
                    <a:pt x="296" y="16"/>
                  </a:cubicBezTo>
                  <a:cubicBezTo>
                    <a:pt x="300" y="16"/>
                    <a:pt x="315" y="17"/>
                    <a:pt x="315" y="31"/>
                  </a:cubicBezTo>
                  <a:cubicBezTo>
                    <a:pt x="315" y="38"/>
                    <a:pt x="310" y="44"/>
                    <a:pt x="307" y="49"/>
                  </a:cubicBezTo>
                  <a:lnTo>
                    <a:pt x="227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4" name="Freeform 6">
              <a:extLst>
                <a:ext uri="{FF2B5EF4-FFF2-40B4-BE49-F238E27FC236}">
                  <a16:creationId xmlns:a16="http://schemas.microsoft.com/office/drawing/2014/main" id="{0272AAB8-E57D-1243-8549-7DE0B7847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9" y="1901"/>
              <a:ext cx="28" cy="51"/>
            </a:xfrm>
            <a:custGeom>
              <a:avLst/>
              <a:gdLst>
                <a:gd name="T0" fmla="*/ 79 w 129"/>
                <a:gd name="T1" fmla="*/ 10 h 231"/>
                <a:gd name="T2" fmla="*/ 69 w 129"/>
                <a:gd name="T3" fmla="*/ 0 h 231"/>
                <a:gd name="T4" fmla="*/ 0 w 129"/>
                <a:gd name="T5" fmla="*/ 23 h 231"/>
                <a:gd name="T6" fmla="*/ 0 w 129"/>
                <a:gd name="T7" fmla="*/ 35 h 231"/>
                <a:gd name="T8" fmla="*/ 51 w 129"/>
                <a:gd name="T9" fmla="*/ 25 h 231"/>
                <a:gd name="T10" fmla="*/ 51 w 129"/>
                <a:gd name="T11" fmla="*/ 202 h 231"/>
                <a:gd name="T12" fmla="*/ 16 w 129"/>
                <a:gd name="T13" fmla="*/ 217 h 231"/>
                <a:gd name="T14" fmla="*/ 3 w 129"/>
                <a:gd name="T15" fmla="*/ 217 h 231"/>
                <a:gd name="T16" fmla="*/ 3 w 129"/>
                <a:gd name="T17" fmla="*/ 230 h 231"/>
                <a:gd name="T18" fmla="*/ 65 w 129"/>
                <a:gd name="T19" fmla="*/ 228 h 231"/>
                <a:gd name="T20" fmla="*/ 128 w 129"/>
                <a:gd name="T21" fmla="*/ 230 h 231"/>
                <a:gd name="T22" fmla="*/ 128 w 129"/>
                <a:gd name="T23" fmla="*/ 217 h 231"/>
                <a:gd name="T24" fmla="*/ 114 w 129"/>
                <a:gd name="T25" fmla="*/ 217 h 231"/>
                <a:gd name="T26" fmla="*/ 79 w 129"/>
                <a:gd name="T27" fmla="*/ 202 h 231"/>
                <a:gd name="T28" fmla="*/ 79 w 129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3"/>
                    <a:pt x="14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1" y="35"/>
                    <a:pt x="51" y="25"/>
                  </a:cubicBezTo>
                  <a:lnTo>
                    <a:pt x="51" y="202"/>
                  </a:lnTo>
                  <a:cubicBezTo>
                    <a:pt x="51" y="213"/>
                    <a:pt x="51" y="217"/>
                    <a:pt x="16" y="217"/>
                  </a:cubicBezTo>
                  <a:lnTo>
                    <a:pt x="3" y="217"/>
                  </a:lnTo>
                  <a:lnTo>
                    <a:pt x="3" y="230"/>
                  </a:lnTo>
                  <a:cubicBezTo>
                    <a:pt x="9" y="230"/>
                    <a:pt x="52" y="228"/>
                    <a:pt x="65" y="228"/>
                  </a:cubicBezTo>
                  <a:cubicBezTo>
                    <a:pt x="76" y="228"/>
                    <a:pt x="119" y="230"/>
                    <a:pt x="128" y="230"/>
                  </a:cubicBezTo>
                  <a:lnTo>
                    <a:pt x="128" y="217"/>
                  </a:lnTo>
                  <a:lnTo>
                    <a:pt x="114" y="217"/>
                  </a:lnTo>
                  <a:cubicBezTo>
                    <a:pt x="79" y="217"/>
                    <a:pt x="79" y="213"/>
                    <a:pt x="79" y="202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5" name="Oval 7">
            <a:extLst>
              <a:ext uri="{FF2B5EF4-FFF2-40B4-BE49-F238E27FC236}">
                <a16:creationId xmlns:a16="http://schemas.microsoft.com/office/drawing/2014/main" id="{9A9667DB-4926-B646-A27A-8B497419A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2779713"/>
            <a:ext cx="457200" cy="457200"/>
          </a:xfrm>
          <a:prstGeom prst="ellips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6" name="Group 8">
            <a:extLst>
              <a:ext uri="{FF2B5EF4-FFF2-40B4-BE49-F238E27FC236}">
                <a16:creationId xmlns:a16="http://schemas.microsoft.com/office/drawing/2014/main" id="{8B96C245-632D-4149-991D-C2E0DF0EB9AF}"/>
              </a:ext>
            </a:extLst>
          </p:cNvPr>
          <p:cNvGrpSpPr>
            <a:grpSpLocks/>
          </p:cNvGrpSpPr>
          <p:nvPr/>
        </p:nvGrpSpPr>
        <p:grpSpPr bwMode="auto">
          <a:xfrm>
            <a:off x="7086600" y="2951163"/>
            <a:ext cx="215900" cy="146050"/>
            <a:chOff x="4464" y="1859"/>
            <a:chExt cx="136" cy="92"/>
          </a:xfrm>
        </p:grpSpPr>
        <p:sp>
          <p:nvSpPr>
            <p:cNvPr id="43017" name="Freeform 9">
              <a:extLst>
                <a:ext uri="{FF2B5EF4-FFF2-40B4-BE49-F238E27FC236}">
                  <a16:creationId xmlns:a16="http://schemas.microsoft.com/office/drawing/2014/main" id="{7B7B0658-6B06-084F-98E5-0E66EE455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859"/>
              <a:ext cx="136" cy="93"/>
            </a:xfrm>
            <a:custGeom>
              <a:avLst/>
              <a:gdLst>
                <a:gd name="T0" fmla="*/ 303 w 606"/>
                <a:gd name="T1" fmla="*/ 412 h 413"/>
                <a:gd name="T2" fmla="*/ 0 w 606"/>
                <a:gd name="T3" fmla="*/ 412 h 413"/>
                <a:gd name="T4" fmla="*/ 0 w 606"/>
                <a:gd name="T5" fmla="*/ 0 h 413"/>
                <a:gd name="T6" fmla="*/ 605 w 606"/>
                <a:gd name="T7" fmla="*/ 0 h 413"/>
                <a:gd name="T8" fmla="*/ 605 w 606"/>
                <a:gd name="T9" fmla="*/ 412 h 413"/>
                <a:gd name="T10" fmla="*/ 303 w 606"/>
                <a:gd name="T11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6" h="413">
                  <a:moveTo>
                    <a:pt x="303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605" y="0"/>
                  </a:lnTo>
                  <a:lnTo>
                    <a:pt x="605" y="412"/>
                  </a:lnTo>
                  <a:lnTo>
                    <a:pt x="303" y="4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8" name="Freeform 10">
              <a:extLst>
                <a:ext uri="{FF2B5EF4-FFF2-40B4-BE49-F238E27FC236}">
                  <a16:creationId xmlns:a16="http://schemas.microsoft.com/office/drawing/2014/main" id="{E6930139-36A4-384B-B353-3BBEEBCE1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7" y="1859"/>
              <a:ext cx="92" cy="76"/>
            </a:xfrm>
            <a:custGeom>
              <a:avLst/>
              <a:gdLst>
                <a:gd name="T0" fmla="*/ 227 w 409"/>
                <a:gd name="T1" fmla="*/ 135 h 339"/>
                <a:gd name="T2" fmla="*/ 185 w 409"/>
                <a:gd name="T3" fmla="*/ 37 h 339"/>
                <a:gd name="T4" fmla="*/ 182 w 409"/>
                <a:gd name="T5" fmla="*/ 30 h 339"/>
                <a:gd name="T6" fmla="*/ 212 w 409"/>
                <a:gd name="T7" fmla="*/ 16 h 339"/>
                <a:gd name="T8" fmla="*/ 222 w 409"/>
                <a:gd name="T9" fmla="*/ 6 h 339"/>
                <a:gd name="T10" fmla="*/ 215 w 409"/>
                <a:gd name="T11" fmla="*/ 0 h 339"/>
                <a:gd name="T12" fmla="*/ 152 w 409"/>
                <a:gd name="T13" fmla="*/ 2 h 339"/>
                <a:gd name="T14" fmla="*/ 97 w 409"/>
                <a:gd name="T15" fmla="*/ 0 h 339"/>
                <a:gd name="T16" fmla="*/ 87 w 409"/>
                <a:gd name="T17" fmla="*/ 10 h 339"/>
                <a:gd name="T18" fmla="*/ 100 w 409"/>
                <a:gd name="T19" fmla="*/ 16 h 339"/>
                <a:gd name="T20" fmla="*/ 136 w 409"/>
                <a:gd name="T21" fmla="*/ 31 h 339"/>
                <a:gd name="T22" fmla="*/ 195 w 409"/>
                <a:gd name="T23" fmla="*/ 170 h 339"/>
                <a:gd name="T24" fmla="*/ 90 w 409"/>
                <a:gd name="T25" fmla="*/ 282 h 339"/>
                <a:gd name="T26" fmla="*/ 84 w 409"/>
                <a:gd name="T27" fmla="*/ 287 h 339"/>
                <a:gd name="T28" fmla="*/ 11 w 409"/>
                <a:gd name="T29" fmla="*/ 322 h 339"/>
                <a:gd name="T30" fmla="*/ 0 w 409"/>
                <a:gd name="T31" fmla="*/ 332 h 339"/>
                <a:gd name="T32" fmla="*/ 7 w 409"/>
                <a:gd name="T33" fmla="*/ 338 h 339"/>
                <a:gd name="T34" fmla="*/ 53 w 409"/>
                <a:gd name="T35" fmla="*/ 336 h 339"/>
                <a:gd name="T36" fmla="*/ 108 w 409"/>
                <a:gd name="T37" fmla="*/ 338 h 339"/>
                <a:gd name="T38" fmla="*/ 118 w 409"/>
                <a:gd name="T39" fmla="*/ 328 h 339"/>
                <a:gd name="T40" fmla="*/ 111 w 409"/>
                <a:gd name="T41" fmla="*/ 322 h 339"/>
                <a:gd name="T42" fmla="*/ 91 w 409"/>
                <a:gd name="T43" fmla="*/ 307 h 339"/>
                <a:gd name="T44" fmla="*/ 105 w 409"/>
                <a:gd name="T45" fmla="*/ 284 h 339"/>
                <a:gd name="T46" fmla="*/ 156 w 409"/>
                <a:gd name="T47" fmla="*/ 231 h 339"/>
                <a:gd name="T48" fmla="*/ 199 w 409"/>
                <a:gd name="T49" fmla="*/ 184 h 339"/>
                <a:gd name="T50" fmla="*/ 250 w 409"/>
                <a:gd name="T51" fmla="*/ 301 h 339"/>
                <a:gd name="T52" fmla="*/ 252 w 409"/>
                <a:gd name="T53" fmla="*/ 308 h 339"/>
                <a:gd name="T54" fmla="*/ 223 w 409"/>
                <a:gd name="T55" fmla="*/ 322 h 339"/>
                <a:gd name="T56" fmla="*/ 213 w 409"/>
                <a:gd name="T57" fmla="*/ 332 h 339"/>
                <a:gd name="T58" fmla="*/ 222 w 409"/>
                <a:gd name="T59" fmla="*/ 338 h 339"/>
                <a:gd name="T60" fmla="*/ 283 w 409"/>
                <a:gd name="T61" fmla="*/ 336 h 339"/>
                <a:gd name="T62" fmla="*/ 338 w 409"/>
                <a:gd name="T63" fmla="*/ 338 h 339"/>
                <a:gd name="T64" fmla="*/ 348 w 409"/>
                <a:gd name="T65" fmla="*/ 328 h 339"/>
                <a:gd name="T66" fmla="*/ 339 w 409"/>
                <a:gd name="T67" fmla="*/ 322 h 339"/>
                <a:gd name="T68" fmla="*/ 296 w 409"/>
                <a:gd name="T69" fmla="*/ 301 h 339"/>
                <a:gd name="T70" fmla="*/ 233 w 409"/>
                <a:gd name="T71" fmla="*/ 149 h 339"/>
                <a:gd name="T72" fmla="*/ 334 w 409"/>
                <a:gd name="T73" fmla="*/ 41 h 339"/>
                <a:gd name="T74" fmla="*/ 397 w 409"/>
                <a:gd name="T75" fmla="*/ 16 h 339"/>
                <a:gd name="T76" fmla="*/ 408 w 409"/>
                <a:gd name="T77" fmla="*/ 6 h 339"/>
                <a:gd name="T78" fmla="*/ 401 w 409"/>
                <a:gd name="T79" fmla="*/ 0 h 339"/>
                <a:gd name="T80" fmla="*/ 355 w 409"/>
                <a:gd name="T81" fmla="*/ 2 h 339"/>
                <a:gd name="T82" fmla="*/ 300 w 409"/>
                <a:gd name="T83" fmla="*/ 0 h 339"/>
                <a:gd name="T84" fmla="*/ 290 w 409"/>
                <a:gd name="T85" fmla="*/ 10 h 339"/>
                <a:gd name="T86" fmla="*/ 296 w 409"/>
                <a:gd name="T87" fmla="*/ 16 h 339"/>
                <a:gd name="T88" fmla="*/ 315 w 409"/>
                <a:gd name="T89" fmla="*/ 31 h 339"/>
                <a:gd name="T90" fmla="*/ 307 w 409"/>
                <a:gd name="T91" fmla="*/ 49 h 339"/>
                <a:gd name="T92" fmla="*/ 227 w 409"/>
                <a:gd name="T93" fmla="*/ 13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9" h="339">
                  <a:moveTo>
                    <a:pt x="227" y="135"/>
                  </a:moveTo>
                  <a:lnTo>
                    <a:pt x="185" y="37"/>
                  </a:lnTo>
                  <a:cubicBezTo>
                    <a:pt x="184" y="32"/>
                    <a:pt x="182" y="31"/>
                    <a:pt x="182" y="30"/>
                  </a:cubicBezTo>
                  <a:cubicBezTo>
                    <a:pt x="182" y="27"/>
                    <a:pt x="191" y="17"/>
                    <a:pt x="212" y="16"/>
                  </a:cubicBezTo>
                  <a:cubicBezTo>
                    <a:pt x="216" y="16"/>
                    <a:pt x="222" y="14"/>
                    <a:pt x="222" y="6"/>
                  </a:cubicBezTo>
                  <a:cubicBezTo>
                    <a:pt x="222" y="0"/>
                    <a:pt x="216" y="0"/>
                    <a:pt x="215" y="0"/>
                  </a:cubicBezTo>
                  <a:cubicBezTo>
                    <a:pt x="194" y="0"/>
                    <a:pt x="173" y="2"/>
                    <a:pt x="152" y="2"/>
                  </a:cubicBezTo>
                  <a:cubicBezTo>
                    <a:pt x="139" y="2"/>
                    <a:pt x="109" y="0"/>
                    <a:pt x="97" y="0"/>
                  </a:cubicBezTo>
                  <a:cubicBezTo>
                    <a:pt x="94" y="0"/>
                    <a:pt x="87" y="0"/>
                    <a:pt x="87" y="10"/>
                  </a:cubicBezTo>
                  <a:cubicBezTo>
                    <a:pt x="87" y="16"/>
                    <a:pt x="93" y="16"/>
                    <a:pt x="100" y="16"/>
                  </a:cubicBezTo>
                  <a:cubicBezTo>
                    <a:pt x="129" y="16"/>
                    <a:pt x="132" y="20"/>
                    <a:pt x="136" y="31"/>
                  </a:cubicBezTo>
                  <a:lnTo>
                    <a:pt x="195" y="170"/>
                  </a:lnTo>
                  <a:lnTo>
                    <a:pt x="90" y="282"/>
                  </a:lnTo>
                  <a:lnTo>
                    <a:pt x="84" y="287"/>
                  </a:lnTo>
                  <a:cubicBezTo>
                    <a:pt x="59" y="312"/>
                    <a:pt x="37" y="321"/>
                    <a:pt x="11" y="322"/>
                  </a:cubicBezTo>
                  <a:cubicBezTo>
                    <a:pt x="4" y="322"/>
                    <a:pt x="0" y="322"/>
                    <a:pt x="0" y="332"/>
                  </a:cubicBezTo>
                  <a:cubicBezTo>
                    <a:pt x="0" y="333"/>
                    <a:pt x="0" y="338"/>
                    <a:pt x="7" y="338"/>
                  </a:cubicBezTo>
                  <a:cubicBezTo>
                    <a:pt x="21" y="338"/>
                    <a:pt x="38" y="336"/>
                    <a:pt x="53" y="336"/>
                  </a:cubicBezTo>
                  <a:cubicBezTo>
                    <a:pt x="72" y="336"/>
                    <a:pt x="91" y="338"/>
                    <a:pt x="108" y="338"/>
                  </a:cubicBezTo>
                  <a:cubicBezTo>
                    <a:pt x="111" y="338"/>
                    <a:pt x="118" y="338"/>
                    <a:pt x="118" y="328"/>
                  </a:cubicBezTo>
                  <a:cubicBezTo>
                    <a:pt x="118" y="322"/>
                    <a:pt x="112" y="322"/>
                    <a:pt x="111" y="322"/>
                  </a:cubicBezTo>
                  <a:cubicBezTo>
                    <a:pt x="107" y="322"/>
                    <a:pt x="91" y="321"/>
                    <a:pt x="91" y="307"/>
                  </a:cubicBezTo>
                  <a:cubicBezTo>
                    <a:pt x="91" y="300"/>
                    <a:pt x="100" y="291"/>
                    <a:pt x="105" y="284"/>
                  </a:cubicBezTo>
                  <a:lnTo>
                    <a:pt x="156" y="231"/>
                  </a:lnTo>
                  <a:lnTo>
                    <a:pt x="199" y="184"/>
                  </a:lnTo>
                  <a:lnTo>
                    <a:pt x="250" y="301"/>
                  </a:lnTo>
                  <a:cubicBezTo>
                    <a:pt x="252" y="307"/>
                    <a:pt x="252" y="307"/>
                    <a:pt x="252" y="308"/>
                  </a:cubicBezTo>
                  <a:cubicBezTo>
                    <a:pt x="252" y="312"/>
                    <a:pt x="243" y="321"/>
                    <a:pt x="223" y="322"/>
                  </a:cubicBezTo>
                  <a:cubicBezTo>
                    <a:pt x="219" y="322"/>
                    <a:pt x="213" y="324"/>
                    <a:pt x="213" y="332"/>
                  </a:cubicBezTo>
                  <a:cubicBezTo>
                    <a:pt x="213" y="338"/>
                    <a:pt x="219" y="338"/>
                    <a:pt x="222" y="338"/>
                  </a:cubicBezTo>
                  <a:cubicBezTo>
                    <a:pt x="236" y="338"/>
                    <a:pt x="269" y="336"/>
                    <a:pt x="283" y="336"/>
                  </a:cubicBezTo>
                  <a:cubicBezTo>
                    <a:pt x="296" y="336"/>
                    <a:pt x="325" y="338"/>
                    <a:pt x="338" y="338"/>
                  </a:cubicBezTo>
                  <a:cubicBezTo>
                    <a:pt x="342" y="338"/>
                    <a:pt x="348" y="338"/>
                    <a:pt x="348" y="328"/>
                  </a:cubicBezTo>
                  <a:cubicBezTo>
                    <a:pt x="348" y="322"/>
                    <a:pt x="342" y="322"/>
                    <a:pt x="339" y="322"/>
                  </a:cubicBezTo>
                  <a:cubicBezTo>
                    <a:pt x="306" y="322"/>
                    <a:pt x="304" y="321"/>
                    <a:pt x="296" y="301"/>
                  </a:cubicBezTo>
                  <a:cubicBezTo>
                    <a:pt x="276" y="255"/>
                    <a:pt x="244" y="178"/>
                    <a:pt x="233" y="149"/>
                  </a:cubicBezTo>
                  <a:cubicBezTo>
                    <a:pt x="266" y="114"/>
                    <a:pt x="318" y="55"/>
                    <a:pt x="334" y="41"/>
                  </a:cubicBezTo>
                  <a:cubicBezTo>
                    <a:pt x="348" y="28"/>
                    <a:pt x="367" y="17"/>
                    <a:pt x="397" y="16"/>
                  </a:cubicBezTo>
                  <a:cubicBezTo>
                    <a:pt x="402" y="16"/>
                    <a:pt x="408" y="16"/>
                    <a:pt x="408" y="6"/>
                  </a:cubicBezTo>
                  <a:cubicBezTo>
                    <a:pt x="408" y="6"/>
                    <a:pt x="408" y="0"/>
                    <a:pt x="401" y="0"/>
                  </a:cubicBezTo>
                  <a:cubicBezTo>
                    <a:pt x="385" y="0"/>
                    <a:pt x="370" y="2"/>
                    <a:pt x="355" y="2"/>
                  </a:cubicBezTo>
                  <a:cubicBezTo>
                    <a:pt x="336" y="2"/>
                    <a:pt x="317" y="0"/>
                    <a:pt x="300" y="0"/>
                  </a:cubicBezTo>
                  <a:cubicBezTo>
                    <a:pt x="297" y="0"/>
                    <a:pt x="290" y="0"/>
                    <a:pt x="290" y="10"/>
                  </a:cubicBezTo>
                  <a:cubicBezTo>
                    <a:pt x="290" y="14"/>
                    <a:pt x="293" y="16"/>
                    <a:pt x="296" y="16"/>
                  </a:cubicBezTo>
                  <a:cubicBezTo>
                    <a:pt x="300" y="16"/>
                    <a:pt x="315" y="17"/>
                    <a:pt x="315" y="31"/>
                  </a:cubicBezTo>
                  <a:cubicBezTo>
                    <a:pt x="315" y="38"/>
                    <a:pt x="310" y="44"/>
                    <a:pt x="307" y="49"/>
                  </a:cubicBezTo>
                  <a:lnTo>
                    <a:pt x="227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9" name="Freeform 11">
              <a:extLst>
                <a:ext uri="{FF2B5EF4-FFF2-40B4-BE49-F238E27FC236}">
                  <a16:creationId xmlns:a16="http://schemas.microsoft.com/office/drawing/2014/main" id="{810B6E8B-2047-4C4A-A6D8-794BAD5F9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" y="1901"/>
              <a:ext cx="34" cy="51"/>
            </a:xfrm>
            <a:custGeom>
              <a:avLst/>
              <a:gdLst>
                <a:gd name="T0" fmla="*/ 154 w 155"/>
                <a:gd name="T1" fmla="*/ 167 h 231"/>
                <a:gd name="T2" fmla="*/ 142 w 155"/>
                <a:gd name="T3" fmla="*/ 167 h 231"/>
                <a:gd name="T4" fmla="*/ 133 w 155"/>
                <a:gd name="T5" fmla="*/ 199 h 231"/>
                <a:gd name="T6" fmla="*/ 98 w 155"/>
                <a:gd name="T7" fmla="*/ 200 h 231"/>
                <a:gd name="T8" fmla="*/ 35 w 155"/>
                <a:gd name="T9" fmla="*/ 200 h 231"/>
                <a:gd name="T10" fmla="*/ 104 w 155"/>
                <a:gd name="T11" fmla="*/ 143 h 231"/>
                <a:gd name="T12" fmla="*/ 154 w 155"/>
                <a:gd name="T13" fmla="*/ 67 h 231"/>
                <a:gd name="T14" fmla="*/ 73 w 155"/>
                <a:gd name="T15" fmla="*/ 0 h 231"/>
                <a:gd name="T16" fmla="*/ 0 w 155"/>
                <a:gd name="T17" fmla="*/ 62 h 231"/>
                <a:gd name="T18" fmla="*/ 18 w 155"/>
                <a:gd name="T19" fmla="*/ 81 h 231"/>
                <a:gd name="T20" fmla="*/ 37 w 155"/>
                <a:gd name="T21" fmla="*/ 63 h 231"/>
                <a:gd name="T22" fmla="*/ 17 w 155"/>
                <a:gd name="T23" fmla="*/ 45 h 231"/>
                <a:gd name="T24" fmla="*/ 67 w 155"/>
                <a:gd name="T25" fmla="*/ 13 h 231"/>
                <a:gd name="T26" fmla="*/ 121 w 155"/>
                <a:gd name="T27" fmla="*/ 67 h 231"/>
                <a:gd name="T28" fmla="*/ 87 w 155"/>
                <a:gd name="T29" fmla="*/ 135 h 231"/>
                <a:gd name="T30" fmla="*/ 3 w 155"/>
                <a:gd name="T31" fmla="*/ 217 h 231"/>
                <a:gd name="T32" fmla="*/ 0 w 155"/>
                <a:gd name="T33" fmla="*/ 230 h 231"/>
                <a:gd name="T34" fmla="*/ 143 w 155"/>
                <a:gd name="T35" fmla="*/ 230 h 231"/>
                <a:gd name="T36" fmla="*/ 154 w 155"/>
                <a:gd name="T37" fmla="*/ 16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1">
                  <a:moveTo>
                    <a:pt x="154" y="167"/>
                  </a:moveTo>
                  <a:lnTo>
                    <a:pt x="142" y="167"/>
                  </a:lnTo>
                  <a:cubicBezTo>
                    <a:pt x="142" y="175"/>
                    <a:pt x="137" y="195"/>
                    <a:pt x="133" y="199"/>
                  </a:cubicBezTo>
                  <a:cubicBezTo>
                    <a:pt x="130" y="200"/>
                    <a:pt x="104" y="200"/>
                    <a:pt x="98" y="200"/>
                  </a:cubicBezTo>
                  <a:lnTo>
                    <a:pt x="35" y="200"/>
                  </a:lnTo>
                  <a:cubicBezTo>
                    <a:pt x="72" y="168"/>
                    <a:pt x="83" y="158"/>
                    <a:pt x="104" y="143"/>
                  </a:cubicBezTo>
                  <a:cubicBezTo>
                    <a:pt x="130" y="122"/>
                    <a:pt x="154" y="101"/>
                    <a:pt x="154" y="67"/>
                  </a:cubicBezTo>
                  <a:cubicBezTo>
                    <a:pt x="154" y="25"/>
                    <a:pt x="116" y="0"/>
                    <a:pt x="73" y="0"/>
                  </a:cubicBezTo>
                  <a:cubicBezTo>
                    <a:pt x="30" y="0"/>
                    <a:pt x="0" y="31"/>
                    <a:pt x="0" y="62"/>
                  </a:cubicBezTo>
                  <a:cubicBezTo>
                    <a:pt x="0" y="80"/>
                    <a:pt x="16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1" y="39"/>
                    <a:pt x="121" y="67"/>
                  </a:cubicBezTo>
                  <a:cubicBezTo>
                    <a:pt x="121" y="98"/>
                    <a:pt x="98" y="122"/>
                    <a:pt x="87" y="135"/>
                  </a:cubicBezTo>
                  <a:lnTo>
                    <a:pt x="3" y="217"/>
                  </a:lnTo>
                  <a:cubicBezTo>
                    <a:pt x="0" y="220"/>
                    <a:pt x="0" y="220"/>
                    <a:pt x="0" y="230"/>
                  </a:cubicBezTo>
                  <a:lnTo>
                    <a:pt x="143" y="230"/>
                  </a:lnTo>
                  <a:lnTo>
                    <a:pt x="154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20" name="Oval 12">
            <a:extLst>
              <a:ext uri="{FF2B5EF4-FFF2-40B4-BE49-F238E27FC236}">
                <a16:creationId xmlns:a16="http://schemas.microsoft.com/office/drawing/2014/main" id="{DF69394C-4097-E347-8FAF-9E7E67F0B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75" y="2779713"/>
            <a:ext cx="457200" cy="457200"/>
          </a:xfrm>
          <a:prstGeom prst="ellips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21" name="Group 13">
            <a:extLst>
              <a:ext uri="{FF2B5EF4-FFF2-40B4-BE49-F238E27FC236}">
                <a16:creationId xmlns:a16="http://schemas.microsoft.com/office/drawing/2014/main" id="{F54E6A08-67A7-6E48-9800-A2705AE0DC53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951163"/>
            <a:ext cx="215900" cy="149225"/>
            <a:chOff x="5040" y="1859"/>
            <a:chExt cx="136" cy="94"/>
          </a:xfrm>
        </p:grpSpPr>
        <p:sp>
          <p:nvSpPr>
            <p:cNvPr id="43022" name="Freeform 14">
              <a:extLst>
                <a:ext uri="{FF2B5EF4-FFF2-40B4-BE49-F238E27FC236}">
                  <a16:creationId xmlns:a16="http://schemas.microsoft.com/office/drawing/2014/main" id="{AEA6B00A-B102-164C-AD1D-5C5135483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859"/>
              <a:ext cx="136" cy="93"/>
            </a:xfrm>
            <a:custGeom>
              <a:avLst/>
              <a:gdLst>
                <a:gd name="T0" fmla="*/ 303 w 606"/>
                <a:gd name="T1" fmla="*/ 412 h 413"/>
                <a:gd name="T2" fmla="*/ 0 w 606"/>
                <a:gd name="T3" fmla="*/ 412 h 413"/>
                <a:gd name="T4" fmla="*/ 0 w 606"/>
                <a:gd name="T5" fmla="*/ 0 h 413"/>
                <a:gd name="T6" fmla="*/ 605 w 606"/>
                <a:gd name="T7" fmla="*/ 0 h 413"/>
                <a:gd name="T8" fmla="*/ 605 w 606"/>
                <a:gd name="T9" fmla="*/ 412 h 413"/>
                <a:gd name="T10" fmla="*/ 303 w 606"/>
                <a:gd name="T11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6" h="413">
                  <a:moveTo>
                    <a:pt x="303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605" y="0"/>
                  </a:lnTo>
                  <a:lnTo>
                    <a:pt x="605" y="412"/>
                  </a:lnTo>
                  <a:lnTo>
                    <a:pt x="303" y="4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3" name="Freeform 15">
              <a:extLst>
                <a:ext uri="{FF2B5EF4-FFF2-40B4-BE49-F238E27FC236}">
                  <a16:creationId xmlns:a16="http://schemas.microsoft.com/office/drawing/2014/main" id="{DA7D3AB3-D39F-744C-A88E-2B3934189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" y="1859"/>
              <a:ext cx="92" cy="76"/>
            </a:xfrm>
            <a:custGeom>
              <a:avLst/>
              <a:gdLst>
                <a:gd name="T0" fmla="*/ 227 w 409"/>
                <a:gd name="T1" fmla="*/ 135 h 339"/>
                <a:gd name="T2" fmla="*/ 185 w 409"/>
                <a:gd name="T3" fmla="*/ 37 h 339"/>
                <a:gd name="T4" fmla="*/ 182 w 409"/>
                <a:gd name="T5" fmla="*/ 30 h 339"/>
                <a:gd name="T6" fmla="*/ 212 w 409"/>
                <a:gd name="T7" fmla="*/ 16 h 339"/>
                <a:gd name="T8" fmla="*/ 222 w 409"/>
                <a:gd name="T9" fmla="*/ 6 h 339"/>
                <a:gd name="T10" fmla="*/ 215 w 409"/>
                <a:gd name="T11" fmla="*/ 0 h 339"/>
                <a:gd name="T12" fmla="*/ 152 w 409"/>
                <a:gd name="T13" fmla="*/ 2 h 339"/>
                <a:gd name="T14" fmla="*/ 97 w 409"/>
                <a:gd name="T15" fmla="*/ 0 h 339"/>
                <a:gd name="T16" fmla="*/ 87 w 409"/>
                <a:gd name="T17" fmla="*/ 10 h 339"/>
                <a:gd name="T18" fmla="*/ 100 w 409"/>
                <a:gd name="T19" fmla="*/ 16 h 339"/>
                <a:gd name="T20" fmla="*/ 136 w 409"/>
                <a:gd name="T21" fmla="*/ 31 h 339"/>
                <a:gd name="T22" fmla="*/ 195 w 409"/>
                <a:gd name="T23" fmla="*/ 170 h 339"/>
                <a:gd name="T24" fmla="*/ 90 w 409"/>
                <a:gd name="T25" fmla="*/ 282 h 339"/>
                <a:gd name="T26" fmla="*/ 84 w 409"/>
                <a:gd name="T27" fmla="*/ 287 h 339"/>
                <a:gd name="T28" fmla="*/ 11 w 409"/>
                <a:gd name="T29" fmla="*/ 322 h 339"/>
                <a:gd name="T30" fmla="*/ 0 w 409"/>
                <a:gd name="T31" fmla="*/ 332 h 339"/>
                <a:gd name="T32" fmla="*/ 7 w 409"/>
                <a:gd name="T33" fmla="*/ 338 h 339"/>
                <a:gd name="T34" fmla="*/ 53 w 409"/>
                <a:gd name="T35" fmla="*/ 336 h 339"/>
                <a:gd name="T36" fmla="*/ 108 w 409"/>
                <a:gd name="T37" fmla="*/ 338 h 339"/>
                <a:gd name="T38" fmla="*/ 118 w 409"/>
                <a:gd name="T39" fmla="*/ 328 h 339"/>
                <a:gd name="T40" fmla="*/ 111 w 409"/>
                <a:gd name="T41" fmla="*/ 322 h 339"/>
                <a:gd name="T42" fmla="*/ 91 w 409"/>
                <a:gd name="T43" fmla="*/ 307 h 339"/>
                <a:gd name="T44" fmla="*/ 105 w 409"/>
                <a:gd name="T45" fmla="*/ 284 h 339"/>
                <a:gd name="T46" fmla="*/ 156 w 409"/>
                <a:gd name="T47" fmla="*/ 231 h 339"/>
                <a:gd name="T48" fmla="*/ 199 w 409"/>
                <a:gd name="T49" fmla="*/ 184 h 339"/>
                <a:gd name="T50" fmla="*/ 250 w 409"/>
                <a:gd name="T51" fmla="*/ 301 h 339"/>
                <a:gd name="T52" fmla="*/ 252 w 409"/>
                <a:gd name="T53" fmla="*/ 308 h 339"/>
                <a:gd name="T54" fmla="*/ 223 w 409"/>
                <a:gd name="T55" fmla="*/ 322 h 339"/>
                <a:gd name="T56" fmla="*/ 213 w 409"/>
                <a:gd name="T57" fmla="*/ 332 h 339"/>
                <a:gd name="T58" fmla="*/ 222 w 409"/>
                <a:gd name="T59" fmla="*/ 338 h 339"/>
                <a:gd name="T60" fmla="*/ 283 w 409"/>
                <a:gd name="T61" fmla="*/ 336 h 339"/>
                <a:gd name="T62" fmla="*/ 338 w 409"/>
                <a:gd name="T63" fmla="*/ 338 h 339"/>
                <a:gd name="T64" fmla="*/ 348 w 409"/>
                <a:gd name="T65" fmla="*/ 328 h 339"/>
                <a:gd name="T66" fmla="*/ 339 w 409"/>
                <a:gd name="T67" fmla="*/ 322 h 339"/>
                <a:gd name="T68" fmla="*/ 296 w 409"/>
                <a:gd name="T69" fmla="*/ 301 h 339"/>
                <a:gd name="T70" fmla="*/ 233 w 409"/>
                <a:gd name="T71" fmla="*/ 149 h 339"/>
                <a:gd name="T72" fmla="*/ 334 w 409"/>
                <a:gd name="T73" fmla="*/ 41 h 339"/>
                <a:gd name="T74" fmla="*/ 397 w 409"/>
                <a:gd name="T75" fmla="*/ 16 h 339"/>
                <a:gd name="T76" fmla="*/ 408 w 409"/>
                <a:gd name="T77" fmla="*/ 6 h 339"/>
                <a:gd name="T78" fmla="*/ 401 w 409"/>
                <a:gd name="T79" fmla="*/ 0 h 339"/>
                <a:gd name="T80" fmla="*/ 355 w 409"/>
                <a:gd name="T81" fmla="*/ 2 h 339"/>
                <a:gd name="T82" fmla="*/ 300 w 409"/>
                <a:gd name="T83" fmla="*/ 0 h 339"/>
                <a:gd name="T84" fmla="*/ 290 w 409"/>
                <a:gd name="T85" fmla="*/ 10 h 339"/>
                <a:gd name="T86" fmla="*/ 296 w 409"/>
                <a:gd name="T87" fmla="*/ 16 h 339"/>
                <a:gd name="T88" fmla="*/ 315 w 409"/>
                <a:gd name="T89" fmla="*/ 31 h 339"/>
                <a:gd name="T90" fmla="*/ 307 w 409"/>
                <a:gd name="T91" fmla="*/ 49 h 339"/>
                <a:gd name="T92" fmla="*/ 227 w 409"/>
                <a:gd name="T93" fmla="*/ 13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9" h="339">
                  <a:moveTo>
                    <a:pt x="227" y="135"/>
                  </a:moveTo>
                  <a:lnTo>
                    <a:pt x="185" y="37"/>
                  </a:lnTo>
                  <a:cubicBezTo>
                    <a:pt x="184" y="32"/>
                    <a:pt x="182" y="31"/>
                    <a:pt x="182" y="30"/>
                  </a:cubicBezTo>
                  <a:cubicBezTo>
                    <a:pt x="182" y="27"/>
                    <a:pt x="191" y="17"/>
                    <a:pt x="212" y="16"/>
                  </a:cubicBezTo>
                  <a:cubicBezTo>
                    <a:pt x="216" y="16"/>
                    <a:pt x="222" y="14"/>
                    <a:pt x="222" y="6"/>
                  </a:cubicBezTo>
                  <a:cubicBezTo>
                    <a:pt x="222" y="0"/>
                    <a:pt x="216" y="0"/>
                    <a:pt x="215" y="0"/>
                  </a:cubicBezTo>
                  <a:cubicBezTo>
                    <a:pt x="194" y="0"/>
                    <a:pt x="173" y="2"/>
                    <a:pt x="152" y="2"/>
                  </a:cubicBezTo>
                  <a:cubicBezTo>
                    <a:pt x="139" y="2"/>
                    <a:pt x="109" y="0"/>
                    <a:pt x="97" y="0"/>
                  </a:cubicBezTo>
                  <a:cubicBezTo>
                    <a:pt x="94" y="0"/>
                    <a:pt x="87" y="0"/>
                    <a:pt x="87" y="10"/>
                  </a:cubicBezTo>
                  <a:cubicBezTo>
                    <a:pt x="87" y="16"/>
                    <a:pt x="93" y="16"/>
                    <a:pt x="100" y="16"/>
                  </a:cubicBezTo>
                  <a:cubicBezTo>
                    <a:pt x="129" y="16"/>
                    <a:pt x="132" y="20"/>
                    <a:pt x="136" y="31"/>
                  </a:cubicBezTo>
                  <a:lnTo>
                    <a:pt x="195" y="170"/>
                  </a:lnTo>
                  <a:lnTo>
                    <a:pt x="90" y="282"/>
                  </a:lnTo>
                  <a:lnTo>
                    <a:pt x="84" y="287"/>
                  </a:lnTo>
                  <a:cubicBezTo>
                    <a:pt x="59" y="312"/>
                    <a:pt x="37" y="321"/>
                    <a:pt x="11" y="322"/>
                  </a:cubicBezTo>
                  <a:cubicBezTo>
                    <a:pt x="4" y="322"/>
                    <a:pt x="0" y="322"/>
                    <a:pt x="0" y="332"/>
                  </a:cubicBezTo>
                  <a:cubicBezTo>
                    <a:pt x="0" y="333"/>
                    <a:pt x="0" y="338"/>
                    <a:pt x="7" y="338"/>
                  </a:cubicBezTo>
                  <a:cubicBezTo>
                    <a:pt x="21" y="338"/>
                    <a:pt x="38" y="336"/>
                    <a:pt x="53" y="336"/>
                  </a:cubicBezTo>
                  <a:cubicBezTo>
                    <a:pt x="72" y="336"/>
                    <a:pt x="91" y="338"/>
                    <a:pt x="108" y="338"/>
                  </a:cubicBezTo>
                  <a:cubicBezTo>
                    <a:pt x="111" y="338"/>
                    <a:pt x="118" y="338"/>
                    <a:pt x="118" y="328"/>
                  </a:cubicBezTo>
                  <a:cubicBezTo>
                    <a:pt x="118" y="322"/>
                    <a:pt x="112" y="322"/>
                    <a:pt x="111" y="322"/>
                  </a:cubicBezTo>
                  <a:cubicBezTo>
                    <a:pt x="107" y="322"/>
                    <a:pt x="91" y="321"/>
                    <a:pt x="91" y="307"/>
                  </a:cubicBezTo>
                  <a:cubicBezTo>
                    <a:pt x="91" y="300"/>
                    <a:pt x="100" y="291"/>
                    <a:pt x="105" y="284"/>
                  </a:cubicBezTo>
                  <a:lnTo>
                    <a:pt x="156" y="231"/>
                  </a:lnTo>
                  <a:lnTo>
                    <a:pt x="199" y="184"/>
                  </a:lnTo>
                  <a:lnTo>
                    <a:pt x="250" y="301"/>
                  </a:lnTo>
                  <a:cubicBezTo>
                    <a:pt x="252" y="307"/>
                    <a:pt x="252" y="307"/>
                    <a:pt x="252" y="308"/>
                  </a:cubicBezTo>
                  <a:cubicBezTo>
                    <a:pt x="252" y="312"/>
                    <a:pt x="243" y="321"/>
                    <a:pt x="223" y="322"/>
                  </a:cubicBezTo>
                  <a:cubicBezTo>
                    <a:pt x="219" y="322"/>
                    <a:pt x="213" y="324"/>
                    <a:pt x="213" y="332"/>
                  </a:cubicBezTo>
                  <a:cubicBezTo>
                    <a:pt x="213" y="338"/>
                    <a:pt x="219" y="338"/>
                    <a:pt x="222" y="338"/>
                  </a:cubicBezTo>
                  <a:cubicBezTo>
                    <a:pt x="236" y="338"/>
                    <a:pt x="269" y="336"/>
                    <a:pt x="283" y="336"/>
                  </a:cubicBezTo>
                  <a:cubicBezTo>
                    <a:pt x="296" y="336"/>
                    <a:pt x="325" y="338"/>
                    <a:pt x="338" y="338"/>
                  </a:cubicBezTo>
                  <a:cubicBezTo>
                    <a:pt x="342" y="338"/>
                    <a:pt x="348" y="338"/>
                    <a:pt x="348" y="328"/>
                  </a:cubicBezTo>
                  <a:cubicBezTo>
                    <a:pt x="348" y="322"/>
                    <a:pt x="342" y="322"/>
                    <a:pt x="339" y="322"/>
                  </a:cubicBezTo>
                  <a:cubicBezTo>
                    <a:pt x="306" y="322"/>
                    <a:pt x="304" y="321"/>
                    <a:pt x="296" y="301"/>
                  </a:cubicBezTo>
                  <a:cubicBezTo>
                    <a:pt x="276" y="255"/>
                    <a:pt x="244" y="178"/>
                    <a:pt x="233" y="149"/>
                  </a:cubicBezTo>
                  <a:cubicBezTo>
                    <a:pt x="266" y="114"/>
                    <a:pt x="318" y="55"/>
                    <a:pt x="334" y="41"/>
                  </a:cubicBezTo>
                  <a:cubicBezTo>
                    <a:pt x="348" y="28"/>
                    <a:pt x="367" y="17"/>
                    <a:pt x="397" y="16"/>
                  </a:cubicBezTo>
                  <a:cubicBezTo>
                    <a:pt x="402" y="16"/>
                    <a:pt x="408" y="16"/>
                    <a:pt x="408" y="6"/>
                  </a:cubicBezTo>
                  <a:cubicBezTo>
                    <a:pt x="408" y="6"/>
                    <a:pt x="408" y="0"/>
                    <a:pt x="401" y="0"/>
                  </a:cubicBezTo>
                  <a:cubicBezTo>
                    <a:pt x="385" y="0"/>
                    <a:pt x="370" y="2"/>
                    <a:pt x="355" y="2"/>
                  </a:cubicBezTo>
                  <a:cubicBezTo>
                    <a:pt x="336" y="2"/>
                    <a:pt x="317" y="0"/>
                    <a:pt x="300" y="0"/>
                  </a:cubicBezTo>
                  <a:cubicBezTo>
                    <a:pt x="297" y="0"/>
                    <a:pt x="290" y="0"/>
                    <a:pt x="290" y="10"/>
                  </a:cubicBezTo>
                  <a:cubicBezTo>
                    <a:pt x="290" y="14"/>
                    <a:pt x="293" y="16"/>
                    <a:pt x="296" y="16"/>
                  </a:cubicBezTo>
                  <a:cubicBezTo>
                    <a:pt x="300" y="16"/>
                    <a:pt x="315" y="17"/>
                    <a:pt x="315" y="31"/>
                  </a:cubicBezTo>
                  <a:cubicBezTo>
                    <a:pt x="315" y="38"/>
                    <a:pt x="310" y="44"/>
                    <a:pt x="307" y="49"/>
                  </a:cubicBezTo>
                  <a:lnTo>
                    <a:pt x="227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4" name="Freeform 16">
              <a:extLst>
                <a:ext uri="{FF2B5EF4-FFF2-40B4-BE49-F238E27FC236}">
                  <a16:creationId xmlns:a16="http://schemas.microsoft.com/office/drawing/2014/main" id="{644B30C0-3949-584C-B240-5334EE83A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" y="1901"/>
              <a:ext cx="36" cy="53"/>
            </a:xfrm>
            <a:custGeom>
              <a:avLst/>
              <a:gdLst>
                <a:gd name="T0" fmla="*/ 76 w 161"/>
                <a:gd name="T1" fmla="*/ 115 h 238"/>
                <a:gd name="T2" fmla="*/ 123 w 161"/>
                <a:gd name="T3" fmla="*/ 171 h 238"/>
                <a:gd name="T4" fmla="*/ 77 w 161"/>
                <a:gd name="T5" fmla="*/ 226 h 238"/>
                <a:gd name="T6" fmla="*/ 18 w 161"/>
                <a:gd name="T7" fmla="*/ 202 h 238"/>
                <a:gd name="T8" fmla="*/ 39 w 161"/>
                <a:gd name="T9" fmla="*/ 182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7 h 238"/>
                <a:gd name="T16" fmla="*/ 160 w 161"/>
                <a:gd name="T17" fmla="*/ 171 h 238"/>
                <a:gd name="T18" fmla="*/ 100 w 161"/>
                <a:gd name="T19" fmla="*/ 108 h 238"/>
                <a:gd name="T20" fmla="*/ 149 w 161"/>
                <a:gd name="T21" fmla="*/ 48 h 238"/>
                <a:gd name="T22" fmla="*/ 79 w 161"/>
                <a:gd name="T23" fmla="*/ 0 h 238"/>
                <a:gd name="T24" fmla="*/ 11 w 161"/>
                <a:gd name="T25" fmla="*/ 46 h 238"/>
                <a:gd name="T26" fmla="*/ 30 w 161"/>
                <a:gd name="T27" fmla="*/ 65 h 238"/>
                <a:gd name="T28" fmla="*/ 46 w 161"/>
                <a:gd name="T29" fmla="*/ 48 h 238"/>
                <a:gd name="T30" fmla="*/ 30 w 161"/>
                <a:gd name="T31" fmla="*/ 30 h 238"/>
                <a:gd name="T32" fmla="*/ 79 w 161"/>
                <a:gd name="T33" fmla="*/ 10 h 238"/>
                <a:gd name="T34" fmla="*/ 115 w 161"/>
                <a:gd name="T35" fmla="*/ 48 h 238"/>
                <a:gd name="T36" fmla="*/ 101 w 161"/>
                <a:gd name="T37" fmla="*/ 90 h 238"/>
                <a:gd name="T38" fmla="*/ 63 w 161"/>
                <a:gd name="T39" fmla="*/ 104 h 238"/>
                <a:gd name="T40" fmla="*/ 52 w 161"/>
                <a:gd name="T41" fmla="*/ 105 h 238"/>
                <a:gd name="T42" fmla="*/ 48 w 161"/>
                <a:gd name="T43" fmla="*/ 109 h 238"/>
                <a:gd name="T44" fmla="*/ 58 w 161"/>
                <a:gd name="T45" fmla="*/ 115 h 238"/>
                <a:gd name="T46" fmla="*/ 76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6" y="115"/>
                  </a:moveTo>
                  <a:cubicBezTo>
                    <a:pt x="104" y="115"/>
                    <a:pt x="123" y="133"/>
                    <a:pt x="123" y="171"/>
                  </a:cubicBezTo>
                  <a:cubicBezTo>
                    <a:pt x="123" y="213"/>
                    <a:pt x="98" y="226"/>
                    <a:pt x="77" y="226"/>
                  </a:cubicBezTo>
                  <a:cubicBezTo>
                    <a:pt x="63" y="226"/>
                    <a:pt x="34" y="223"/>
                    <a:pt x="18" y="202"/>
                  </a:cubicBezTo>
                  <a:cubicBezTo>
                    <a:pt x="35" y="202"/>
                    <a:pt x="39" y="189"/>
                    <a:pt x="39" y="182"/>
                  </a:cubicBezTo>
                  <a:cubicBezTo>
                    <a:pt x="39" y="171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6"/>
                    <a:pt x="37" y="237"/>
                    <a:pt x="79" y="237"/>
                  </a:cubicBezTo>
                  <a:cubicBezTo>
                    <a:pt x="126" y="237"/>
                    <a:pt x="160" y="205"/>
                    <a:pt x="160" y="171"/>
                  </a:cubicBezTo>
                  <a:cubicBezTo>
                    <a:pt x="160" y="143"/>
                    <a:pt x="137" y="116"/>
                    <a:pt x="100" y="108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1" y="0"/>
                    <a:pt x="11" y="18"/>
                    <a:pt x="11" y="46"/>
                  </a:cubicBezTo>
                  <a:cubicBezTo>
                    <a:pt x="11" y="59"/>
                    <a:pt x="18" y="65"/>
                    <a:pt x="30" y="65"/>
                  </a:cubicBezTo>
                  <a:cubicBezTo>
                    <a:pt x="39" y="65"/>
                    <a:pt x="46" y="58"/>
                    <a:pt x="46" y="48"/>
                  </a:cubicBezTo>
                  <a:cubicBezTo>
                    <a:pt x="46" y="37"/>
                    <a:pt x="39" y="30"/>
                    <a:pt x="30" y="30"/>
                  </a:cubicBezTo>
                  <a:cubicBezTo>
                    <a:pt x="41" y="14"/>
                    <a:pt x="65" y="10"/>
                    <a:pt x="79" y="10"/>
                  </a:cubicBezTo>
                  <a:cubicBezTo>
                    <a:pt x="94" y="10"/>
                    <a:pt x="115" y="18"/>
                    <a:pt x="115" y="48"/>
                  </a:cubicBezTo>
                  <a:cubicBezTo>
                    <a:pt x="115" y="63"/>
                    <a:pt x="111" y="79"/>
                    <a:pt x="101" y="90"/>
                  </a:cubicBezTo>
                  <a:cubicBezTo>
                    <a:pt x="90" y="102"/>
                    <a:pt x="80" y="104"/>
                    <a:pt x="63" y="104"/>
                  </a:cubicBezTo>
                  <a:cubicBezTo>
                    <a:pt x="55" y="105"/>
                    <a:pt x="53" y="105"/>
                    <a:pt x="52" y="105"/>
                  </a:cubicBezTo>
                  <a:cubicBezTo>
                    <a:pt x="51" y="105"/>
                    <a:pt x="48" y="105"/>
                    <a:pt x="48" y="109"/>
                  </a:cubicBezTo>
                  <a:cubicBezTo>
                    <a:pt x="48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25" name="Oval 17">
            <a:extLst>
              <a:ext uri="{FF2B5EF4-FFF2-40B4-BE49-F238E27FC236}">
                <a16:creationId xmlns:a16="http://schemas.microsoft.com/office/drawing/2014/main" id="{798D668B-008C-664D-8BEB-D42FD7F85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75" y="2779713"/>
            <a:ext cx="457200" cy="457200"/>
          </a:xfrm>
          <a:prstGeom prst="ellips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26" name="Group 18">
            <a:extLst>
              <a:ext uri="{FF2B5EF4-FFF2-40B4-BE49-F238E27FC236}">
                <a16:creationId xmlns:a16="http://schemas.microsoft.com/office/drawing/2014/main" id="{6866E08B-3262-5E49-B445-A584B4783CEC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2951163"/>
            <a:ext cx="215900" cy="146050"/>
            <a:chOff x="5616" y="1859"/>
            <a:chExt cx="136" cy="92"/>
          </a:xfrm>
        </p:grpSpPr>
        <p:sp>
          <p:nvSpPr>
            <p:cNvPr id="43027" name="Freeform 19">
              <a:extLst>
                <a:ext uri="{FF2B5EF4-FFF2-40B4-BE49-F238E27FC236}">
                  <a16:creationId xmlns:a16="http://schemas.microsoft.com/office/drawing/2014/main" id="{64579F91-EF18-DF40-91C3-40460B6D6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1859"/>
              <a:ext cx="136" cy="93"/>
            </a:xfrm>
            <a:custGeom>
              <a:avLst/>
              <a:gdLst>
                <a:gd name="T0" fmla="*/ 303 w 606"/>
                <a:gd name="T1" fmla="*/ 412 h 413"/>
                <a:gd name="T2" fmla="*/ 0 w 606"/>
                <a:gd name="T3" fmla="*/ 412 h 413"/>
                <a:gd name="T4" fmla="*/ 0 w 606"/>
                <a:gd name="T5" fmla="*/ 0 h 413"/>
                <a:gd name="T6" fmla="*/ 605 w 606"/>
                <a:gd name="T7" fmla="*/ 0 h 413"/>
                <a:gd name="T8" fmla="*/ 605 w 606"/>
                <a:gd name="T9" fmla="*/ 412 h 413"/>
                <a:gd name="T10" fmla="*/ 303 w 606"/>
                <a:gd name="T11" fmla="*/ 412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6" h="413">
                  <a:moveTo>
                    <a:pt x="303" y="412"/>
                  </a:moveTo>
                  <a:lnTo>
                    <a:pt x="0" y="412"/>
                  </a:lnTo>
                  <a:lnTo>
                    <a:pt x="0" y="0"/>
                  </a:lnTo>
                  <a:lnTo>
                    <a:pt x="605" y="0"/>
                  </a:lnTo>
                  <a:lnTo>
                    <a:pt x="605" y="412"/>
                  </a:lnTo>
                  <a:lnTo>
                    <a:pt x="303" y="41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Freeform 20">
              <a:extLst>
                <a:ext uri="{FF2B5EF4-FFF2-40B4-BE49-F238E27FC236}">
                  <a16:creationId xmlns:a16="http://schemas.microsoft.com/office/drawing/2014/main" id="{51D1C7FC-80B5-2C47-B4B0-1E9BF172D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" y="1859"/>
              <a:ext cx="92" cy="76"/>
            </a:xfrm>
            <a:custGeom>
              <a:avLst/>
              <a:gdLst>
                <a:gd name="T0" fmla="*/ 227 w 409"/>
                <a:gd name="T1" fmla="*/ 135 h 339"/>
                <a:gd name="T2" fmla="*/ 185 w 409"/>
                <a:gd name="T3" fmla="*/ 37 h 339"/>
                <a:gd name="T4" fmla="*/ 182 w 409"/>
                <a:gd name="T5" fmla="*/ 30 h 339"/>
                <a:gd name="T6" fmla="*/ 212 w 409"/>
                <a:gd name="T7" fmla="*/ 16 h 339"/>
                <a:gd name="T8" fmla="*/ 222 w 409"/>
                <a:gd name="T9" fmla="*/ 6 h 339"/>
                <a:gd name="T10" fmla="*/ 215 w 409"/>
                <a:gd name="T11" fmla="*/ 0 h 339"/>
                <a:gd name="T12" fmla="*/ 152 w 409"/>
                <a:gd name="T13" fmla="*/ 2 h 339"/>
                <a:gd name="T14" fmla="*/ 97 w 409"/>
                <a:gd name="T15" fmla="*/ 0 h 339"/>
                <a:gd name="T16" fmla="*/ 87 w 409"/>
                <a:gd name="T17" fmla="*/ 10 h 339"/>
                <a:gd name="T18" fmla="*/ 100 w 409"/>
                <a:gd name="T19" fmla="*/ 16 h 339"/>
                <a:gd name="T20" fmla="*/ 136 w 409"/>
                <a:gd name="T21" fmla="*/ 31 h 339"/>
                <a:gd name="T22" fmla="*/ 195 w 409"/>
                <a:gd name="T23" fmla="*/ 170 h 339"/>
                <a:gd name="T24" fmla="*/ 90 w 409"/>
                <a:gd name="T25" fmla="*/ 282 h 339"/>
                <a:gd name="T26" fmla="*/ 84 w 409"/>
                <a:gd name="T27" fmla="*/ 287 h 339"/>
                <a:gd name="T28" fmla="*/ 11 w 409"/>
                <a:gd name="T29" fmla="*/ 322 h 339"/>
                <a:gd name="T30" fmla="*/ 0 w 409"/>
                <a:gd name="T31" fmla="*/ 332 h 339"/>
                <a:gd name="T32" fmla="*/ 7 w 409"/>
                <a:gd name="T33" fmla="*/ 338 h 339"/>
                <a:gd name="T34" fmla="*/ 53 w 409"/>
                <a:gd name="T35" fmla="*/ 336 h 339"/>
                <a:gd name="T36" fmla="*/ 108 w 409"/>
                <a:gd name="T37" fmla="*/ 338 h 339"/>
                <a:gd name="T38" fmla="*/ 118 w 409"/>
                <a:gd name="T39" fmla="*/ 328 h 339"/>
                <a:gd name="T40" fmla="*/ 111 w 409"/>
                <a:gd name="T41" fmla="*/ 322 h 339"/>
                <a:gd name="T42" fmla="*/ 91 w 409"/>
                <a:gd name="T43" fmla="*/ 307 h 339"/>
                <a:gd name="T44" fmla="*/ 105 w 409"/>
                <a:gd name="T45" fmla="*/ 284 h 339"/>
                <a:gd name="T46" fmla="*/ 156 w 409"/>
                <a:gd name="T47" fmla="*/ 231 h 339"/>
                <a:gd name="T48" fmla="*/ 199 w 409"/>
                <a:gd name="T49" fmla="*/ 184 h 339"/>
                <a:gd name="T50" fmla="*/ 250 w 409"/>
                <a:gd name="T51" fmla="*/ 301 h 339"/>
                <a:gd name="T52" fmla="*/ 252 w 409"/>
                <a:gd name="T53" fmla="*/ 308 h 339"/>
                <a:gd name="T54" fmla="*/ 223 w 409"/>
                <a:gd name="T55" fmla="*/ 322 h 339"/>
                <a:gd name="T56" fmla="*/ 213 w 409"/>
                <a:gd name="T57" fmla="*/ 332 h 339"/>
                <a:gd name="T58" fmla="*/ 222 w 409"/>
                <a:gd name="T59" fmla="*/ 338 h 339"/>
                <a:gd name="T60" fmla="*/ 283 w 409"/>
                <a:gd name="T61" fmla="*/ 336 h 339"/>
                <a:gd name="T62" fmla="*/ 338 w 409"/>
                <a:gd name="T63" fmla="*/ 338 h 339"/>
                <a:gd name="T64" fmla="*/ 348 w 409"/>
                <a:gd name="T65" fmla="*/ 328 h 339"/>
                <a:gd name="T66" fmla="*/ 339 w 409"/>
                <a:gd name="T67" fmla="*/ 322 h 339"/>
                <a:gd name="T68" fmla="*/ 296 w 409"/>
                <a:gd name="T69" fmla="*/ 301 h 339"/>
                <a:gd name="T70" fmla="*/ 233 w 409"/>
                <a:gd name="T71" fmla="*/ 149 h 339"/>
                <a:gd name="T72" fmla="*/ 334 w 409"/>
                <a:gd name="T73" fmla="*/ 41 h 339"/>
                <a:gd name="T74" fmla="*/ 397 w 409"/>
                <a:gd name="T75" fmla="*/ 16 h 339"/>
                <a:gd name="T76" fmla="*/ 408 w 409"/>
                <a:gd name="T77" fmla="*/ 6 h 339"/>
                <a:gd name="T78" fmla="*/ 401 w 409"/>
                <a:gd name="T79" fmla="*/ 0 h 339"/>
                <a:gd name="T80" fmla="*/ 355 w 409"/>
                <a:gd name="T81" fmla="*/ 2 h 339"/>
                <a:gd name="T82" fmla="*/ 300 w 409"/>
                <a:gd name="T83" fmla="*/ 0 h 339"/>
                <a:gd name="T84" fmla="*/ 290 w 409"/>
                <a:gd name="T85" fmla="*/ 10 h 339"/>
                <a:gd name="T86" fmla="*/ 296 w 409"/>
                <a:gd name="T87" fmla="*/ 16 h 339"/>
                <a:gd name="T88" fmla="*/ 315 w 409"/>
                <a:gd name="T89" fmla="*/ 31 h 339"/>
                <a:gd name="T90" fmla="*/ 307 w 409"/>
                <a:gd name="T91" fmla="*/ 49 h 339"/>
                <a:gd name="T92" fmla="*/ 227 w 409"/>
                <a:gd name="T93" fmla="*/ 135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9" h="339">
                  <a:moveTo>
                    <a:pt x="227" y="135"/>
                  </a:moveTo>
                  <a:lnTo>
                    <a:pt x="185" y="37"/>
                  </a:lnTo>
                  <a:cubicBezTo>
                    <a:pt x="184" y="32"/>
                    <a:pt x="182" y="31"/>
                    <a:pt x="182" y="30"/>
                  </a:cubicBezTo>
                  <a:cubicBezTo>
                    <a:pt x="182" y="27"/>
                    <a:pt x="191" y="17"/>
                    <a:pt x="212" y="16"/>
                  </a:cubicBezTo>
                  <a:cubicBezTo>
                    <a:pt x="216" y="16"/>
                    <a:pt x="222" y="14"/>
                    <a:pt x="222" y="6"/>
                  </a:cubicBezTo>
                  <a:cubicBezTo>
                    <a:pt x="222" y="0"/>
                    <a:pt x="216" y="0"/>
                    <a:pt x="215" y="0"/>
                  </a:cubicBezTo>
                  <a:cubicBezTo>
                    <a:pt x="194" y="0"/>
                    <a:pt x="173" y="2"/>
                    <a:pt x="152" y="2"/>
                  </a:cubicBezTo>
                  <a:cubicBezTo>
                    <a:pt x="139" y="2"/>
                    <a:pt x="109" y="0"/>
                    <a:pt x="97" y="0"/>
                  </a:cubicBezTo>
                  <a:cubicBezTo>
                    <a:pt x="94" y="0"/>
                    <a:pt x="87" y="0"/>
                    <a:pt x="87" y="10"/>
                  </a:cubicBezTo>
                  <a:cubicBezTo>
                    <a:pt x="87" y="16"/>
                    <a:pt x="93" y="16"/>
                    <a:pt x="100" y="16"/>
                  </a:cubicBezTo>
                  <a:cubicBezTo>
                    <a:pt x="129" y="16"/>
                    <a:pt x="132" y="20"/>
                    <a:pt x="136" y="31"/>
                  </a:cubicBezTo>
                  <a:lnTo>
                    <a:pt x="195" y="170"/>
                  </a:lnTo>
                  <a:lnTo>
                    <a:pt x="90" y="282"/>
                  </a:lnTo>
                  <a:lnTo>
                    <a:pt x="84" y="287"/>
                  </a:lnTo>
                  <a:cubicBezTo>
                    <a:pt x="59" y="312"/>
                    <a:pt x="37" y="321"/>
                    <a:pt x="11" y="322"/>
                  </a:cubicBezTo>
                  <a:cubicBezTo>
                    <a:pt x="4" y="322"/>
                    <a:pt x="0" y="322"/>
                    <a:pt x="0" y="332"/>
                  </a:cubicBezTo>
                  <a:cubicBezTo>
                    <a:pt x="0" y="333"/>
                    <a:pt x="0" y="338"/>
                    <a:pt x="7" y="338"/>
                  </a:cubicBezTo>
                  <a:cubicBezTo>
                    <a:pt x="21" y="338"/>
                    <a:pt x="38" y="336"/>
                    <a:pt x="53" y="336"/>
                  </a:cubicBezTo>
                  <a:cubicBezTo>
                    <a:pt x="72" y="336"/>
                    <a:pt x="91" y="338"/>
                    <a:pt x="108" y="338"/>
                  </a:cubicBezTo>
                  <a:cubicBezTo>
                    <a:pt x="111" y="338"/>
                    <a:pt x="118" y="338"/>
                    <a:pt x="118" y="328"/>
                  </a:cubicBezTo>
                  <a:cubicBezTo>
                    <a:pt x="118" y="322"/>
                    <a:pt x="112" y="322"/>
                    <a:pt x="111" y="322"/>
                  </a:cubicBezTo>
                  <a:cubicBezTo>
                    <a:pt x="107" y="322"/>
                    <a:pt x="91" y="321"/>
                    <a:pt x="91" y="307"/>
                  </a:cubicBezTo>
                  <a:cubicBezTo>
                    <a:pt x="91" y="300"/>
                    <a:pt x="100" y="291"/>
                    <a:pt x="105" y="284"/>
                  </a:cubicBezTo>
                  <a:lnTo>
                    <a:pt x="156" y="231"/>
                  </a:lnTo>
                  <a:lnTo>
                    <a:pt x="199" y="184"/>
                  </a:lnTo>
                  <a:lnTo>
                    <a:pt x="250" y="301"/>
                  </a:lnTo>
                  <a:cubicBezTo>
                    <a:pt x="252" y="307"/>
                    <a:pt x="252" y="307"/>
                    <a:pt x="252" y="308"/>
                  </a:cubicBezTo>
                  <a:cubicBezTo>
                    <a:pt x="252" y="312"/>
                    <a:pt x="243" y="321"/>
                    <a:pt x="223" y="322"/>
                  </a:cubicBezTo>
                  <a:cubicBezTo>
                    <a:pt x="219" y="322"/>
                    <a:pt x="213" y="324"/>
                    <a:pt x="213" y="332"/>
                  </a:cubicBezTo>
                  <a:cubicBezTo>
                    <a:pt x="213" y="338"/>
                    <a:pt x="219" y="338"/>
                    <a:pt x="222" y="338"/>
                  </a:cubicBezTo>
                  <a:cubicBezTo>
                    <a:pt x="236" y="338"/>
                    <a:pt x="269" y="336"/>
                    <a:pt x="283" y="336"/>
                  </a:cubicBezTo>
                  <a:cubicBezTo>
                    <a:pt x="296" y="336"/>
                    <a:pt x="325" y="338"/>
                    <a:pt x="338" y="338"/>
                  </a:cubicBezTo>
                  <a:cubicBezTo>
                    <a:pt x="342" y="338"/>
                    <a:pt x="348" y="338"/>
                    <a:pt x="348" y="328"/>
                  </a:cubicBezTo>
                  <a:cubicBezTo>
                    <a:pt x="348" y="322"/>
                    <a:pt x="342" y="322"/>
                    <a:pt x="339" y="322"/>
                  </a:cubicBezTo>
                  <a:cubicBezTo>
                    <a:pt x="306" y="322"/>
                    <a:pt x="304" y="321"/>
                    <a:pt x="296" y="301"/>
                  </a:cubicBezTo>
                  <a:cubicBezTo>
                    <a:pt x="276" y="255"/>
                    <a:pt x="244" y="178"/>
                    <a:pt x="233" y="149"/>
                  </a:cubicBezTo>
                  <a:cubicBezTo>
                    <a:pt x="266" y="114"/>
                    <a:pt x="318" y="55"/>
                    <a:pt x="334" y="41"/>
                  </a:cubicBezTo>
                  <a:cubicBezTo>
                    <a:pt x="348" y="28"/>
                    <a:pt x="367" y="17"/>
                    <a:pt x="397" y="16"/>
                  </a:cubicBezTo>
                  <a:cubicBezTo>
                    <a:pt x="402" y="16"/>
                    <a:pt x="408" y="16"/>
                    <a:pt x="408" y="6"/>
                  </a:cubicBezTo>
                  <a:cubicBezTo>
                    <a:pt x="408" y="6"/>
                    <a:pt x="408" y="0"/>
                    <a:pt x="401" y="0"/>
                  </a:cubicBezTo>
                  <a:cubicBezTo>
                    <a:pt x="385" y="0"/>
                    <a:pt x="370" y="2"/>
                    <a:pt x="355" y="2"/>
                  </a:cubicBezTo>
                  <a:cubicBezTo>
                    <a:pt x="336" y="2"/>
                    <a:pt x="317" y="0"/>
                    <a:pt x="300" y="0"/>
                  </a:cubicBezTo>
                  <a:cubicBezTo>
                    <a:pt x="297" y="0"/>
                    <a:pt x="290" y="0"/>
                    <a:pt x="290" y="10"/>
                  </a:cubicBezTo>
                  <a:cubicBezTo>
                    <a:pt x="290" y="14"/>
                    <a:pt x="293" y="16"/>
                    <a:pt x="296" y="16"/>
                  </a:cubicBezTo>
                  <a:cubicBezTo>
                    <a:pt x="300" y="16"/>
                    <a:pt x="315" y="17"/>
                    <a:pt x="315" y="31"/>
                  </a:cubicBezTo>
                  <a:cubicBezTo>
                    <a:pt x="315" y="38"/>
                    <a:pt x="310" y="44"/>
                    <a:pt x="307" y="49"/>
                  </a:cubicBezTo>
                  <a:lnTo>
                    <a:pt x="227" y="1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Freeform 21">
              <a:extLst>
                <a:ext uri="{FF2B5EF4-FFF2-40B4-BE49-F238E27FC236}">
                  <a16:creationId xmlns:a16="http://schemas.microsoft.com/office/drawing/2014/main" id="{7C03EB3D-A81B-3F45-9FDD-316AB6ABE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2" y="1900"/>
              <a:ext cx="38" cy="52"/>
            </a:xfrm>
            <a:custGeom>
              <a:avLst/>
              <a:gdLst>
                <a:gd name="T0" fmla="*/ 171 w 172"/>
                <a:gd name="T1" fmla="*/ 177 h 235"/>
                <a:gd name="T2" fmla="*/ 171 w 172"/>
                <a:gd name="T3" fmla="*/ 164 h 235"/>
                <a:gd name="T4" fmla="*/ 132 w 172"/>
                <a:gd name="T5" fmla="*/ 164 h 235"/>
                <a:gd name="T6" fmla="*/ 132 w 172"/>
                <a:gd name="T7" fmla="*/ 10 h 235"/>
                <a:gd name="T8" fmla="*/ 125 w 172"/>
                <a:gd name="T9" fmla="*/ 0 h 235"/>
                <a:gd name="T10" fmla="*/ 115 w 172"/>
                <a:gd name="T11" fmla="*/ 4 h 235"/>
                <a:gd name="T12" fmla="*/ 0 w 172"/>
                <a:gd name="T13" fmla="*/ 164 h 235"/>
                <a:gd name="T14" fmla="*/ 0 w 172"/>
                <a:gd name="T15" fmla="*/ 177 h 235"/>
                <a:gd name="T16" fmla="*/ 102 w 172"/>
                <a:gd name="T17" fmla="*/ 177 h 235"/>
                <a:gd name="T18" fmla="*/ 102 w 172"/>
                <a:gd name="T19" fmla="*/ 206 h 235"/>
                <a:gd name="T20" fmla="*/ 74 w 172"/>
                <a:gd name="T21" fmla="*/ 221 h 235"/>
                <a:gd name="T22" fmla="*/ 65 w 172"/>
                <a:gd name="T23" fmla="*/ 221 h 235"/>
                <a:gd name="T24" fmla="*/ 65 w 172"/>
                <a:gd name="T25" fmla="*/ 234 h 235"/>
                <a:gd name="T26" fmla="*/ 116 w 172"/>
                <a:gd name="T27" fmla="*/ 233 h 235"/>
                <a:gd name="T28" fmla="*/ 170 w 172"/>
                <a:gd name="T29" fmla="*/ 234 h 235"/>
                <a:gd name="T30" fmla="*/ 170 w 172"/>
                <a:gd name="T31" fmla="*/ 221 h 235"/>
                <a:gd name="T32" fmla="*/ 160 w 172"/>
                <a:gd name="T33" fmla="*/ 221 h 235"/>
                <a:gd name="T34" fmla="*/ 132 w 172"/>
                <a:gd name="T35" fmla="*/ 206 h 235"/>
                <a:gd name="T36" fmla="*/ 132 w 172"/>
                <a:gd name="T37" fmla="*/ 177 h 235"/>
                <a:gd name="T38" fmla="*/ 171 w 172"/>
                <a:gd name="T39" fmla="*/ 177 h 235"/>
                <a:gd name="T40" fmla="*/ 105 w 172"/>
                <a:gd name="T41" fmla="*/ 38 h 235"/>
                <a:gd name="T42" fmla="*/ 105 w 172"/>
                <a:gd name="T43" fmla="*/ 164 h 235"/>
                <a:gd name="T44" fmla="*/ 13 w 172"/>
                <a:gd name="T45" fmla="*/ 164 h 235"/>
                <a:gd name="T46" fmla="*/ 105 w 172"/>
                <a:gd name="T47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2" h="235">
                  <a:moveTo>
                    <a:pt x="171" y="177"/>
                  </a:moveTo>
                  <a:lnTo>
                    <a:pt x="171" y="164"/>
                  </a:lnTo>
                  <a:lnTo>
                    <a:pt x="132" y="164"/>
                  </a:lnTo>
                  <a:lnTo>
                    <a:pt x="132" y="10"/>
                  </a:lnTo>
                  <a:cubicBezTo>
                    <a:pt x="132" y="3"/>
                    <a:pt x="132" y="0"/>
                    <a:pt x="125" y="0"/>
                  </a:cubicBezTo>
                  <a:cubicBezTo>
                    <a:pt x="121" y="0"/>
                    <a:pt x="119" y="0"/>
                    <a:pt x="115" y="4"/>
                  </a:cubicBezTo>
                  <a:lnTo>
                    <a:pt x="0" y="164"/>
                  </a:lnTo>
                  <a:lnTo>
                    <a:pt x="0" y="177"/>
                  </a:lnTo>
                  <a:lnTo>
                    <a:pt x="102" y="177"/>
                  </a:lnTo>
                  <a:lnTo>
                    <a:pt x="102" y="206"/>
                  </a:lnTo>
                  <a:cubicBezTo>
                    <a:pt x="102" y="217"/>
                    <a:pt x="102" y="221"/>
                    <a:pt x="74" y="221"/>
                  </a:cubicBezTo>
                  <a:lnTo>
                    <a:pt x="65" y="221"/>
                  </a:lnTo>
                  <a:lnTo>
                    <a:pt x="65" y="234"/>
                  </a:lnTo>
                  <a:cubicBezTo>
                    <a:pt x="83" y="233"/>
                    <a:pt x="104" y="233"/>
                    <a:pt x="116" y="233"/>
                  </a:cubicBezTo>
                  <a:cubicBezTo>
                    <a:pt x="130" y="233"/>
                    <a:pt x="151" y="233"/>
                    <a:pt x="170" y="234"/>
                  </a:cubicBezTo>
                  <a:lnTo>
                    <a:pt x="170" y="221"/>
                  </a:lnTo>
                  <a:lnTo>
                    <a:pt x="160" y="221"/>
                  </a:lnTo>
                  <a:cubicBezTo>
                    <a:pt x="132" y="221"/>
                    <a:pt x="132" y="217"/>
                    <a:pt x="132" y="206"/>
                  </a:cubicBezTo>
                  <a:lnTo>
                    <a:pt x="132" y="177"/>
                  </a:lnTo>
                  <a:lnTo>
                    <a:pt x="171" y="177"/>
                  </a:lnTo>
                  <a:close/>
                  <a:moveTo>
                    <a:pt x="105" y="38"/>
                  </a:moveTo>
                  <a:lnTo>
                    <a:pt x="105" y="164"/>
                  </a:lnTo>
                  <a:lnTo>
                    <a:pt x="13" y="164"/>
                  </a:lnTo>
                  <a:lnTo>
                    <a:pt x="105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30" name="Line 22">
            <a:extLst>
              <a:ext uri="{FF2B5EF4-FFF2-40B4-BE49-F238E27FC236}">
                <a16:creationId xmlns:a16="http://schemas.microsoft.com/office/drawing/2014/main" id="{2F6E2AE5-0141-0641-8728-462EE8F25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75" y="3008313"/>
            <a:ext cx="457200" cy="158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1" name="Line 23">
            <a:extLst>
              <a:ext uri="{FF2B5EF4-FFF2-40B4-BE49-F238E27FC236}">
                <a16:creationId xmlns:a16="http://schemas.microsoft.com/office/drawing/2014/main" id="{0F405F56-B113-B94D-911F-3CA57067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275" y="3008313"/>
            <a:ext cx="457200" cy="158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2" name="Line 24">
            <a:extLst>
              <a:ext uri="{FF2B5EF4-FFF2-40B4-BE49-F238E27FC236}">
                <a16:creationId xmlns:a16="http://schemas.microsoft.com/office/drawing/2014/main" id="{158C010A-9225-8A4A-BD15-C27FDB2456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675" y="3008313"/>
            <a:ext cx="457200" cy="158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3" name="Line 25">
            <a:extLst>
              <a:ext uri="{FF2B5EF4-FFF2-40B4-BE49-F238E27FC236}">
                <a16:creationId xmlns:a16="http://schemas.microsoft.com/office/drawing/2014/main" id="{108C9D83-3AF1-974A-8260-62D1D1522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9236075" y="3008313"/>
            <a:ext cx="457200" cy="1587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CDF8AF1D-389B-DF4F-BDE2-49DC1527A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3557588"/>
            <a:ext cx="216376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Actions / transitions</a:t>
            </a:r>
          </a:p>
        </p:txBody>
      </p:sp>
      <p:sp>
        <p:nvSpPr>
          <p:cNvPr id="43035" name="Line 27">
            <a:extLst>
              <a:ext uri="{FF2B5EF4-FFF2-40B4-BE49-F238E27FC236}">
                <a16:creationId xmlns:a16="http://schemas.microsoft.com/office/drawing/2014/main" id="{FF26F746-3757-6A4F-A483-8A987CAF5A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0688" y="3189288"/>
            <a:ext cx="180975" cy="2778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6" name="Line 28">
            <a:extLst>
              <a:ext uri="{FF2B5EF4-FFF2-40B4-BE49-F238E27FC236}">
                <a16:creationId xmlns:a16="http://schemas.microsoft.com/office/drawing/2014/main" id="{68D52743-832C-3841-AF4A-BCCA781C1D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6475" y="3281363"/>
            <a:ext cx="136525" cy="2317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Text Box 29">
            <a:extLst>
              <a:ext uri="{FF2B5EF4-FFF2-40B4-BE49-F238E27FC236}">
                <a16:creationId xmlns:a16="http://schemas.microsoft.com/office/drawing/2014/main" id="{3ED66971-2CA1-3D4A-BCFF-4DB3F5F8C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3463" y="1755775"/>
            <a:ext cx="135731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State at t=1</a:t>
            </a:r>
          </a:p>
        </p:txBody>
      </p:sp>
      <p:sp>
        <p:nvSpPr>
          <p:cNvPr id="43038" name="Text Box 30">
            <a:extLst>
              <a:ext uri="{FF2B5EF4-FFF2-40B4-BE49-F238E27FC236}">
                <a16:creationId xmlns:a16="http://schemas.microsoft.com/office/drawing/2014/main" id="{30D25AF4-126B-6A42-BD9D-4730E48EB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175" y="1839913"/>
            <a:ext cx="17240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State at t=2</a:t>
            </a:r>
          </a:p>
        </p:txBody>
      </p:sp>
      <p:sp>
        <p:nvSpPr>
          <p:cNvPr id="43039" name="Line 31">
            <a:extLst>
              <a:ext uri="{FF2B5EF4-FFF2-40B4-BE49-F238E27FC236}">
                <a16:creationId xmlns:a16="http://schemas.microsoft.com/office/drawing/2014/main" id="{EFF30EF7-4EC9-1841-A7E6-8830E1987B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0163" y="2184400"/>
            <a:ext cx="185737" cy="4572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0" name="Line 32">
            <a:extLst>
              <a:ext uri="{FF2B5EF4-FFF2-40B4-BE49-F238E27FC236}">
                <a16:creationId xmlns:a16="http://schemas.microsoft.com/office/drawing/2014/main" id="{9CF1D02A-0748-9449-82BA-8EEC91B90F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2488" y="2266950"/>
            <a:ext cx="1019175" cy="4222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41" name="Group 33">
            <a:extLst>
              <a:ext uri="{FF2B5EF4-FFF2-40B4-BE49-F238E27FC236}">
                <a16:creationId xmlns:a16="http://schemas.microsoft.com/office/drawing/2014/main" id="{C2F87EBC-74D4-4744-A4DE-D8669255045E}"/>
              </a:ext>
            </a:extLst>
          </p:cNvPr>
          <p:cNvGrpSpPr>
            <a:grpSpLocks/>
          </p:cNvGrpSpPr>
          <p:nvPr/>
        </p:nvGrpSpPr>
        <p:grpSpPr bwMode="auto">
          <a:xfrm>
            <a:off x="6578600" y="2811463"/>
            <a:ext cx="163513" cy="103187"/>
            <a:chOff x="4144" y="1771"/>
            <a:chExt cx="103" cy="65"/>
          </a:xfrm>
        </p:grpSpPr>
        <p:sp>
          <p:nvSpPr>
            <p:cNvPr id="43042" name="Freeform 34">
              <a:extLst>
                <a:ext uri="{FF2B5EF4-FFF2-40B4-BE49-F238E27FC236}">
                  <a16:creationId xmlns:a16="http://schemas.microsoft.com/office/drawing/2014/main" id="{FE62E1AC-D4C2-7B49-B2F8-5B997C37C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" y="1772"/>
              <a:ext cx="103" cy="64"/>
            </a:xfrm>
            <a:custGeom>
              <a:avLst/>
              <a:gdLst>
                <a:gd name="T0" fmla="*/ 229 w 459"/>
                <a:gd name="T1" fmla="*/ 287 h 288"/>
                <a:gd name="T2" fmla="*/ 0 w 459"/>
                <a:gd name="T3" fmla="*/ 287 h 288"/>
                <a:gd name="T4" fmla="*/ 0 w 459"/>
                <a:gd name="T5" fmla="*/ 0 h 288"/>
                <a:gd name="T6" fmla="*/ 458 w 459"/>
                <a:gd name="T7" fmla="*/ 0 h 288"/>
                <a:gd name="T8" fmla="*/ 458 w 459"/>
                <a:gd name="T9" fmla="*/ 287 h 288"/>
                <a:gd name="T10" fmla="*/ 229 w 459"/>
                <a:gd name="T11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9" h="288">
                  <a:moveTo>
                    <a:pt x="229" y="287"/>
                  </a:moveTo>
                  <a:lnTo>
                    <a:pt x="0" y="287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287"/>
                  </a:lnTo>
                  <a:lnTo>
                    <a:pt x="229" y="2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3" name="Freeform 35">
              <a:extLst>
                <a:ext uri="{FF2B5EF4-FFF2-40B4-BE49-F238E27FC236}">
                  <a16:creationId xmlns:a16="http://schemas.microsoft.com/office/drawing/2014/main" id="{06FF4F59-AC6A-B442-A50A-A693C60B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1771"/>
              <a:ext cx="51" cy="50"/>
            </a:xfrm>
            <a:custGeom>
              <a:avLst/>
              <a:gdLst>
                <a:gd name="T0" fmla="*/ 166 w 228"/>
                <a:gd name="T1" fmla="*/ 32 h 225"/>
                <a:gd name="T2" fmla="*/ 119 w 228"/>
                <a:gd name="T3" fmla="*/ 0 h 225"/>
                <a:gd name="T4" fmla="*/ 0 w 228"/>
                <a:gd name="T5" fmla="*/ 146 h 225"/>
                <a:gd name="T6" fmla="*/ 66 w 228"/>
                <a:gd name="T7" fmla="*/ 224 h 225"/>
                <a:gd name="T8" fmla="*/ 131 w 228"/>
                <a:gd name="T9" fmla="*/ 188 h 225"/>
                <a:gd name="T10" fmla="*/ 175 w 228"/>
                <a:gd name="T11" fmla="*/ 224 h 225"/>
                <a:gd name="T12" fmla="*/ 212 w 228"/>
                <a:gd name="T13" fmla="*/ 198 h 225"/>
                <a:gd name="T14" fmla="*/ 227 w 228"/>
                <a:gd name="T15" fmla="*/ 149 h 225"/>
                <a:gd name="T16" fmla="*/ 222 w 228"/>
                <a:gd name="T17" fmla="*/ 143 h 225"/>
                <a:gd name="T18" fmla="*/ 215 w 228"/>
                <a:gd name="T19" fmla="*/ 153 h 225"/>
                <a:gd name="T20" fmla="*/ 177 w 228"/>
                <a:gd name="T21" fmla="*/ 213 h 225"/>
                <a:gd name="T22" fmla="*/ 161 w 228"/>
                <a:gd name="T23" fmla="*/ 191 h 225"/>
                <a:gd name="T24" fmla="*/ 168 w 228"/>
                <a:gd name="T25" fmla="*/ 154 h 225"/>
                <a:gd name="T26" fmla="*/ 180 w 228"/>
                <a:gd name="T27" fmla="*/ 109 h 225"/>
                <a:gd name="T28" fmla="*/ 196 w 228"/>
                <a:gd name="T29" fmla="*/ 41 h 225"/>
                <a:gd name="T30" fmla="*/ 201 w 228"/>
                <a:gd name="T31" fmla="*/ 24 h 225"/>
                <a:gd name="T32" fmla="*/ 187 w 228"/>
                <a:gd name="T33" fmla="*/ 10 h 225"/>
                <a:gd name="T34" fmla="*/ 166 w 228"/>
                <a:gd name="T35" fmla="*/ 32 h 225"/>
                <a:gd name="T36" fmla="*/ 133 w 228"/>
                <a:gd name="T37" fmla="*/ 160 h 225"/>
                <a:gd name="T38" fmla="*/ 124 w 228"/>
                <a:gd name="T39" fmla="*/ 178 h 225"/>
                <a:gd name="T40" fmla="*/ 67 w 228"/>
                <a:gd name="T41" fmla="*/ 213 h 225"/>
                <a:gd name="T42" fmla="*/ 35 w 228"/>
                <a:gd name="T43" fmla="*/ 167 h 225"/>
                <a:gd name="T44" fmla="*/ 63 w 228"/>
                <a:gd name="T45" fmla="*/ 59 h 225"/>
                <a:gd name="T46" fmla="*/ 121 w 228"/>
                <a:gd name="T47" fmla="*/ 11 h 225"/>
                <a:gd name="T48" fmla="*/ 160 w 228"/>
                <a:gd name="T49" fmla="*/ 55 h 225"/>
                <a:gd name="T50" fmla="*/ 157 w 228"/>
                <a:gd name="T51" fmla="*/ 63 h 225"/>
                <a:gd name="T52" fmla="*/ 133 w 228"/>
                <a:gd name="T53" fmla="*/ 16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5">
                  <a:moveTo>
                    <a:pt x="166" y="32"/>
                  </a:moveTo>
                  <a:cubicBezTo>
                    <a:pt x="156" y="14"/>
                    <a:pt x="142" y="0"/>
                    <a:pt x="119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2"/>
                    <a:pt x="27" y="224"/>
                    <a:pt x="66" y="224"/>
                  </a:cubicBezTo>
                  <a:cubicBezTo>
                    <a:pt x="76" y="224"/>
                    <a:pt x="101" y="223"/>
                    <a:pt x="131" y="188"/>
                  </a:cubicBezTo>
                  <a:cubicBezTo>
                    <a:pt x="135" y="209"/>
                    <a:pt x="152" y="224"/>
                    <a:pt x="175" y="224"/>
                  </a:cubicBezTo>
                  <a:cubicBezTo>
                    <a:pt x="194" y="224"/>
                    <a:pt x="205" y="213"/>
                    <a:pt x="212" y="198"/>
                  </a:cubicBezTo>
                  <a:cubicBezTo>
                    <a:pt x="220" y="179"/>
                    <a:pt x="227" y="149"/>
                    <a:pt x="227" y="149"/>
                  </a:cubicBezTo>
                  <a:cubicBezTo>
                    <a:pt x="227" y="143"/>
                    <a:pt x="223" y="143"/>
                    <a:pt x="222" y="143"/>
                  </a:cubicBezTo>
                  <a:cubicBezTo>
                    <a:pt x="216" y="143"/>
                    <a:pt x="216" y="146"/>
                    <a:pt x="215" y="153"/>
                  </a:cubicBezTo>
                  <a:cubicBezTo>
                    <a:pt x="206" y="185"/>
                    <a:pt x="196" y="213"/>
                    <a:pt x="177" y="213"/>
                  </a:cubicBezTo>
                  <a:cubicBezTo>
                    <a:pt x="163" y="213"/>
                    <a:pt x="161" y="200"/>
                    <a:pt x="161" y="191"/>
                  </a:cubicBezTo>
                  <a:cubicBezTo>
                    <a:pt x="161" y="179"/>
                    <a:pt x="163" y="177"/>
                    <a:pt x="168" y="154"/>
                  </a:cubicBezTo>
                  <a:cubicBezTo>
                    <a:pt x="174" y="133"/>
                    <a:pt x="174" y="129"/>
                    <a:pt x="180" y="109"/>
                  </a:cubicBezTo>
                  <a:lnTo>
                    <a:pt x="196" y="41"/>
                  </a:lnTo>
                  <a:cubicBezTo>
                    <a:pt x="201" y="27"/>
                    <a:pt x="201" y="25"/>
                    <a:pt x="201" y="24"/>
                  </a:cubicBezTo>
                  <a:cubicBezTo>
                    <a:pt x="201" y="16"/>
                    <a:pt x="195" y="10"/>
                    <a:pt x="187" y="10"/>
                  </a:cubicBezTo>
                  <a:cubicBezTo>
                    <a:pt x="174" y="10"/>
                    <a:pt x="167" y="21"/>
                    <a:pt x="166" y="32"/>
                  </a:cubicBezTo>
                  <a:close/>
                  <a:moveTo>
                    <a:pt x="133" y="160"/>
                  </a:moveTo>
                  <a:cubicBezTo>
                    <a:pt x="131" y="170"/>
                    <a:pt x="131" y="170"/>
                    <a:pt x="124" y="178"/>
                  </a:cubicBezTo>
                  <a:cubicBezTo>
                    <a:pt x="101" y="206"/>
                    <a:pt x="81" y="213"/>
                    <a:pt x="67" y="213"/>
                  </a:cubicBezTo>
                  <a:cubicBezTo>
                    <a:pt x="42" y="213"/>
                    <a:pt x="35" y="186"/>
                    <a:pt x="35" y="167"/>
                  </a:cubicBezTo>
                  <a:cubicBezTo>
                    <a:pt x="35" y="143"/>
                    <a:pt x="51" y="81"/>
                    <a:pt x="63" y="59"/>
                  </a:cubicBezTo>
                  <a:cubicBezTo>
                    <a:pt x="79" y="30"/>
                    <a:pt x="100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0"/>
                    <a:pt x="157" y="63"/>
                  </a:cubicBezTo>
                  <a:lnTo>
                    <a:pt x="133" y="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4" name="Freeform 36">
              <a:extLst>
                <a:ext uri="{FF2B5EF4-FFF2-40B4-BE49-F238E27FC236}">
                  <a16:creationId xmlns:a16="http://schemas.microsoft.com/office/drawing/2014/main" id="{EA39FF57-F34F-8344-909A-2C2242626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1785"/>
              <a:ext cx="28" cy="51"/>
            </a:xfrm>
            <a:custGeom>
              <a:avLst/>
              <a:gdLst>
                <a:gd name="T0" fmla="*/ 79 w 129"/>
                <a:gd name="T1" fmla="*/ 10 h 231"/>
                <a:gd name="T2" fmla="*/ 69 w 129"/>
                <a:gd name="T3" fmla="*/ 0 h 231"/>
                <a:gd name="T4" fmla="*/ 0 w 129"/>
                <a:gd name="T5" fmla="*/ 23 h 231"/>
                <a:gd name="T6" fmla="*/ 0 w 129"/>
                <a:gd name="T7" fmla="*/ 35 h 231"/>
                <a:gd name="T8" fmla="*/ 51 w 129"/>
                <a:gd name="T9" fmla="*/ 25 h 231"/>
                <a:gd name="T10" fmla="*/ 51 w 129"/>
                <a:gd name="T11" fmla="*/ 202 h 231"/>
                <a:gd name="T12" fmla="*/ 16 w 129"/>
                <a:gd name="T13" fmla="*/ 217 h 231"/>
                <a:gd name="T14" fmla="*/ 3 w 129"/>
                <a:gd name="T15" fmla="*/ 217 h 231"/>
                <a:gd name="T16" fmla="*/ 3 w 129"/>
                <a:gd name="T17" fmla="*/ 230 h 231"/>
                <a:gd name="T18" fmla="*/ 65 w 129"/>
                <a:gd name="T19" fmla="*/ 228 h 231"/>
                <a:gd name="T20" fmla="*/ 128 w 129"/>
                <a:gd name="T21" fmla="*/ 230 h 231"/>
                <a:gd name="T22" fmla="*/ 128 w 129"/>
                <a:gd name="T23" fmla="*/ 217 h 231"/>
                <a:gd name="T24" fmla="*/ 114 w 129"/>
                <a:gd name="T25" fmla="*/ 217 h 231"/>
                <a:gd name="T26" fmla="*/ 79 w 129"/>
                <a:gd name="T27" fmla="*/ 202 h 231"/>
                <a:gd name="T28" fmla="*/ 79 w 129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9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3"/>
                    <a:pt x="14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1" y="35"/>
                    <a:pt x="51" y="25"/>
                  </a:cubicBezTo>
                  <a:lnTo>
                    <a:pt x="51" y="202"/>
                  </a:lnTo>
                  <a:cubicBezTo>
                    <a:pt x="51" y="213"/>
                    <a:pt x="51" y="217"/>
                    <a:pt x="16" y="217"/>
                  </a:cubicBezTo>
                  <a:lnTo>
                    <a:pt x="3" y="217"/>
                  </a:lnTo>
                  <a:lnTo>
                    <a:pt x="3" y="230"/>
                  </a:lnTo>
                  <a:cubicBezTo>
                    <a:pt x="9" y="230"/>
                    <a:pt x="52" y="228"/>
                    <a:pt x="65" y="228"/>
                  </a:cubicBezTo>
                  <a:cubicBezTo>
                    <a:pt x="76" y="228"/>
                    <a:pt x="119" y="230"/>
                    <a:pt x="128" y="230"/>
                  </a:cubicBezTo>
                  <a:lnTo>
                    <a:pt x="128" y="217"/>
                  </a:lnTo>
                  <a:lnTo>
                    <a:pt x="114" y="217"/>
                  </a:lnTo>
                  <a:cubicBezTo>
                    <a:pt x="79" y="217"/>
                    <a:pt x="79" y="213"/>
                    <a:pt x="79" y="202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045" name="Group 37">
            <a:extLst>
              <a:ext uri="{FF2B5EF4-FFF2-40B4-BE49-F238E27FC236}">
                <a16:creationId xmlns:a16="http://schemas.microsoft.com/office/drawing/2014/main" id="{E5672490-38E0-C14D-8EA8-EEF6C556E2A7}"/>
              </a:ext>
            </a:extLst>
          </p:cNvPr>
          <p:cNvGrpSpPr>
            <a:grpSpLocks/>
          </p:cNvGrpSpPr>
          <p:nvPr/>
        </p:nvGrpSpPr>
        <p:grpSpPr bwMode="auto">
          <a:xfrm>
            <a:off x="7539038" y="2811463"/>
            <a:ext cx="163512" cy="103187"/>
            <a:chOff x="4749" y="1771"/>
            <a:chExt cx="103" cy="65"/>
          </a:xfrm>
        </p:grpSpPr>
        <p:sp>
          <p:nvSpPr>
            <p:cNvPr id="43046" name="Freeform 38">
              <a:extLst>
                <a:ext uri="{FF2B5EF4-FFF2-40B4-BE49-F238E27FC236}">
                  <a16:creationId xmlns:a16="http://schemas.microsoft.com/office/drawing/2014/main" id="{048C73B0-3C02-374C-AE21-D7C30E05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1772"/>
              <a:ext cx="103" cy="64"/>
            </a:xfrm>
            <a:custGeom>
              <a:avLst/>
              <a:gdLst>
                <a:gd name="T0" fmla="*/ 229 w 459"/>
                <a:gd name="T1" fmla="*/ 287 h 288"/>
                <a:gd name="T2" fmla="*/ 0 w 459"/>
                <a:gd name="T3" fmla="*/ 287 h 288"/>
                <a:gd name="T4" fmla="*/ 0 w 459"/>
                <a:gd name="T5" fmla="*/ 0 h 288"/>
                <a:gd name="T6" fmla="*/ 458 w 459"/>
                <a:gd name="T7" fmla="*/ 0 h 288"/>
                <a:gd name="T8" fmla="*/ 458 w 459"/>
                <a:gd name="T9" fmla="*/ 287 h 288"/>
                <a:gd name="T10" fmla="*/ 229 w 459"/>
                <a:gd name="T11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9" h="288">
                  <a:moveTo>
                    <a:pt x="229" y="287"/>
                  </a:moveTo>
                  <a:lnTo>
                    <a:pt x="0" y="287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287"/>
                  </a:lnTo>
                  <a:lnTo>
                    <a:pt x="229" y="2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7" name="Freeform 39">
              <a:extLst>
                <a:ext uri="{FF2B5EF4-FFF2-40B4-BE49-F238E27FC236}">
                  <a16:creationId xmlns:a16="http://schemas.microsoft.com/office/drawing/2014/main" id="{BB20E573-38F7-0A4C-8559-A97C6EA77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4" y="1771"/>
              <a:ext cx="51" cy="50"/>
            </a:xfrm>
            <a:custGeom>
              <a:avLst/>
              <a:gdLst>
                <a:gd name="T0" fmla="*/ 166 w 228"/>
                <a:gd name="T1" fmla="*/ 32 h 225"/>
                <a:gd name="T2" fmla="*/ 119 w 228"/>
                <a:gd name="T3" fmla="*/ 0 h 225"/>
                <a:gd name="T4" fmla="*/ 0 w 228"/>
                <a:gd name="T5" fmla="*/ 146 h 225"/>
                <a:gd name="T6" fmla="*/ 66 w 228"/>
                <a:gd name="T7" fmla="*/ 224 h 225"/>
                <a:gd name="T8" fmla="*/ 131 w 228"/>
                <a:gd name="T9" fmla="*/ 188 h 225"/>
                <a:gd name="T10" fmla="*/ 175 w 228"/>
                <a:gd name="T11" fmla="*/ 224 h 225"/>
                <a:gd name="T12" fmla="*/ 212 w 228"/>
                <a:gd name="T13" fmla="*/ 198 h 225"/>
                <a:gd name="T14" fmla="*/ 227 w 228"/>
                <a:gd name="T15" fmla="*/ 149 h 225"/>
                <a:gd name="T16" fmla="*/ 222 w 228"/>
                <a:gd name="T17" fmla="*/ 143 h 225"/>
                <a:gd name="T18" fmla="*/ 215 w 228"/>
                <a:gd name="T19" fmla="*/ 153 h 225"/>
                <a:gd name="T20" fmla="*/ 177 w 228"/>
                <a:gd name="T21" fmla="*/ 213 h 225"/>
                <a:gd name="T22" fmla="*/ 161 w 228"/>
                <a:gd name="T23" fmla="*/ 191 h 225"/>
                <a:gd name="T24" fmla="*/ 168 w 228"/>
                <a:gd name="T25" fmla="*/ 154 h 225"/>
                <a:gd name="T26" fmla="*/ 180 w 228"/>
                <a:gd name="T27" fmla="*/ 109 h 225"/>
                <a:gd name="T28" fmla="*/ 196 w 228"/>
                <a:gd name="T29" fmla="*/ 41 h 225"/>
                <a:gd name="T30" fmla="*/ 201 w 228"/>
                <a:gd name="T31" fmla="*/ 24 h 225"/>
                <a:gd name="T32" fmla="*/ 187 w 228"/>
                <a:gd name="T33" fmla="*/ 10 h 225"/>
                <a:gd name="T34" fmla="*/ 166 w 228"/>
                <a:gd name="T35" fmla="*/ 32 h 225"/>
                <a:gd name="T36" fmla="*/ 133 w 228"/>
                <a:gd name="T37" fmla="*/ 160 h 225"/>
                <a:gd name="T38" fmla="*/ 124 w 228"/>
                <a:gd name="T39" fmla="*/ 178 h 225"/>
                <a:gd name="T40" fmla="*/ 67 w 228"/>
                <a:gd name="T41" fmla="*/ 213 h 225"/>
                <a:gd name="T42" fmla="*/ 35 w 228"/>
                <a:gd name="T43" fmla="*/ 167 h 225"/>
                <a:gd name="T44" fmla="*/ 63 w 228"/>
                <a:gd name="T45" fmla="*/ 59 h 225"/>
                <a:gd name="T46" fmla="*/ 121 w 228"/>
                <a:gd name="T47" fmla="*/ 11 h 225"/>
                <a:gd name="T48" fmla="*/ 160 w 228"/>
                <a:gd name="T49" fmla="*/ 55 h 225"/>
                <a:gd name="T50" fmla="*/ 157 w 228"/>
                <a:gd name="T51" fmla="*/ 63 h 225"/>
                <a:gd name="T52" fmla="*/ 133 w 228"/>
                <a:gd name="T53" fmla="*/ 16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5">
                  <a:moveTo>
                    <a:pt x="166" y="32"/>
                  </a:moveTo>
                  <a:cubicBezTo>
                    <a:pt x="156" y="14"/>
                    <a:pt x="142" y="0"/>
                    <a:pt x="119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2"/>
                    <a:pt x="27" y="224"/>
                    <a:pt x="66" y="224"/>
                  </a:cubicBezTo>
                  <a:cubicBezTo>
                    <a:pt x="76" y="224"/>
                    <a:pt x="101" y="223"/>
                    <a:pt x="131" y="188"/>
                  </a:cubicBezTo>
                  <a:cubicBezTo>
                    <a:pt x="135" y="209"/>
                    <a:pt x="152" y="224"/>
                    <a:pt x="175" y="224"/>
                  </a:cubicBezTo>
                  <a:cubicBezTo>
                    <a:pt x="194" y="224"/>
                    <a:pt x="205" y="213"/>
                    <a:pt x="212" y="198"/>
                  </a:cubicBezTo>
                  <a:cubicBezTo>
                    <a:pt x="220" y="179"/>
                    <a:pt x="227" y="149"/>
                    <a:pt x="227" y="149"/>
                  </a:cubicBezTo>
                  <a:cubicBezTo>
                    <a:pt x="227" y="143"/>
                    <a:pt x="223" y="143"/>
                    <a:pt x="222" y="143"/>
                  </a:cubicBezTo>
                  <a:cubicBezTo>
                    <a:pt x="216" y="143"/>
                    <a:pt x="216" y="146"/>
                    <a:pt x="215" y="153"/>
                  </a:cubicBezTo>
                  <a:cubicBezTo>
                    <a:pt x="206" y="185"/>
                    <a:pt x="196" y="213"/>
                    <a:pt x="177" y="213"/>
                  </a:cubicBezTo>
                  <a:cubicBezTo>
                    <a:pt x="163" y="213"/>
                    <a:pt x="161" y="200"/>
                    <a:pt x="161" y="191"/>
                  </a:cubicBezTo>
                  <a:cubicBezTo>
                    <a:pt x="161" y="179"/>
                    <a:pt x="163" y="177"/>
                    <a:pt x="168" y="154"/>
                  </a:cubicBezTo>
                  <a:cubicBezTo>
                    <a:pt x="174" y="133"/>
                    <a:pt x="174" y="129"/>
                    <a:pt x="180" y="109"/>
                  </a:cubicBezTo>
                  <a:lnTo>
                    <a:pt x="196" y="41"/>
                  </a:lnTo>
                  <a:cubicBezTo>
                    <a:pt x="201" y="27"/>
                    <a:pt x="201" y="25"/>
                    <a:pt x="201" y="24"/>
                  </a:cubicBezTo>
                  <a:cubicBezTo>
                    <a:pt x="201" y="16"/>
                    <a:pt x="195" y="10"/>
                    <a:pt x="187" y="10"/>
                  </a:cubicBezTo>
                  <a:cubicBezTo>
                    <a:pt x="174" y="10"/>
                    <a:pt x="167" y="21"/>
                    <a:pt x="166" y="32"/>
                  </a:cubicBezTo>
                  <a:close/>
                  <a:moveTo>
                    <a:pt x="133" y="160"/>
                  </a:moveTo>
                  <a:cubicBezTo>
                    <a:pt x="131" y="170"/>
                    <a:pt x="131" y="170"/>
                    <a:pt x="124" y="178"/>
                  </a:cubicBezTo>
                  <a:cubicBezTo>
                    <a:pt x="101" y="206"/>
                    <a:pt x="81" y="213"/>
                    <a:pt x="67" y="213"/>
                  </a:cubicBezTo>
                  <a:cubicBezTo>
                    <a:pt x="42" y="213"/>
                    <a:pt x="35" y="186"/>
                    <a:pt x="35" y="167"/>
                  </a:cubicBezTo>
                  <a:cubicBezTo>
                    <a:pt x="35" y="143"/>
                    <a:pt x="51" y="81"/>
                    <a:pt x="63" y="59"/>
                  </a:cubicBezTo>
                  <a:cubicBezTo>
                    <a:pt x="79" y="30"/>
                    <a:pt x="100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0"/>
                    <a:pt x="157" y="63"/>
                  </a:cubicBezTo>
                  <a:lnTo>
                    <a:pt x="133" y="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48" name="Freeform 40">
              <a:extLst>
                <a:ext uri="{FF2B5EF4-FFF2-40B4-BE49-F238E27FC236}">
                  <a16:creationId xmlns:a16="http://schemas.microsoft.com/office/drawing/2014/main" id="{BA71E6AC-98E7-A240-98F6-DBEC118DD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3" y="1785"/>
              <a:ext cx="34" cy="51"/>
            </a:xfrm>
            <a:custGeom>
              <a:avLst/>
              <a:gdLst>
                <a:gd name="T0" fmla="*/ 154 w 155"/>
                <a:gd name="T1" fmla="*/ 167 h 231"/>
                <a:gd name="T2" fmla="*/ 142 w 155"/>
                <a:gd name="T3" fmla="*/ 167 h 231"/>
                <a:gd name="T4" fmla="*/ 133 w 155"/>
                <a:gd name="T5" fmla="*/ 199 h 231"/>
                <a:gd name="T6" fmla="*/ 98 w 155"/>
                <a:gd name="T7" fmla="*/ 200 h 231"/>
                <a:gd name="T8" fmla="*/ 35 w 155"/>
                <a:gd name="T9" fmla="*/ 200 h 231"/>
                <a:gd name="T10" fmla="*/ 104 w 155"/>
                <a:gd name="T11" fmla="*/ 143 h 231"/>
                <a:gd name="T12" fmla="*/ 154 w 155"/>
                <a:gd name="T13" fmla="*/ 67 h 231"/>
                <a:gd name="T14" fmla="*/ 73 w 155"/>
                <a:gd name="T15" fmla="*/ 0 h 231"/>
                <a:gd name="T16" fmla="*/ 0 w 155"/>
                <a:gd name="T17" fmla="*/ 62 h 231"/>
                <a:gd name="T18" fmla="*/ 18 w 155"/>
                <a:gd name="T19" fmla="*/ 81 h 231"/>
                <a:gd name="T20" fmla="*/ 37 w 155"/>
                <a:gd name="T21" fmla="*/ 63 h 231"/>
                <a:gd name="T22" fmla="*/ 17 w 155"/>
                <a:gd name="T23" fmla="*/ 45 h 231"/>
                <a:gd name="T24" fmla="*/ 67 w 155"/>
                <a:gd name="T25" fmla="*/ 13 h 231"/>
                <a:gd name="T26" fmla="*/ 121 w 155"/>
                <a:gd name="T27" fmla="*/ 67 h 231"/>
                <a:gd name="T28" fmla="*/ 87 w 155"/>
                <a:gd name="T29" fmla="*/ 135 h 231"/>
                <a:gd name="T30" fmla="*/ 3 w 155"/>
                <a:gd name="T31" fmla="*/ 217 h 231"/>
                <a:gd name="T32" fmla="*/ 0 w 155"/>
                <a:gd name="T33" fmla="*/ 230 h 231"/>
                <a:gd name="T34" fmla="*/ 143 w 155"/>
                <a:gd name="T35" fmla="*/ 230 h 231"/>
                <a:gd name="T36" fmla="*/ 154 w 155"/>
                <a:gd name="T37" fmla="*/ 16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1">
                  <a:moveTo>
                    <a:pt x="154" y="167"/>
                  </a:moveTo>
                  <a:lnTo>
                    <a:pt x="142" y="167"/>
                  </a:lnTo>
                  <a:cubicBezTo>
                    <a:pt x="142" y="175"/>
                    <a:pt x="138" y="195"/>
                    <a:pt x="133" y="199"/>
                  </a:cubicBezTo>
                  <a:cubicBezTo>
                    <a:pt x="131" y="200"/>
                    <a:pt x="104" y="200"/>
                    <a:pt x="98" y="200"/>
                  </a:cubicBezTo>
                  <a:lnTo>
                    <a:pt x="35" y="200"/>
                  </a:lnTo>
                  <a:cubicBezTo>
                    <a:pt x="72" y="168"/>
                    <a:pt x="83" y="158"/>
                    <a:pt x="104" y="143"/>
                  </a:cubicBezTo>
                  <a:cubicBezTo>
                    <a:pt x="131" y="122"/>
                    <a:pt x="154" y="101"/>
                    <a:pt x="154" y="67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30" y="0"/>
                    <a:pt x="0" y="31"/>
                    <a:pt x="0" y="62"/>
                  </a:cubicBezTo>
                  <a:cubicBezTo>
                    <a:pt x="0" y="80"/>
                    <a:pt x="16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1" y="39"/>
                    <a:pt x="121" y="67"/>
                  </a:cubicBezTo>
                  <a:cubicBezTo>
                    <a:pt x="121" y="98"/>
                    <a:pt x="98" y="122"/>
                    <a:pt x="87" y="135"/>
                  </a:cubicBezTo>
                  <a:lnTo>
                    <a:pt x="3" y="217"/>
                  </a:lnTo>
                  <a:cubicBezTo>
                    <a:pt x="0" y="220"/>
                    <a:pt x="0" y="220"/>
                    <a:pt x="0" y="230"/>
                  </a:cubicBezTo>
                  <a:lnTo>
                    <a:pt x="143" y="230"/>
                  </a:lnTo>
                  <a:lnTo>
                    <a:pt x="154" y="16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049" name="Group 41">
            <a:extLst>
              <a:ext uri="{FF2B5EF4-FFF2-40B4-BE49-F238E27FC236}">
                <a16:creationId xmlns:a16="http://schemas.microsoft.com/office/drawing/2014/main" id="{F6A50D88-DBEA-4349-B049-5C81B1497E55}"/>
              </a:ext>
            </a:extLst>
          </p:cNvPr>
          <p:cNvGrpSpPr>
            <a:grpSpLocks/>
          </p:cNvGrpSpPr>
          <p:nvPr/>
        </p:nvGrpSpPr>
        <p:grpSpPr bwMode="auto">
          <a:xfrm>
            <a:off x="8426450" y="2811463"/>
            <a:ext cx="163513" cy="106362"/>
            <a:chOff x="5308" y="1771"/>
            <a:chExt cx="103" cy="67"/>
          </a:xfrm>
        </p:grpSpPr>
        <p:sp>
          <p:nvSpPr>
            <p:cNvPr id="43050" name="Freeform 42">
              <a:extLst>
                <a:ext uri="{FF2B5EF4-FFF2-40B4-BE49-F238E27FC236}">
                  <a16:creationId xmlns:a16="http://schemas.microsoft.com/office/drawing/2014/main" id="{1D9A53C4-C774-6E41-AD72-238A263D7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" y="1772"/>
              <a:ext cx="103" cy="64"/>
            </a:xfrm>
            <a:custGeom>
              <a:avLst/>
              <a:gdLst>
                <a:gd name="T0" fmla="*/ 229 w 459"/>
                <a:gd name="T1" fmla="*/ 287 h 288"/>
                <a:gd name="T2" fmla="*/ 0 w 459"/>
                <a:gd name="T3" fmla="*/ 287 h 288"/>
                <a:gd name="T4" fmla="*/ 0 w 459"/>
                <a:gd name="T5" fmla="*/ 0 h 288"/>
                <a:gd name="T6" fmla="*/ 458 w 459"/>
                <a:gd name="T7" fmla="*/ 0 h 288"/>
                <a:gd name="T8" fmla="*/ 458 w 459"/>
                <a:gd name="T9" fmla="*/ 287 h 288"/>
                <a:gd name="T10" fmla="*/ 229 w 459"/>
                <a:gd name="T11" fmla="*/ 28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9" h="288">
                  <a:moveTo>
                    <a:pt x="229" y="287"/>
                  </a:moveTo>
                  <a:lnTo>
                    <a:pt x="0" y="287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287"/>
                  </a:lnTo>
                  <a:lnTo>
                    <a:pt x="229" y="2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1" name="Freeform 43">
              <a:extLst>
                <a:ext uri="{FF2B5EF4-FFF2-40B4-BE49-F238E27FC236}">
                  <a16:creationId xmlns:a16="http://schemas.microsoft.com/office/drawing/2014/main" id="{DF1829FD-17B3-8547-BFFE-F4329B80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" y="1771"/>
              <a:ext cx="51" cy="50"/>
            </a:xfrm>
            <a:custGeom>
              <a:avLst/>
              <a:gdLst>
                <a:gd name="T0" fmla="*/ 166 w 228"/>
                <a:gd name="T1" fmla="*/ 32 h 225"/>
                <a:gd name="T2" fmla="*/ 119 w 228"/>
                <a:gd name="T3" fmla="*/ 0 h 225"/>
                <a:gd name="T4" fmla="*/ 0 w 228"/>
                <a:gd name="T5" fmla="*/ 146 h 225"/>
                <a:gd name="T6" fmla="*/ 66 w 228"/>
                <a:gd name="T7" fmla="*/ 224 h 225"/>
                <a:gd name="T8" fmla="*/ 131 w 228"/>
                <a:gd name="T9" fmla="*/ 188 h 225"/>
                <a:gd name="T10" fmla="*/ 175 w 228"/>
                <a:gd name="T11" fmla="*/ 224 h 225"/>
                <a:gd name="T12" fmla="*/ 212 w 228"/>
                <a:gd name="T13" fmla="*/ 198 h 225"/>
                <a:gd name="T14" fmla="*/ 227 w 228"/>
                <a:gd name="T15" fmla="*/ 149 h 225"/>
                <a:gd name="T16" fmla="*/ 222 w 228"/>
                <a:gd name="T17" fmla="*/ 143 h 225"/>
                <a:gd name="T18" fmla="*/ 215 w 228"/>
                <a:gd name="T19" fmla="*/ 153 h 225"/>
                <a:gd name="T20" fmla="*/ 177 w 228"/>
                <a:gd name="T21" fmla="*/ 213 h 225"/>
                <a:gd name="T22" fmla="*/ 161 w 228"/>
                <a:gd name="T23" fmla="*/ 191 h 225"/>
                <a:gd name="T24" fmla="*/ 168 w 228"/>
                <a:gd name="T25" fmla="*/ 154 h 225"/>
                <a:gd name="T26" fmla="*/ 180 w 228"/>
                <a:gd name="T27" fmla="*/ 109 h 225"/>
                <a:gd name="T28" fmla="*/ 196 w 228"/>
                <a:gd name="T29" fmla="*/ 41 h 225"/>
                <a:gd name="T30" fmla="*/ 201 w 228"/>
                <a:gd name="T31" fmla="*/ 24 h 225"/>
                <a:gd name="T32" fmla="*/ 187 w 228"/>
                <a:gd name="T33" fmla="*/ 10 h 225"/>
                <a:gd name="T34" fmla="*/ 166 w 228"/>
                <a:gd name="T35" fmla="*/ 32 h 225"/>
                <a:gd name="T36" fmla="*/ 133 w 228"/>
                <a:gd name="T37" fmla="*/ 160 h 225"/>
                <a:gd name="T38" fmla="*/ 124 w 228"/>
                <a:gd name="T39" fmla="*/ 178 h 225"/>
                <a:gd name="T40" fmla="*/ 67 w 228"/>
                <a:gd name="T41" fmla="*/ 213 h 225"/>
                <a:gd name="T42" fmla="*/ 35 w 228"/>
                <a:gd name="T43" fmla="*/ 167 h 225"/>
                <a:gd name="T44" fmla="*/ 63 w 228"/>
                <a:gd name="T45" fmla="*/ 59 h 225"/>
                <a:gd name="T46" fmla="*/ 121 w 228"/>
                <a:gd name="T47" fmla="*/ 11 h 225"/>
                <a:gd name="T48" fmla="*/ 160 w 228"/>
                <a:gd name="T49" fmla="*/ 55 h 225"/>
                <a:gd name="T50" fmla="*/ 157 w 228"/>
                <a:gd name="T51" fmla="*/ 63 h 225"/>
                <a:gd name="T52" fmla="*/ 133 w 228"/>
                <a:gd name="T53" fmla="*/ 16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5">
                  <a:moveTo>
                    <a:pt x="166" y="32"/>
                  </a:moveTo>
                  <a:cubicBezTo>
                    <a:pt x="156" y="14"/>
                    <a:pt x="142" y="0"/>
                    <a:pt x="119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2"/>
                    <a:pt x="27" y="224"/>
                    <a:pt x="66" y="224"/>
                  </a:cubicBezTo>
                  <a:cubicBezTo>
                    <a:pt x="76" y="224"/>
                    <a:pt x="101" y="223"/>
                    <a:pt x="131" y="188"/>
                  </a:cubicBezTo>
                  <a:cubicBezTo>
                    <a:pt x="135" y="209"/>
                    <a:pt x="152" y="224"/>
                    <a:pt x="175" y="224"/>
                  </a:cubicBezTo>
                  <a:cubicBezTo>
                    <a:pt x="194" y="224"/>
                    <a:pt x="205" y="213"/>
                    <a:pt x="212" y="198"/>
                  </a:cubicBezTo>
                  <a:cubicBezTo>
                    <a:pt x="220" y="179"/>
                    <a:pt x="227" y="149"/>
                    <a:pt x="227" y="149"/>
                  </a:cubicBezTo>
                  <a:cubicBezTo>
                    <a:pt x="227" y="143"/>
                    <a:pt x="223" y="143"/>
                    <a:pt x="222" y="143"/>
                  </a:cubicBezTo>
                  <a:cubicBezTo>
                    <a:pt x="216" y="143"/>
                    <a:pt x="216" y="146"/>
                    <a:pt x="215" y="153"/>
                  </a:cubicBezTo>
                  <a:cubicBezTo>
                    <a:pt x="206" y="185"/>
                    <a:pt x="196" y="213"/>
                    <a:pt x="177" y="213"/>
                  </a:cubicBezTo>
                  <a:cubicBezTo>
                    <a:pt x="163" y="213"/>
                    <a:pt x="161" y="200"/>
                    <a:pt x="161" y="191"/>
                  </a:cubicBezTo>
                  <a:cubicBezTo>
                    <a:pt x="161" y="179"/>
                    <a:pt x="163" y="177"/>
                    <a:pt x="168" y="154"/>
                  </a:cubicBezTo>
                  <a:cubicBezTo>
                    <a:pt x="174" y="133"/>
                    <a:pt x="174" y="129"/>
                    <a:pt x="180" y="109"/>
                  </a:cubicBezTo>
                  <a:lnTo>
                    <a:pt x="196" y="41"/>
                  </a:lnTo>
                  <a:cubicBezTo>
                    <a:pt x="201" y="27"/>
                    <a:pt x="201" y="25"/>
                    <a:pt x="201" y="24"/>
                  </a:cubicBezTo>
                  <a:cubicBezTo>
                    <a:pt x="201" y="16"/>
                    <a:pt x="195" y="10"/>
                    <a:pt x="187" y="10"/>
                  </a:cubicBezTo>
                  <a:cubicBezTo>
                    <a:pt x="174" y="10"/>
                    <a:pt x="167" y="21"/>
                    <a:pt x="166" y="32"/>
                  </a:cubicBezTo>
                  <a:close/>
                  <a:moveTo>
                    <a:pt x="133" y="160"/>
                  </a:moveTo>
                  <a:cubicBezTo>
                    <a:pt x="131" y="170"/>
                    <a:pt x="131" y="170"/>
                    <a:pt x="124" y="178"/>
                  </a:cubicBezTo>
                  <a:cubicBezTo>
                    <a:pt x="101" y="206"/>
                    <a:pt x="81" y="213"/>
                    <a:pt x="67" y="213"/>
                  </a:cubicBezTo>
                  <a:cubicBezTo>
                    <a:pt x="42" y="213"/>
                    <a:pt x="35" y="186"/>
                    <a:pt x="35" y="167"/>
                  </a:cubicBezTo>
                  <a:cubicBezTo>
                    <a:pt x="35" y="143"/>
                    <a:pt x="51" y="81"/>
                    <a:pt x="63" y="59"/>
                  </a:cubicBezTo>
                  <a:cubicBezTo>
                    <a:pt x="79" y="30"/>
                    <a:pt x="100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0"/>
                    <a:pt x="157" y="63"/>
                  </a:cubicBezTo>
                  <a:lnTo>
                    <a:pt x="133" y="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52" name="Freeform 44">
              <a:extLst>
                <a:ext uri="{FF2B5EF4-FFF2-40B4-BE49-F238E27FC236}">
                  <a16:creationId xmlns:a16="http://schemas.microsoft.com/office/drawing/2014/main" id="{3147CF5A-E346-1341-AA25-9A2D0F8D8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1" y="1785"/>
              <a:ext cx="36" cy="53"/>
            </a:xfrm>
            <a:custGeom>
              <a:avLst/>
              <a:gdLst>
                <a:gd name="T0" fmla="*/ 76 w 161"/>
                <a:gd name="T1" fmla="*/ 115 h 238"/>
                <a:gd name="T2" fmla="*/ 124 w 161"/>
                <a:gd name="T3" fmla="*/ 171 h 238"/>
                <a:gd name="T4" fmla="*/ 77 w 161"/>
                <a:gd name="T5" fmla="*/ 226 h 238"/>
                <a:gd name="T6" fmla="*/ 18 w 161"/>
                <a:gd name="T7" fmla="*/ 202 h 238"/>
                <a:gd name="T8" fmla="*/ 39 w 161"/>
                <a:gd name="T9" fmla="*/ 182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7 h 238"/>
                <a:gd name="T16" fmla="*/ 160 w 161"/>
                <a:gd name="T17" fmla="*/ 171 h 238"/>
                <a:gd name="T18" fmla="*/ 100 w 161"/>
                <a:gd name="T19" fmla="*/ 108 h 238"/>
                <a:gd name="T20" fmla="*/ 149 w 161"/>
                <a:gd name="T21" fmla="*/ 48 h 238"/>
                <a:gd name="T22" fmla="*/ 79 w 161"/>
                <a:gd name="T23" fmla="*/ 0 h 238"/>
                <a:gd name="T24" fmla="*/ 11 w 161"/>
                <a:gd name="T25" fmla="*/ 46 h 238"/>
                <a:gd name="T26" fmla="*/ 30 w 161"/>
                <a:gd name="T27" fmla="*/ 65 h 238"/>
                <a:gd name="T28" fmla="*/ 46 w 161"/>
                <a:gd name="T29" fmla="*/ 48 h 238"/>
                <a:gd name="T30" fmla="*/ 30 w 161"/>
                <a:gd name="T31" fmla="*/ 30 h 238"/>
                <a:gd name="T32" fmla="*/ 79 w 161"/>
                <a:gd name="T33" fmla="*/ 10 h 238"/>
                <a:gd name="T34" fmla="*/ 115 w 161"/>
                <a:gd name="T35" fmla="*/ 48 h 238"/>
                <a:gd name="T36" fmla="*/ 101 w 161"/>
                <a:gd name="T37" fmla="*/ 90 h 238"/>
                <a:gd name="T38" fmla="*/ 63 w 161"/>
                <a:gd name="T39" fmla="*/ 104 h 238"/>
                <a:gd name="T40" fmla="*/ 52 w 161"/>
                <a:gd name="T41" fmla="*/ 105 h 238"/>
                <a:gd name="T42" fmla="*/ 48 w 161"/>
                <a:gd name="T43" fmla="*/ 109 h 238"/>
                <a:gd name="T44" fmla="*/ 58 w 161"/>
                <a:gd name="T45" fmla="*/ 115 h 238"/>
                <a:gd name="T46" fmla="*/ 76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6" y="115"/>
                  </a:moveTo>
                  <a:cubicBezTo>
                    <a:pt x="104" y="115"/>
                    <a:pt x="124" y="133"/>
                    <a:pt x="124" y="171"/>
                  </a:cubicBezTo>
                  <a:cubicBezTo>
                    <a:pt x="124" y="213"/>
                    <a:pt x="98" y="226"/>
                    <a:pt x="77" y="226"/>
                  </a:cubicBezTo>
                  <a:cubicBezTo>
                    <a:pt x="63" y="226"/>
                    <a:pt x="34" y="223"/>
                    <a:pt x="18" y="202"/>
                  </a:cubicBezTo>
                  <a:cubicBezTo>
                    <a:pt x="35" y="202"/>
                    <a:pt x="39" y="189"/>
                    <a:pt x="39" y="182"/>
                  </a:cubicBezTo>
                  <a:cubicBezTo>
                    <a:pt x="39" y="171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6"/>
                    <a:pt x="37" y="237"/>
                    <a:pt x="79" y="237"/>
                  </a:cubicBezTo>
                  <a:cubicBezTo>
                    <a:pt x="126" y="237"/>
                    <a:pt x="160" y="205"/>
                    <a:pt x="160" y="171"/>
                  </a:cubicBezTo>
                  <a:cubicBezTo>
                    <a:pt x="160" y="143"/>
                    <a:pt x="138" y="116"/>
                    <a:pt x="100" y="108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1" y="0"/>
                    <a:pt x="11" y="18"/>
                    <a:pt x="11" y="46"/>
                  </a:cubicBezTo>
                  <a:cubicBezTo>
                    <a:pt x="11" y="59"/>
                    <a:pt x="18" y="65"/>
                    <a:pt x="30" y="65"/>
                  </a:cubicBezTo>
                  <a:cubicBezTo>
                    <a:pt x="39" y="65"/>
                    <a:pt x="46" y="58"/>
                    <a:pt x="46" y="48"/>
                  </a:cubicBezTo>
                  <a:cubicBezTo>
                    <a:pt x="46" y="37"/>
                    <a:pt x="39" y="30"/>
                    <a:pt x="30" y="30"/>
                  </a:cubicBezTo>
                  <a:cubicBezTo>
                    <a:pt x="41" y="14"/>
                    <a:pt x="65" y="10"/>
                    <a:pt x="79" y="10"/>
                  </a:cubicBezTo>
                  <a:cubicBezTo>
                    <a:pt x="94" y="10"/>
                    <a:pt x="115" y="18"/>
                    <a:pt x="115" y="48"/>
                  </a:cubicBezTo>
                  <a:cubicBezTo>
                    <a:pt x="115" y="63"/>
                    <a:pt x="111" y="79"/>
                    <a:pt x="101" y="90"/>
                  </a:cubicBezTo>
                  <a:cubicBezTo>
                    <a:pt x="90" y="102"/>
                    <a:pt x="80" y="104"/>
                    <a:pt x="63" y="104"/>
                  </a:cubicBezTo>
                  <a:cubicBezTo>
                    <a:pt x="55" y="105"/>
                    <a:pt x="53" y="105"/>
                    <a:pt x="52" y="105"/>
                  </a:cubicBezTo>
                  <a:cubicBezTo>
                    <a:pt x="51" y="105"/>
                    <a:pt x="48" y="105"/>
                    <a:pt x="48" y="109"/>
                  </a:cubicBezTo>
                  <a:cubicBezTo>
                    <a:pt x="48" y="115"/>
                    <a:pt x="52" y="115"/>
                    <a:pt x="58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53" name="Text Box 45">
            <a:extLst>
              <a:ext uri="{FF2B5EF4-FFF2-40B4-BE49-F238E27FC236}">
                <a16:creationId xmlns:a16="http://schemas.microsoft.com/office/drawing/2014/main" id="{A8FBB7CB-3863-2244-82C0-E2A22D89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1463675"/>
            <a:ext cx="7800975" cy="553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/>
              <a:t>Markov property / assumption:</a:t>
            </a:r>
            <a:br>
              <a:rPr lang="en-US" altLang="en-US" sz="2400" dirty="0"/>
            </a:br>
            <a:r>
              <a:rPr lang="en-US" altLang="en-US" sz="2400" dirty="0"/>
              <a:t>	Given the </a:t>
            </a:r>
            <a:r>
              <a:rPr lang="en-US" altLang="en-US" sz="2400" u="sng" dirty="0"/>
              <a:t>current</a:t>
            </a:r>
            <a:r>
              <a:rPr lang="en-US" altLang="en-US" sz="2400" dirty="0"/>
              <a:t> state,</a:t>
            </a:r>
            <a:br>
              <a:rPr lang="en-US" altLang="en-US" sz="2400" dirty="0"/>
            </a:br>
            <a:r>
              <a:rPr lang="en-US" altLang="en-US" sz="2400" dirty="0"/>
              <a:t>	the future and the past</a:t>
            </a:r>
            <a:br>
              <a:rPr lang="en-US" altLang="en-US" sz="2400" dirty="0"/>
            </a:br>
            <a:r>
              <a:rPr lang="en-US" altLang="en-US" sz="2400" dirty="0"/>
              <a:t>		are </a:t>
            </a:r>
            <a:r>
              <a:rPr lang="en-US" altLang="en-US" sz="2400" u="sng" dirty="0"/>
              <a:t>independent</a:t>
            </a:r>
          </a:p>
          <a:p>
            <a:endParaRPr lang="en-US" altLang="en-US" sz="2400" dirty="0"/>
          </a:p>
          <a:p>
            <a:r>
              <a:rPr lang="en-US" altLang="en-US" sz="2400" dirty="0"/>
              <a:t>Markov decision process:</a:t>
            </a:r>
          </a:p>
          <a:p>
            <a:r>
              <a:rPr lang="en-US" altLang="en-US" sz="2400" dirty="0"/>
              <a:t>Transition function is </a:t>
            </a:r>
            <a:r>
              <a:rPr lang="en-US" altLang="en-US" sz="2400" b="1" dirty="0"/>
              <a:t>Markovian</a:t>
            </a:r>
          </a:p>
          <a:p>
            <a:endParaRPr lang="en-US" altLang="en-US" sz="2400" u="sng" dirty="0"/>
          </a:p>
          <a:p>
            <a:endParaRPr lang="en-US" altLang="en-US" sz="2400" u="sng" dirty="0"/>
          </a:p>
          <a:p>
            <a:endParaRPr lang="en-US" altLang="en-US" sz="2400" u="sng" dirty="0"/>
          </a:p>
          <a:p>
            <a:endParaRPr lang="en-US" altLang="en-US" sz="2400" u="sng" dirty="0"/>
          </a:p>
          <a:p>
            <a:endParaRPr lang="en-US" altLang="en-US" sz="2400" u="sng" dirty="0"/>
          </a:p>
          <a:p>
            <a:r>
              <a:rPr lang="en-US" altLang="en-US" sz="2400" dirty="0"/>
              <a:t>Results of actions </a:t>
            </a:r>
            <a:r>
              <a:rPr lang="en-US" altLang="en-US" sz="2400" u="sng" dirty="0"/>
              <a:t>only</a:t>
            </a:r>
            <a:r>
              <a:rPr lang="en-US" altLang="en-US" sz="2400" dirty="0"/>
              <a:t> depend on current state</a:t>
            </a:r>
            <a:br>
              <a:rPr lang="en-US" altLang="en-US" sz="2400" dirty="0"/>
            </a:br>
            <a:r>
              <a:rPr lang="en-US" altLang="en-US" sz="2400" dirty="0"/>
              <a:t>	(and not previous states / history)</a:t>
            </a:r>
          </a:p>
          <a:p>
            <a:r>
              <a:rPr lang="en-US" altLang="en-US" sz="2400" dirty="0"/>
              <a:t>	(conditional independence)</a:t>
            </a:r>
          </a:p>
        </p:txBody>
      </p:sp>
      <p:pic>
        <p:nvPicPr>
          <p:cNvPr id="43054" name="Picture 46">
            <a:extLst>
              <a:ext uri="{FF2B5EF4-FFF2-40B4-BE49-F238E27FC236}">
                <a16:creationId xmlns:a16="http://schemas.microsoft.com/office/drawing/2014/main" id="{3724D239-4B9B-2F4C-8741-A60FB426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14800"/>
            <a:ext cx="63309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55" name="Picture 47">
            <a:extLst>
              <a:ext uri="{FF2B5EF4-FFF2-40B4-BE49-F238E27FC236}">
                <a16:creationId xmlns:a16="http://schemas.microsoft.com/office/drawing/2014/main" id="{48A3A0A0-2438-2346-AC66-2E9A89CD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75" y="4052888"/>
            <a:ext cx="1941513" cy="335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" name="Title 203">
            <a:extLst>
              <a:ext uri="{FF2B5EF4-FFF2-40B4-BE49-F238E27FC236}">
                <a16:creationId xmlns:a16="http://schemas.microsoft.com/office/drawing/2014/main" id="{3B4463E6-79C9-C245-B931-084A6752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812858"/>
          </a:xfrm>
        </p:spPr>
        <p:txBody>
          <a:bodyPr/>
          <a:lstStyle/>
          <a:p>
            <a:r>
              <a:rPr lang="en-US" u="sng" dirty="0"/>
              <a:t>Markov</a:t>
            </a:r>
            <a:r>
              <a:rPr lang="en-US" dirty="0"/>
              <a:t> Decision Process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F92F61-4155-C949-8934-03A93AEFC1F2}"/>
              </a:ext>
            </a:extLst>
          </p:cNvPr>
          <p:cNvSpPr/>
          <p:nvPr/>
        </p:nvSpPr>
        <p:spPr>
          <a:xfrm>
            <a:off x="298691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DD68FFD-8689-4B43-B6BF-02EEB40D146E}"/>
              </a:ext>
            </a:extLst>
          </p:cNvPr>
          <p:cNvSpPr/>
          <p:nvPr/>
        </p:nvSpPr>
        <p:spPr>
          <a:xfrm>
            <a:off x="3840479" y="253396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766DAAE-C9FE-9644-9712-7608ECD834CD}"/>
              </a:ext>
            </a:extLst>
          </p:cNvPr>
          <p:cNvSpPr/>
          <p:nvPr/>
        </p:nvSpPr>
        <p:spPr>
          <a:xfrm>
            <a:off x="469367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C0135A1-1D25-9D47-AC1F-7223C23632CD}"/>
              </a:ext>
            </a:extLst>
          </p:cNvPr>
          <p:cNvSpPr/>
          <p:nvPr/>
        </p:nvSpPr>
        <p:spPr>
          <a:xfrm>
            <a:off x="298691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29B2309-37E9-6E4F-91AF-B438315CFEF3}"/>
              </a:ext>
            </a:extLst>
          </p:cNvPr>
          <p:cNvSpPr/>
          <p:nvPr/>
        </p:nvSpPr>
        <p:spPr>
          <a:xfrm>
            <a:off x="3840479" y="335692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07E38AC-AFBB-7A4F-9D6A-17D2BC26E32D}"/>
              </a:ext>
            </a:extLst>
          </p:cNvPr>
          <p:cNvSpPr/>
          <p:nvPr/>
        </p:nvSpPr>
        <p:spPr>
          <a:xfrm>
            <a:off x="469367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6B6B9D-7D62-DA40-9DA4-85105460A168}"/>
              </a:ext>
            </a:extLst>
          </p:cNvPr>
          <p:cNvSpPr/>
          <p:nvPr/>
        </p:nvSpPr>
        <p:spPr>
          <a:xfrm>
            <a:off x="298691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2B54898-784A-1344-B332-3882D1BBF8FB}"/>
              </a:ext>
            </a:extLst>
          </p:cNvPr>
          <p:cNvSpPr/>
          <p:nvPr/>
        </p:nvSpPr>
        <p:spPr>
          <a:xfrm>
            <a:off x="3840479" y="171100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B51137-D7CD-6940-90F9-DD53C82F47F0}"/>
              </a:ext>
            </a:extLst>
          </p:cNvPr>
          <p:cNvSpPr/>
          <p:nvPr/>
        </p:nvSpPr>
        <p:spPr>
          <a:xfrm>
            <a:off x="469367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C6B1B0-8D5C-DF4B-B800-7EAFC545B5E5}"/>
              </a:ext>
            </a:extLst>
          </p:cNvPr>
          <p:cNvSpPr/>
          <p:nvPr/>
        </p:nvSpPr>
        <p:spPr>
          <a:xfrm>
            <a:off x="5547240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939166B-067C-284C-8B92-4FE2AAD09C95}"/>
              </a:ext>
            </a:extLst>
          </p:cNvPr>
          <p:cNvSpPr/>
          <p:nvPr/>
        </p:nvSpPr>
        <p:spPr>
          <a:xfrm>
            <a:off x="5547240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6AC1A0A-F56B-3348-870D-04E095A9340E}"/>
              </a:ext>
            </a:extLst>
          </p:cNvPr>
          <p:cNvSpPr/>
          <p:nvPr/>
        </p:nvSpPr>
        <p:spPr>
          <a:xfrm>
            <a:off x="5547240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" name="Group 14" descr="28§display§s_1§svg§600§FALSE" title="TexMaths">
            <a:extLst>
              <a:ext uri="{FF2B5EF4-FFF2-40B4-BE49-F238E27FC236}">
                <a16:creationId xmlns:a16="http://schemas.microsoft.com/office/drawing/2014/main" id="{1E195E31-83A9-8B4C-B33B-1A0661FA1B77}"/>
              </a:ext>
            </a:extLst>
          </p:cNvPr>
          <p:cNvGrpSpPr/>
          <p:nvPr/>
        </p:nvGrpSpPr>
        <p:grpSpPr>
          <a:xfrm>
            <a:off x="3273480" y="1996480"/>
            <a:ext cx="383760" cy="262801"/>
            <a:chOff x="3273480" y="1556639"/>
            <a:chExt cx="383760" cy="26280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776211-C5DA-DA43-846D-AF9A780F7BB4}"/>
                </a:ext>
              </a:extLst>
            </p:cNvPr>
            <p:cNvSpPr/>
            <p:nvPr/>
          </p:nvSpPr>
          <p:spPr>
            <a:xfrm>
              <a:off x="327348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11A5B6C-0519-1C42-BE31-EF48CB5DDBC2}"/>
                </a:ext>
              </a:extLst>
            </p:cNvPr>
            <p:cNvSpPr/>
            <p:nvPr/>
          </p:nvSpPr>
          <p:spPr>
            <a:xfrm>
              <a:off x="329652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32073C-7A77-0A4D-8BE2-019C115508A0}"/>
                </a:ext>
              </a:extLst>
            </p:cNvPr>
            <p:cNvSpPr/>
            <p:nvPr/>
          </p:nvSpPr>
          <p:spPr>
            <a:xfrm>
              <a:off x="3514320" y="16131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9" name="Group 18" descr="28§display§s_3§svg§600§FALSE" title="TexMaths">
            <a:extLst>
              <a:ext uri="{FF2B5EF4-FFF2-40B4-BE49-F238E27FC236}">
                <a16:creationId xmlns:a16="http://schemas.microsoft.com/office/drawing/2014/main" id="{DD65FA50-7011-2A40-B18F-D492C9D12B14}"/>
              </a:ext>
            </a:extLst>
          </p:cNvPr>
          <p:cNvGrpSpPr/>
          <p:nvPr/>
        </p:nvGrpSpPr>
        <p:grpSpPr>
          <a:xfrm>
            <a:off x="4919400" y="1985321"/>
            <a:ext cx="383760" cy="268920"/>
            <a:chOff x="4919400" y="1545480"/>
            <a:chExt cx="383760" cy="26892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3141E4C-3E9D-F845-9C23-39415A115AB4}"/>
                </a:ext>
              </a:extLst>
            </p:cNvPr>
            <p:cNvSpPr/>
            <p:nvPr/>
          </p:nvSpPr>
          <p:spPr>
            <a:xfrm>
              <a:off x="491940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6BA7B9B-FDDB-BA49-A829-D300056B8856}"/>
                </a:ext>
              </a:extLst>
            </p:cNvPr>
            <p:cNvSpPr/>
            <p:nvPr/>
          </p:nvSpPr>
          <p:spPr>
            <a:xfrm>
              <a:off x="494244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2CD780B-0912-4B49-BAFD-48A2AF11A99F}"/>
                </a:ext>
              </a:extLst>
            </p:cNvPr>
            <p:cNvSpPr/>
            <p:nvPr/>
          </p:nvSpPr>
          <p:spPr>
            <a:xfrm>
              <a:off x="5143320" y="160200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3" name="Group 22" descr="28§display§s_2§svg§600§FALSE" title="TexMaths">
            <a:extLst>
              <a:ext uri="{FF2B5EF4-FFF2-40B4-BE49-F238E27FC236}">
                <a16:creationId xmlns:a16="http://schemas.microsoft.com/office/drawing/2014/main" id="{A89C274B-9FE8-3745-9EC0-7A672BDEA5B7}"/>
              </a:ext>
            </a:extLst>
          </p:cNvPr>
          <p:cNvGrpSpPr/>
          <p:nvPr/>
        </p:nvGrpSpPr>
        <p:grpSpPr>
          <a:xfrm>
            <a:off x="4005000" y="1996480"/>
            <a:ext cx="383760" cy="262801"/>
            <a:chOff x="4005000" y="1556639"/>
            <a:chExt cx="383760" cy="26280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FBC7C7-7562-2245-A8B0-A180EEA13A59}"/>
                </a:ext>
              </a:extLst>
            </p:cNvPr>
            <p:cNvSpPr/>
            <p:nvPr/>
          </p:nvSpPr>
          <p:spPr>
            <a:xfrm>
              <a:off x="400500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6A3B1DE-173A-BC4A-A81B-9313C16B463E}"/>
                </a:ext>
              </a:extLst>
            </p:cNvPr>
            <p:cNvSpPr/>
            <p:nvPr/>
          </p:nvSpPr>
          <p:spPr>
            <a:xfrm>
              <a:off x="402804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F759913-9113-5B4E-A3D0-15EFB54949C2}"/>
                </a:ext>
              </a:extLst>
            </p:cNvPr>
            <p:cNvSpPr/>
            <p:nvPr/>
          </p:nvSpPr>
          <p:spPr>
            <a:xfrm>
              <a:off x="4231800" y="161316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7" name="Group 26" descr="28§display§s_4§svg§600§FALSE" title="TexMaths">
            <a:extLst>
              <a:ext uri="{FF2B5EF4-FFF2-40B4-BE49-F238E27FC236}">
                <a16:creationId xmlns:a16="http://schemas.microsoft.com/office/drawing/2014/main" id="{02B1B1F4-B23D-634F-9BDC-CBD6FF427442}"/>
              </a:ext>
            </a:extLst>
          </p:cNvPr>
          <p:cNvGrpSpPr/>
          <p:nvPr/>
        </p:nvGrpSpPr>
        <p:grpSpPr>
          <a:xfrm>
            <a:off x="5742360" y="1985321"/>
            <a:ext cx="383760" cy="262800"/>
            <a:chOff x="5742360" y="1545480"/>
            <a:chExt cx="383760" cy="262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22B1B6-11E1-F540-9529-704A0D65F410}"/>
                </a:ext>
              </a:extLst>
            </p:cNvPr>
            <p:cNvSpPr/>
            <p:nvPr/>
          </p:nvSpPr>
          <p:spPr>
            <a:xfrm>
              <a:off x="574236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BA54532-1814-664F-9583-D27F10FF9F2E}"/>
                </a:ext>
              </a:extLst>
            </p:cNvPr>
            <p:cNvSpPr/>
            <p:nvPr/>
          </p:nvSpPr>
          <p:spPr>
            <a:xfrm>
              <a:off x="576540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ECA3C9-C69C-DE4B-A55E-AEE363E237B2}"/>
                </a:ext>
              </a:extLst>
            </p:cNvPr>
            <p:cNvSpPr/>
            <p:nvPr/>
          </p:nvSpPr>
          <p:spPr>
            <a:xfrm>
              <a:off x="5961240" y="159876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s_5§svg§600§FALSE" title="TexMaths">
            <a:extLst>
              <a:ext uri="{FF2B5EF4-FFF2-40B4-BE49-F238E27FC236}">
                <a16:creationId xmlns:a16="http://schemas.microsoft.com/office/drawing/2014/main" id="{A95F9527-7981-D645-8FAD-DAAD08ECAC33}"/>
              </a:ext>
            </a:extLst>
          </p:cNvPr>
          <p:cNvGrpSpPr/>
          <p:nvPr/>
        </p:nvGrpSpPr>
        <p:grpSpPr>
          <a:xfrm>
            <a:off x="3291839" y="2808281"/>
            <a:ext cx="383760" cy="268920"/>
            <a:chOff x="3291839" y="2368440"/>
            <a:chExt cx="383760" cy="26892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A3BCAE-83ED-184E-885E-B75F11265399}"/>
                </a:ext>
              </a:extLst>
            </p:cNvPr>
            <p:cNvSpPr/>
            <p:nvPr/>
          </p:nvSpPr>
          <p:spPr>
            <a:xfrm>
              <a:off x="3291839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FE0229C-3E88-F744-9FE7-E47009044F41}"/>
                </a:ext>
              </a:extLst>
            </p:cNvPr>
            <p:cNvSpPr/>
            <p:nvPr/>
          </p:nvSpPr>
          <p:spPr>
            <a:xfrm>
              <a:off x="3314879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1BB8730-C28F-C240-9B79-934D71A394F8}"/>
                </a:ext>
              </a:extLst>
            </p:cNvPr>
            <p:cNvSpPr/>
            <p:nvPr/>
          </p:nvSpPr>
          <p:spPr>
            <a:xfrm>
              <a:off x="3518639" y="242496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5" name="Group 34" descr="28§display§s_6§svg§600§FALSE" title="TexMaths">
            <a:extLst>
              <a:ext uri="{FF2B5EF4-FFF2-40B4-BE49-F238E27FC236}">
                <a16:creationId xmlns:a16="http://schemas.microsoft.com/office/drawing/2014/main" id="{875D9D29-430E-ED41-8084-18236F02A763}"/>
              </a:ext>
            </a:extLst>
          </p:cNvPr>
          <p:cNvGrpSpPr/>
          <p:nvPr/>
        </p:nvGrpSpPr>
        <p:grpSpPr>
          <a:xfrm>
            <a:off x="4937760" y="2808281"/>
            <a:ext cx="383760" cy="268920"/>
            <a:chOff x="4937760" y="2368440"/>
            <a:chExt cx="383760" cy="26892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33BA5AD-807C-C640-BBEE-4D5D759F7685}"/>
                </a:ext>
              </a:extLst>
            </p:cNvPr>
            <p:cNvSpPr/>
            <p:nvPr/>
          </p:nvSpPr>
          <p:spPr>
            <a:xfrm>
              <a:off x="493776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6CA90C-614B-AD4A-90AF-0554088858B8}"/>
                </a:ext>
              </a:extLst>
            </p:cNvPr>
            <p:cNvSpPr/>
            <p:nvPr/>
          </p:nvSpPr>
          <p:spPr>
            <a:xfrm>
              <a:off x="496080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F0F6C6A-5EAC-2244-A225-D0AF2F29776C}"/>
                </a:ext>
              </a:extLst>
            </p:cNvPr>
            <p:cNvSpPr/>
            <p:nvPr/>
          </p:nvSpPr>
          <p:spPr>
            <a:xfrm>
              <a:off x="5161680" y="2424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9" name="Group 38" descr="28§display§s_7§svg§600§FALSE" title="TexMaths">
            <a:extLst>
              <a:ext uri="{FF2B5EF4-FFF2-40B4-BE49-F238E27FC236}">
                <a16:creationId xmlns:a16="http://schemas.microsoft.com/office/drawing/2014/main" id="{BB2D6898-E29B-634C-A641-77CCCAD54876}"/>
              </a:ext>
            </a:extLst>
          </p:cNvPr>
          <p:cNvGrpSpPr/>
          <p:nvPr/>
        </p:nvGrpSpPr>
        <p:grpSpPr>
          <a:xfrm>
            <a:off x="5760720" y="2808281"/>
            <a:ext cx="383760" cy="268920"/>
            <a:chOff x="5760720" y="2368440"/>
            <a:chExt cx="383760" cy="26892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C9EF34F-33A9-0C49-8F43-DDA74DF2BB81}"/>
                </a:ext>
              </a:extLst>
            </p:cNvPr>
            <p:cNvSpPr/>
            <p:nvPr/>
          </p:nvSpPr>
          <p:spPr>
            <a:xfrm>
              <a:off x="576072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3A6EDC-AA3A-684B-B81D-82E2E5083AD6}"/>
                </a:ext>
              </a:extLst>
            </p:cNvPr>
            <p:cNvSpPr/>
            <p:nvPr/>
          </p:nvSpPr>
          <p:spPr>
            <a:xfrm>
              <a:off x="578376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B829831-49E3-7849-9B19-2A3176526603}"/>
                </a:ext>
              </a:extLst>
            </p:cNvPr>
            <p:cNvSpPr/>
            <p:nvPr/>
          </p:nvSpPr>
          <p:spPr>
            <a:xfrm>
              <a:off x="5989680" y="24210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3" name="Group 42" descr="28§display§s_8§svg§600§FALSE" title="TexMaths">
            <a:extLst>
              <a:ext uri="{FF2B5EF4-FFF2-40B4-BE49-F238E27FC236}">
                <a16:creationId xmlns:a16="http://schemas.microsoft.com/office/drawing/2014/main" id="{74FB375A-88D5-AA41-9C89-908E16FF6E59}"/>
              </a:ext>
            </a:extLst>
          </p:cNvPr>
          <p:cNvGrpSpPr/>
          <p:nvPr/>
        </p:nvGrpSpPr>
        <p:grpSpPr>
          <a:xfrm>
            <a:off x="3273480" y="3631241"/>
            <a:ext cx="383760" cy="268920"/>
            <a:chOff x="3273480" y="3191400"/>
            <a:chExt cx="383760" cy="26892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FD5976-5B6D-6E4B-9AB6-9F339D727538}"/>
                </a:ext>
              </a:extLst>
            </p:cNvPr>
            <p:cNvSpPr/>
            <p:nvPr/>
          </p:nvSpPr>
          <p:spPr>
            <a:xfrm>
              <a:off x="327348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0E589-E81A-8D46-AA1D-0D9671CC02B8}"/>
                </a:ext>
              </a:extLst>
            </p:cNvPr>
            <p:cNvSpPr/>
            <p:nvPr/>
          </p:nvSpPr>
          <p:spPr>
            <a:xfrm>
              <a:off x="329652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89646CC-8B09-FB41-9FCC-0573820196CF}"/>
                </a:ext>
              </a:extLst>
            </p:cNvPr>
            <p:cNvSpPr/>
            <p:nvPr/>
          </p:nvSpPr>
          <p:spPr>
            <a:xfrm>
              <a:off x="349740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7" name="Group 46" descr="28§display§s_9§svg§600§FALSE" title="TexMaths">
            <a:extLst>
              <a:ext uri="{FF2B5EF4-FFF2-40B4-BE49-F238E27FC236}">
                <a16:creationId xmlns:a16="http://schemas.microsoft.com/office/drawing/2014/main" id="{33294CAC-A33A-D448-B4C0-0ED523AA24A1}"/>
              </a:ext>
            </a:extLst>
          </p:cNvPr>
          <p:cNvGrpSpPr/>
          <p:nvPr/>
        </p:nvGrpSpPr>
        <p:grpSpPr>
          <a:xfrm>
            <a:off x="4096440" y="3631241"/>
            <a:ext cx="383760" cy="268920"/>
            <a:chOff x="4096440" y="3191400"/>
            <a:chExt cx="383760" cy="26892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2B5E632-D855-C445-BE35-6CA0D99F1886}"/>
                </a:ext>
              </a:extLst>
            </p:cNvPr>
            <p:cNvSpPr/>
            <p:nvPr/>
          </p:nvSpPr>
          <p:spPr>
            <a:xfrm>
              <a:off x="409644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28274F-33A2-494A-BFF2-BDE7185BB6B5}"/>
                </a:ext>
              </a:extLst>
            </p:cNvPr>
            <p:cNvSpPr/>
            <p:nvPr/>
          </p:nvSpPr>
          <p:spPr>
            <a:xfrm>
              <a:off x="411948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2A55137-F3BE-8848-84FA-F7D8BE9027B0}"/>
                </a:ext>
              </a:extLst>
            </p:cNvPr>
            <p:cNvSpPr/>
            <p:nvPr/>
          </p:nvSpPr>
          <p:spPr>
            <a:xfrm>
              <a:off x="432036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1" name="Group 50" descr="28§display§s_{10}§svg§600§FALSE" title="TexMaths">
            <a:extLst>
              <a:ext uri="{FF2B5EF4-FFF2-40B4-BE49-F238E27FC236}">
                <a16:creationId xmlns:a16="http://schemas.microsoft.com/office/drawing/2014/main" id="{EF334E1D-7F8B-9D49-8EB9-AE67AA65A3EF}"/>
              </a:ext>
            </a:extLst>
          </p:cNvPr>
          <p:cNvGrpSpPr/>
          <p:nvPr/>
        </p:nvGrpSpPr>
        <p:grpSpPr>
          <a:xfrm>
            <a:off x="4919400" y="3631241"/>
            <a:ext cx="559080" cy="268920"/>
            <a:chOff x="4919400" y="3191400"/>
            <a:chExt cx="559080" cy="26892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2270516-0476-5040-9213-00AA0A2B0FF7}"/>
                </a:ext>
              </a:extLst>
            </p:cNvPr>
            <p:cNvSpPr/>
            <p:nvPr/>
          </p:nvSpPr>
          <p:spPr>
            <a:xfrm>
              <a:off x="491940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2C046B5-66CA-1A44-A4B2-FEB7890B8991}"/>
                </a:ext>
              </a:extLst>
            </p:cNvPr>
            <p:cNvSpPr/>
            <p:nvPr/>
          </p:nvSpPr>
          <p:spPr>
            <a:xfrm>
              <a:off x="494244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B98309D-36D7-3447-8867-1DF327392A36}"/>
                </a:ext>
              </a:extLst>
            </p:cNvPr>
            <p:cNvSpPr/>
            <p:nvPr/>
          </p:nvSpPr>
          <p:spPr>
            <a:xfrm>
              <a:off x="516024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4864F5B-ABB1-3048-9C0B-3671397C8477}"/>
                </a:ext>
              </a:extLst>
            </p:cNvPr>
            <p:cNvSpPr/>
            <p:nvPr/>
          </p:nvSpPr>
          <p:spPr>
            <a:xfrm>
              <a:off x="5318640" y="324792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 55" descr="28§display§s_{11}§svg§600§FALSE" title="TexMaths">
            <a:extLst>
              <a:ext uri="{FF2B5EF4-FFF2-40B4-BE49-F238E27FC236}">
                <a16:creationId xmlns:a16="http://schemas.microsoft.com/office/drawing/2014/main" id="{E3E2CD38-1F2D-714C-9134-FC8A0FF25BAA}"/>
              </a:ext>
            </a:extLst>
          </p:cNvPr>
          <p:cNvGrpSpPr/>
          <p:nvPr/>
        </p:nvGrpSpPr>
        <p:grpSpPr>
          <a:xfrm>
            <a:off x="5742360" y="3631241"/>
            <a:ext cx="559080" cy="262800"/>
            <a:chOff x="5742360" y="3191400"/>
            <a:chExt cx="559080" cy="2628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3D73BE1-B829-0443-B187-61FD8ED56113}"/>
                </a:ext>
              </a:extLst>
            </p:cNvPr>
            <p:cNvSpPr/>
            <p:nvPr/>
          </p:nvSpPr>
          <p:spPr>
            <a:xfrm>
              <a:off x="574236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9527DA-A245-164A-A365-CF0CF20A03C5}"/>
                </a:ext>
              </a:extLst>
            </p:cNvPr>
            <p:cNvSpPr/>
            <p:nvPr/>
          </p:nvSpPr>
          <p:spPr>
            <a:xfrm>
              <a:off x="576540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BA5D1A-76CD-A543-B37A-CD4482089592}"/>
                </a:ext>
              </a:extLst>
            </p:cNvPr>
            <p:cNvSpPr/>
            <p:nvPr/>
          </p:nvSpPr>
          <p:spPr>
            <a:xfrm>
              <a:off x="598320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9E053-95F0-1449-AD6B-F3F6E053D529}"/>
                </a:ext>
              </a:extLst>
            </p:cNvPr>
            <p:cNvSpPr/>
            <p:nvPr/>
          </p:nvSpPr>
          <p:spPr>
            <a:xfrm>
              <a:off x="615852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8EF82FF-47AC-8241-AE7C-8BAC6A89EAED}"/>
              </a:ext>
            </a:extLst>
          </p:cNvPr>
          <p:cNvSpPr txBox="1"/>
          <p:nvPr/>
        </p:nvSpPr>
        <p:spPr>
          <a:xfrm>
            <a:off x="816480" y="4912121"/>
            <a:ext cx="6352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Suppose agent starts in        and follows this path:</a:t>
            </a:r>
          </a:p>
        </p:txBody>
      </p:sp>
      <p:grpSp>
        <p:nvGrpSpPr>
          <p:cNvPr id="62" name="Group 61" descr="28§display§s_8§svg§600§FALSE" title="TexMaths">
            <a:extLst>
              <a:ext uri="{FF2B5EF4-FFF2-40B4-BE49-F238E27FC236}">
                <a16:creationId xmlns:a16="http://schemas.microsoft.com/office/drawing/2014/main" id="{EE7F5E33-5447-734F-96DA-355068138707}"/>
              </a:ext>
            </a:extLst>
          </p:cNvPr>
          <p:cNvGrpSpPr/>
          <p:nvPr/>
        </p:nvGrpSpPr>
        <p:grpSpPr>
          <a:xfrm>
            <a:off x="4005000" y="5007881"/>
            <a:ext cx="383760" cy="268920"/>
            <a:chOff x="4005000" y="456804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888EBE4-5C3A-4E46-A22F-DE5E06554A9F}"/>
                </a:ext>
              </a:extLst>
            </p:cNvPr>
            <p:cNvSpPr/>
            <p:nvPr/>
          </p:nvSpPr>
          <p:spPr>
            <a:xfrm>
              <a:off x="4005000" y="45741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E06734-96D3-DA43-80B1-C72429BB0A38}"/>
                </a:ext>
              </a:extLst>
            </p:cNvPr>
            <p:cNvSpPr/>
            <p:nvPr/>
          </p:nvSpPr>
          <p:spPr>
            <a:xfrm>
              <a:off x="40280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4082F3-32FE-0C47-B7A2-0261010B4BCA}"/>
                </a:ext>
              </a:extLst>
            </p:cNvPr>
            <p:cNvSpPr/>
            <p:nvPr/>
          </p:nvSpPr>
          <p:spPr>
            <a:xfrm>
              <a:off x="4228919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, s_9, s_{10}§svg§600§FALSE" title="TexMaths">
            <a:extLst>
              <a:ext uri="{FF2B5EF4-FFF2-40B4-BE49-F238E27FC236}">
                <a16:creationId xmlns:a16="http://schemas.microsoft.com/office/drawing/2014/main" id="{DE97A750-E7EA-3940-A92D-E008DA1FEC76}"/>
              </a:ext>
            </a:extLst>
          </p:cNvPr>
          <p:cNvGrpSpPr/>
          <p:nvPr/>
        </p:nvGrpSpPr>
        <p:grpSpPr>
          <a:xfrm>
            <a:off x="7205400" y="5007881"/>
            <a:ext cx="1762560" cy="282960"/>
            <a:chOff x="7205400" y="4568040"/>
            <a:chExt cx="1762560" cy="28296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C01BF56-1E42-4543-B696-8E0F4834609D}"/>
                </a:ext>
              </a:extLst>
            </p:cNvPr>
            <p:cNvSpPr/>
            <p:nvPr/>
          </p:nvSpPr>
          <p:spPr>
            <a:xfrm>
              <a:off x="7205400" y="4574160"/>
              <a:ext cx="1762560" cy="27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7" h="770">
                  <a:moveTo>
                    <a:pt x="2450" y="770"/>
                  </a:moveTo>
                  <a:lnTo>
                    <a:pt x="0" y="770"/>
                  </a:lnTo>
                  <a:lnTo>
                    <a:pt x="0" y="0"/>
                  </a:lnTo>
                  <a:lnTo>
                    <a:pt x="4897" y="0"/>
                  </a:lnTo>
                  <a:lnTo>
                    <a:pt x="4897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B7B3BA2-9BC5-2341-9630-61C675B916AB}"/>
                </a:ext>
              </a:extLst>
            </p:cNvPr>
            <p:cNvSpPr/>
            <p:nvPr/>
          </p:nvSpPr>
          <p:spPr>
            <a:xfrm>
              <a:off x="72284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4C3E6AD-D9CB-ED45-9702-FB5E89EE5610}"/>
                </a:ext>
              </a:extLst>
            </p:cNvPr>
            <p:cNvSpPr/>
            <p:nvPr/>
          </p:nvSpPr>
          <p:spPr>
            <a:xfrm>
              <a:off x="742932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2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2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F487DDB-40C1-2E43-9FE6-7901DE0F32AB}"/>
                </a:ext>
              </a:extLst>
            </p:cNvPr>
            <p:cNvSpPr/>
            <p:nvPr/>
          </p:nvSpPr>
          <p:spPr>
            <a:xfrm>
              <a:off x="764892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9566839-D140-2D4A-A401-457F7572A63C}"/>
                </a:ext>
              </a:extLst>
            </p:cNvPr>
            <p:cNvSpPr/>
            <p:nvPr/>
          </p:nvSpPr>
          <p:spPr>
            <a:xfrm>
              <a:off x="783036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E7175E9-4B77-8E43-B551-B32CD990AAA8}"/>
                </a:ext>
              </a:extLst>
            </p:cNvPr>
            <p:cNvSpPr/>
            <p:nvPr/>
          </p:nvSpPr>
          <p:spPr>
            <a:xfrm>
              <a:off x="803088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6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2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2E30402-97D8-A242-8F11-99369947B623}"/>
                </a:ext>
              </a:extLst>
            </p:cNvPr>
            <p:cNvSpPr/>
            <p:nvPr/>
          </p:nvSpPr>
          <p:spPr>
            <a:xfrm>
              <a:off x="825048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9EFD05-2C8C-2B4B-AB57-46EBBB7CD617}"/>
                </a:ext>
              </a:extLst>
            </p:cNvPr>
            <p:cNvSpPr/>
            <p:nvPr/>
          </p:nvSpPr>
          <p:spPr>
            <a:xfrm>
              <a:off x="8431919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D8D9E78-E100-4D46-A1ED-F26D05D3041E}"/>
                </a:ext>
              </a:extLst>
            </p:cNvPr>
            <p:cNvSpPr/>
            <p:nvPr/>
          </p:nvSpPr>
          <p:spPr>
            <a:xfrm>
              <a:off x="8649720" y="46245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02CB1F1-0466-E144-8B21-92F39A8E3345}"/>
                </a:ext>
              </a:extLst>
            </p:cNvPr>
            <p:cNvSpPr/>
            <p:nvPr/>
          </p:nvSpPr>
          <p:spPr>
            <a:xfrm>
              <a:off x="8808120" y="462456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4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8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2" y="213"/>
                    <a:pt x="322" y="288"/>
                  </a:cubicBezTo>
                  <a:cubicBezTo>
                    <a:pt x="322" y="350"/>
                    <a:pt x="322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658A9D-D0A2-B64F-B171-A55D8944F723}"/>
              </a:ext>
            </a:extLst>
          </p:cNvPr>
          <p:cNvGrpSpPr/>
          <p:nvPr/>
        </p:nvGrpSpPr>
        <p:grpSpPr>
          <a:xfrm>
            <a:off x="3251495" y="3547411"/>
            <a:ext cx="338971" cy="508611"/>
            <a:chOff x="4964549" y="3107570"/>
            <a:chExt cx="338971" cy="508611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54BE8A5-87C4-6046-B6AE-35DCB87F8274}"/>
                </a:ext>
              </a:extLst>
            </p:cNvPr>
            <p:cNvSpPr/>
            <p:nvPr/>
          </p:nvSpPr>
          <p:spPr>
            <a:xfrm rot="5874600">
              <a:off x="4883549" y="318857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F4FE5F-6692-644E-A705-6739602C128B}"/>
                </a:ext>
              </a:extLst>
            </p:cNvPr>
            <p:cNvSpPr/>
            <p:nvPr/>
          </p:nvSpPr>
          <p:spPr>
            <a:xfrm rot="21127800" flipH="1">
              <a:off x="5028591" y="354670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Straight Connector 79">
              <a:extLst>
                <a:ext uri="{FF2B5EF4-FFF2-40B4-BE49-F238E27FC236}">
                  <a16:creationId xmlns:a16="http://schemas.microsoft.com/office/drawing/2014/main" id="{F17987F0-4DF8-F748-97B4-BDDFE67BACD5}"/>
                </a:ext>
              </a:extLst>
            </p:cNvPr>
            <p:cNvSpPr/>
            <p:nvPr/>
          </p:nvSpPr>
          <p:spPr>
            <a:xfrm flipH="1">
              <a:off x="5068800" y="3520800"/>
              <a:ext cx="3600" cy="2628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59187528-9ACF-4343-82FA-39A64AB032FD}"/>
                </a:ext>
              </a:extLst>
            </p:cNvPr>
            <p:cNvSpPr/>
            <p:nvPr/>
          </p:nvSpPr>
          <p:spPr>
            <a:xfrm>
              <a:off x="5212080" y="335952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Straight Connector 81">
              <a:extLst>
                <a:ext uri="{FF2B5EF4-FFF2-40B4-BE49-F238E27FC236}">
                  <a16:creationId xmlns:a16="http://schemas.microsoft.com/office/drawing/2014/main" id="{F92F8FFD-A07F-E94B-8268-602B28657819}"/>
                </a:ext>
              </a:extLst>
            </p:cNvPr>
            <p:cNvSpPr/>
            <p:nvPr/>
          </p:nvSpPr>
          <p:spPr>
            <a:xfrm flipH="1">
              <a:off x="5279400" y="333936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5C71B66C-DCC8-5943-933E-C7EC1C27A683}"/>
                </a:ext>
              </a:extLst>
            </p:cNvPr>
            <p:cNvSpPr/>
            <p:nvPr/>
          </p:nvSpPr>
          <p:spPr>
            <a:xfrm flipH="1" flipV="1">
              <a:off x="5279400" y="335952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62C7D48-21B1-6046-AC1F-FE635EA2492C}"/>
                </a:ext>
              </a:extLst>
            </p:cNvPr>
            <p:cNvSpPr/>
            <p:nvPr/>
          </p:nvSpPr>
          <p:spPr>
            <a:xfrm rot="21127800" flipH="1">
              <a:off x="5149011" y="323154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7E4398-2EE3-AE43-8739-8BB344DF70E6}"/>
                </a:ext>
              </a:extLst>
            </p:cNvPr>
            <p:cNvGrpSpPr/>
            <p:nvPr/>
          </p:nvGrpSpPr>
          <p:grpSpPr>
            <a:xfrm>
              <a:off x="5157360" y="3371400"/>
              <a:ext cx="146160" cy="41400"/>
              <a:chOff x="5157360" y="3371400"/>
              <a:chExt cx="146160" cy="41400"/>
            </a:xfrm>
          </p:grpSpPr>
          <p:sp>
            <p:nvSpPr>
              <p:cNvPr id="86" name="Straight Connector 85">
                <a:extLst>
                  <a:ext uri="{FF2B5EF4-FFF2-40B4-BE49-F238E27FC236}">
                    <a16:creationId xmlns:a16="http://schemas.microsoft.com/office/drawing/2014/main" id="{67D2BA59-D366-AE49-8E45-C4075F15B8AC}"/>
                  </a:ext>
                </a:extLst>
              </p:cNvPr>
              <p:cNvSpPr/>
              <p:nvPr/>
            </p:nvSpPr>
            <p:spPr>
              <a:xfrm>
                <a:off x="5157360" y="337572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7" name="Straight Connector 86">
                <a:extLst>
                  <a:ext uri="{FF2B5EF4-FFF2-40B4-BE49-F238E27FC236}">
                    <a16:creationId xmlns:a16="http://schemas.microsoft.com/office/drawing/2014/main" id="{973FC74C-3E70-374C-89B0-B522F6BB8C47}"/>
                  </a:ext>
                </a:extLst>
              </p:cNvPr>
              <p:cNvSpPr/>
              <p:nvPr/>
            </p:nvSpPr>
            <p:spPr>
              <a:xfrm flipH="1">
                <a:off x="5279400" y="3371400"/>
                <a:ext cx="24120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8" name="Straight Connector 87">
                <a:extLst>
                  <a:ext uri="{FF2B5EF4-FFF2-40B4-BE49-F238E27FC236}">
                    <a16:creationId xmlns:a16="http://schemas.microsoft.com/office/drawing/2014/main" id="{A30EC3E4-54FC-A643-984C-AB1286D3BE3B}"/>
                  </a:ext>
                </a:extLst>
              </p:cNvPr>
              <p:cNvSpPr/>
              <p:nvPr/>
            </p:nvSpPr>
            <p:spPr>
              <a:xfrm flipH="1" flipV="1">
                <a:off x="5279040" y="338868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DE8B7516-E137-F44D-9B5C-C0A87FF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Markov assumption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F92F61-4155-C949-8934-03A93AEFC1F2}"/>
              </a:ext>
            </a:extLst>
          </p:cNvPr>
          <p:cNvSpPr/>
          <p:nvPr/>
        </p:nvSpPr>
        <p:spPr>
          <a:xfrm>
            <a:off x="298691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DD68FFD-8689-4B43-B6BF-02EEB40D146E}"/>
              </a:ext>
            </a:extLst>
          </p:cNvPr>
          <p:cNvSpPr/>
          <p:nvPr/>
        </p:nvSpPr>
        <p:spPr>
          <a:xfrm>
            <a:off x="3840479" y="253396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766DAAE-C9FE-9644-9712-7608ECD834CD}"/>
              </a:ext>
            </a:extLst>
          </p:cNvPr>
          <p:cNvSpPr/>
          <p:nvPr/>
        </p:nvSpPr>
        <p:spPr>
          <a:xfrm>
            <a:off x="469367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C0135A1-1D25-9D47-AC1F-7223C23632CD}"/>
              </a:ext>
            </a:extLst>
          </p:cNvPr>
          <p:cNvSpPr/>
          <p:nvPr/>
        </p:nvSpPr>
        <p:spPr>
          <a:xfrm>
            <a:off x="298691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29B2309-37E9-6E4F-91AF-B438315CFEF3}"/>
              </a:ext>
            </a:extLst>
          </p:cNvPr>
          <p:cNvSpPr/>
          <p:nvPr/>
        </p:nvSpPr>
        <p:spPr>
          <a:xfrm>
            <a:off x="3840479" y="335692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07E38AC-AFBB-7A4F-9D6A-17D2BC26E32D}"/>
              </a:ext>
            </a:extLst>
          </p:cNvPr>
          <p:cNvSpPr/>
          <p:nvPr/>
        </p:nvSpPr>
        <p:spPr>
          <a:xfrm>
            <a:off x="469367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6B6B9D-7D62-DA40-9DA4-85105460A168}"/>
              </a:ext>
            </a:extLst>
          </p:cNvPr>
          <p:cNvSpPr/>
          <p:nvPr/>
        </p:nvSpPr>
        <p:spPr>
          <a:xfrm>
            <a:off x="298691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2B54898-784A-1344-B332-3882D1BBF8FB}"/>
              </a:ext>
            </a:extLst>
          </p:cNvPr>
          <p:cNvSpPr/>
          <p:nvPr/>
        </p:nvSpPr>
        <p:spPr>
          <a:xfrm>
            <a:off x="3840479" y="171100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B51137-D7CD-6940-90F9-DD53C82F47F0}"/>
              </a:ext>
            </a:extLst>
          </p:cNvPr>
          <p:cNvSpPr/>
          <p:nvPr/>
        </p:nvSpPr>
        <p:spPr>
          <a:xfrm>
            <a:off x="469367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C6B1B0-8D5C-DF4B-B800-7EAFC545B5E5}"/>
              </a:ext>
            </a:extLst>
          </p:cNvPr>
          <p:cNvSpPr/>
          <p:nvPr/>
        </p:nvSpPr>
        <p:spPr>
          <a:xfrm>
            <a:off x="5547240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939166B-067C-284C-8B92-4FE2AAD09C95}"/>
              </a:ext>
            </a:extLst>
          </p:cNvPr>
          <p:cNvSpPr/>
          <p:nvPr/>
        </p:nvSpPr>
        <p:spPr>
          <a:xfrm>
            <a:off x="5547240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6AC1A0A-F56B-3348-870D-04E095A9340E}"/>
              </a:ext>
            </a:extLst>
          </p:cNvPr>
          <p:cNvSpPr/>
          <p:nvPr/>
        </p:nvSpPr>
        <p:spPr>
          <a:xfrm>
            <a:off x="5547240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" name="Group 14" descr="28§display§s_1§svg§600§FALSE" title="TexMaths">
            <a:extLst>
              <a:ext uri="{FF2B5EF4-FFF2-40B4-BE49-F238E27FC236}">
                <a16:creationId xmlns:a16="http://schemas.microsoft.com/office/drawing/2014/main" id="{1E195E31-83A9-8B4C-B33B-1A0661FA1B77}"/>
              </a:ext>
            </a:extLst>
          </p:cNvPr>
          <p:cNvGrpSpPr/>
          <p:nvPr/>
        </p:nvGrpSpPr>
        <p:grpSpPr>
          <a:xfrm>
            <a:off x="3273480" y="1996480"/>
            <a:ext cx="383760" cy="262801"/>
            <a:chOff x="3273480" y="1556639"/>
            <a:chExt cx="383760" cy="26280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776211-C5DA-DA43-846D-AF9A780F7BB4}"/>
                </a:ext>
              </a:extLst>
            </p:cNvPr>
            <p:cNvSpPr/>
            <p:nvPr/>
          </p:nvSpPr>
          <p:spPr>
            <a:xfrm>
              <a:off x="327348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11A5B6C-0519-1C42-BE31-EF48CB5DDBC2}"/>
                </a:ext>
              </a:extLst>
            </p:cNvPr>
            <p:cNvSpPr/>
            <p:nvPr/>
          </p:nvSpPr>
          <p:spPr>
            <a:xfrm>
              <a:off x="329652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32073C-7A77-0A4D-8BE2-019C115508A0}"/>
                </a:ext>
              </a:extLst>
            </p:cNvPr>
            <p:cNvSpPr/>
            <p:nvPr/>
          </p:nvSpPr>
          <p:spPr>
            <a:xfrm>
              <a:off x="3514320" y="16131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9" name="Group 18" descr="28§display§s_3§svg§600§FALSE" title="TexMaths">
            <a:extLst>
              <a:ext uri="{FF2B5EF4-FFF2-40B4-BE49-F238E27FC236}">
                <a16:creationId xmlns:a16="http://schemas.microsoft.com/office/drawing/2014/main" id="{DD65FA50-7011-2A40-B18F-D492C9D12B14}"/>
              </a:ext>
            </a:extLst>
          </p:cNvPr>
          <p:cNvGrpSpPr/>
          <p:nvPr/>
        </p:nvGrpSpPr>
        <p:grpSpPr>
          <a:xfrm>
            <a:off x="4919400" y="1985321"/>
            <a:ext cx="383760" cy="268920"/>
            <a:chOff x="4919400" y="1545480"/>
            <a:chExt cx="383760" cy="26892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3141E4C-3E9D-F845-9C23-39415A115AB4}"/>
                </a:ext>
              </a:extLst>
            </p:cNvPr>
            <p:cNvSpPr/>
            <p:nvPr/>
          </p:nvSpPr>
          <p:spPr>
            <a:xfrm>
              <a:off x="491940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6BA7B9B-FDDB-BA49-A829-D300056B8856}"/>
                </a:ext>
              </a:extLst>
            </p:cNvPr>
            <p:cNvSpPr/>
            <p:nvPr/>
          </p:nvSpPr>
          <p:spPr>
            <a:xfrm>
              <a:off x="494244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2CD780B-0912-4B49-BAFD-48A2AF11A99F}"/>
                </a:ext>
              </a:extLst>
            </p:cNvPr>
            <p:cNvSpPr/>
            <p:nvPr/>
          </p:nvSpPr>
          <p:spPr>
            <a:xfrm>
              <a:off x="5143320" y="160200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3" name="Group 22" descr="28§display§s_2§svg§600§FALSE" title="TexMaths">
            <a:extLst>
              <a:ext uri="{FF2B5EF4-FFF2-40B4-BE49-F238E27FC236}">
                <a16:creationId xmlns:a16="http://schemas.microsoft.com/office/drawing/2014/main" id="{A89C274B-9FE8-3745-9EC0-7A672BDEA5B7}"/>
              </a:ext>
            </a:extLst>
          </p:cNvPr>
          <p:cNvGrpSpPr/>
          <p:nvPr/>
        </p:nvGrpSpPr>
        <p:grpSpPr>
          <a:xfrm>
            <a:off x="4005000" y="1996480"/>
            <a:ext cx="383760" cy="262801"/>
            <a:chOff x="4005000" y="1556639"/>
            <a:chExt cx="383760" cy="26280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FBC7C7-7562-2245-A8B0-A180EEA13A59}"/>
                </a:ext>
              </a:extLst>
            </p:cNvPr>
            <p:cNvSpPr/>
            <p:nvPr/>
          </p:nvSpPr>
          <p:spPr>
            <a:xfrm>
              <a:off x="400500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6A3B1DE-173A-BC4A-A81B-9313C16B463E}"/>
                </a:ext>
              </a:extLst>
            </p:cNvPr>
            <p:cNvSpPr/>
            <p:nvPr/>
          </p:nvSpPr>
          <p:spPr>
            <a:xfrm>
              <a:off x="402804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F759913-9113-5B4E-A3D0-15EFB54949C2}"/>
                </a:ext>
              </a:extLst>
            </p:cNvPr>
            <p:cNvSpPr/>
            <p:nvPr/>
          </p:nvSpPr>
          <p:spPr>
            <a:xfrm>
              <a:off x="4231800" y="161316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7" name="Group 26" descr="28§display§s_4§svg§600§FALSE" title="TexMaths">
            <a:extLst>
              <a:ext uri="{FF2B5EF4-FFF2-40B4-BE49-F238E27FC236}">
                <a16:creationId xmlns:a16="http://schemas.microsoft.com/office/drawing/2014/main" id="{02B1B1F4-B23D-634F-9BDC-CBD6FF427442}"/>
              </a:ext>
            </a:extLst>
          </p:cNvPr>
          <p:cNvGrpSpPr/>
          <p:nvPr/>
        </p:nvGrpSpPr>
        <p:grpSpPr>
          <a:xfrm>
            <a:off x="5742360" y="1985321"/>
            <a:ext cx="383760" cy="262800"/>
            <a:chOff x="5742360" y="1545480"/>
            <a:chExt cx="383760" cy="262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22B1B6-11E1-F540-9529-704A0D65F410}"/>
                </a:ext>
              </a:extLst>
            </p:cNvPr>
            <p:cNvSpPr/>
            <p:nvPr/>
          </p:nvSpPr>
          <p:spPr>
            <a:xfrm>
              <a:off x="574236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BA54532-1814-664F-9583-D27F10FF9F2E}"/>
                </a:ext>
              </a:extLst>
            </p:cNvPr>
            <p:cNvSpPr/>
            <p:nvPr/>
          </p:nvSpPr>
          <p:spPr>
            <a:xfrm>
              <a:off x="576540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ECA3C9-C69C-DE4B-A55E-AEE363E237B2}"/>
                </a:ext>
              </a:extLst>
            </p:cNvPr>
            <p:cNvSpPr/>
            <p:nvPr/>
          </p:nvSpPr>
          <p:spPr>
            <a:xfrm>
              <a:off x="5961240" y="159876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s_5§svg§600§FALSE" title="TexMaths">
            <a:extLst>
              <a:ext uri="{FF2B5EF4-FFF2-40B4-BE49-F238E27FC236}">
                <a16:creationId xmlns:a16="http://schemas.microsoft.com/office/drawing/2014/main" id="{A95F9527-7981-D645-8FAD-DAAD08ECAC33}"/>
              </a:ext>
            </a:extLst>
          </p:cNvPr>
          <p:cNvGrpSpPr/>
          <p:nvPr/>
        </p:nvGrpSpPr>
        <p:grpSpPr>
          <a:xfrm>
            <a:off x="3291839" y="2808281"/>
            <a:ext cx="383760" cy="268920"/>
            <a:chOff x="3291839" y="2368440"/>
            <a:chExt cx="383760" cy="26892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A3BCAE-83ED-184E-885E-B75F11265399}"/>
                </a:ext>
              </a:extLst>
            </p:cNvPr>
            <p:cNvSpPr/>
            <p:nvPr/>
          </p:nvSpPr>
          <p:spPr>
            <a:xfrm>
              <a:off x="3291839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FE0229C-3E88-F744-9FE7-E47009044F41}"/>
                </a:ext>
              </a:extLst>
            </p:cNvPr>
            <p:cNvSpPr/>
            <p:nvPr/>
          </p:nvSpPr>
          <p:spPr>
            <a:xfrm>
              <a:off x="3314879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1BB8730-C28F-C240-9B79-934D71A394F8}"/>
                </a:ext>
              </a:extLst>
            </p:cNvPr>
            <p:cNvSpPr/>
            <p:nvPr/>
          </p:nvSpPr>
          <p:spPr>
            <a:xfrm>
              <a:off x="3518639" y="242496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5" name="Group 34" descr="28§display§s_6§svg§600§FALSE" title="TexMaths">
            <a:extLst>
              <a:ext uri="{FF2B5EF4-FFF2-40B4-BE49-F238E27FC236}">
                <a16:creationId xmlns:a16="http://schemas.microsoft.com/office/drawing/2014/main" id="{875D9D29-430E-ED41-8084-18236F02A763}"/>
              </a:ext>
            </a:extLst>
          </p:cNvPr>
          <p:cNvGrpSpPr/>
          <p:nvPr/>
        </p:nvGrpSpPr>
        <p:grpSpPr>
          <a:xfrm>
            <a:off x="4937760" y="2808281"/>
            <a:ext cx="383760" cy="268920"/>
            <a:chOff x="4937760" y="2368440"/>
            <a:chExt cx="383760" cy="26892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33BA5AD-807C-C640-BBEE-4D5D759F7685}"/>
                </a:ext>
              </a:extLst>
            </p:cNvPr>
            <p:cNvSpPr/>
            <p:nvPr/>
          </p:nvSpPr>
          <p:spPr>
            <a:xfrm>
              <a:off x="493776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6CA90C-614B-AD4A-90AF-0554088858B8}"/>
                </a:ext>
              </a:extLst>
            </p:cNvPr>
            <p:cNvSpPr/>
            <p:nvPr/>
          </p:nvSpPr>
          <p:spPr>
            <a:xfrm>
              <a:off x="496080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F0F6C6A-5EAC-2244-A225-D0AF2F29776C}"/>
                </a:ext>
              </a:extLst>
            </p:cNvPr>
            <p:cNvSpPr/>
            <p:nvPr/>
          </p:nvSpPr>
          <p:spPr>
            <a:xfrm>
              <a:off x="5161680" y="2424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9" name="Group 38" descr="28§display§s_7§svg§600§FALSE" title="TexMaths">
            <a:extLst>
              <a:ext uri="{FF2B5EF4-FFF2-40B4-BE49-F238E27FC236}">
                <a16:creationId xmlns:a16="http://schemas.microsoft.com/office/drawing/2014/main" id="{BB2D6898-E29B-634C-A641-77CCCAD54876}"/>
              </a:ext>
            </a:extLst>
          </p:cNvPr>
          <p:cNvGrpSpPr/>
          <p:nvPr/>
        </p:nvGrpSpPr>
        <p:grpSpPr>
          <a:xfrm>
            <a:off x="5760720" y="2808281"/>
            <a:ext cx="383760" cy="268920"/>
            <a:chOff x="5760720" y="2368440"/>
            <a:chExt cx="383760" cy="26892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C9EF34F-33A9-0C49-8F43-DDA74DF2BB81}"/>
                </a:ext>
              </a:extLst>
            </p:cNvPr>
            <p:cNvSpPr/>
            <p:nvPr/>
          </p:nvSpPr>
          <p:spPr>
            <a:xfrm>
              <a:off x="576072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3A6EDC-AA3A-684B-B81D-82E2E5083AD6}"/>
                </a:ext>
              </a:extLst>
            </p:cNvPr>
            <p:cNvSpPr/>
            <p:nvPr/>
          </p:nvSpPr>
          <p:spPr>
            <a:xfrm>
              <a:off x="578376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B829831-49E3-7849-9B19-2A3176526603}"/>
                </a:ext>
              </a:extLst>
            </p:cNvPr>
            <p:cNvSpPr/>
            <p:nvPr/>
          </p:nvSpPr>
          <p:spPr>
            <a:xfrm>
              <a:off x="5989680" y="24210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3" name="Group 42" descr="28§display§s_8§svg§600§FALSE" title="TexMaths">
            <a:extLst>
              <a:ext uri="{FF2B5EF4-FFF2-40B4-BE49-F238E27FC236}">
                <a16:creationId xmlns:a16="http://schemas.microsoft.com/office/drawing/2014/main" id="{74FB375A-88D5-AA41-9C89-908E16FF6E59}"/>
              </a:ext>
            </a:extLst>
          </p:cNvPr>
          <p:cNvGrpSpPr/>
          <p:nvPr/>
        </p:nvGrpSpPr>
        <p:grpSpPr>
          <a:xfrm>
            <a:off x="3273480" y="3631241"/>
            <a:ext cx="383760" cy="268920"/>
            <a:chOff x="3273480" y="3191400"/>
            <a:chExt cx="383760" cy="26892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FD5976-5B6D-6E4B-9AB6-9F339D727538}"/>
                </a:ext>
              </a:extLst>
            </p:cNvPr>
            <p:cNvSpPr/>
            <p:nvPr/>
          </p:nvSpPr>
          <p:spPr>
            <a:xfrm>
              <a:off x="327348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0E589-E81A-8D46-AA1D-0D9671CC02B8}"/>
                </a:ext>
              </a:extLst>
            </p:cNvPr>
            <p:cNvSpPr/>
            <p:nvPr/>
          </p:nvSpPr>
          <p:spPr>
            <a:xfrm>
              <a:off x="329652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89646CC-8B09-FB41-9FCC-0573820196CF}"/>
                </a:ext>
              </a:extLst>
            </p:cNvPr>
            <p:cNvSpPr/>
            <p:nvPr/>
          </p:nvSpPr>
          <p:spPr>
            <a:xfrm>
              <a:off x="349740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7" name="Group 46" descr="28§display§s_9§svg§600§FALSE" title="TexMaths">
            <a:extLst>
              <a:ext uri="{FF2B5EF4-FFF2-40B4-BE49-F238E27FC236}">
                <a16:creationId xmlns:a16="http://schemas.microsoft.com/office/drawing/2014/main" id="{33294CAC-A33A-D448-B4C0-0ED523AA24A1}"/>
              </a:ext>
            </a:extLst>
          </p:cNvPr>
          <p:cNvGrpSpPr/>
          <p:nvPr/>
        </p:nvGrpSpPr>
        <p:grpSpPr>
          <a:xfrm>
            <a:off x="4096440" y="3631241"/>
            <a:ext cx="383760" cy="268920"/>
            <a:chOff x="4096440" y="3191400"/>
            <a:chExt cx="383760" cy="26892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2B5E632-D855-C445-BE35-6CA0D99F1886}"/>
                </a:ext>
              </a:extLst>
            </p:cNvPr>
            <p:cNvSpPr/>
            <p:nvPr/>
          </p:nvSpPr>
          <p:spPr>
            <a:xfrm>
              <a:off x="409644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28274F-33A2-494A-BFF2-BDE7185BB6B5}"/>
                </a:ext>
              </a:extLst>
            </p:cNvPr>
            <p:cNvSpPr/>
            <p:nvPr/>
          </p:nvSpPr>
          <p:spPr>
            <a:xfrm>
              <a:off x="411948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2A55137-F3BE-8848-84FA-F7D8BE9027B0}"/>
                </a:ext>
              </a:extLst>
            </p:cNvPr>
            <p:cNvSpPr/>
            <p:nvPr/>
          </p:nvSpPr>
          <p:spPr>
            <a:xfrm>
              <a:off x="432036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1" name="Group 50" descr="28§display§s_{10}§svg§600§FALSE" title="TexMaths">
            <a:extLst>
              <a:ext uri="{FF2B5EF4-FFF2-40B4-BE49-F238E27FC236}">
                <a16:creationId xmlns:a16="http://schemas.microsoft.com/office/drawing/2014/main" id="{EF334E1D-7F8B-9D49-8EB9-AE67AA65A3EF}"/>
              </a:ext>
            </a:extLst>
          </p:cNvPr>
          <p:cNvGrpSpPr/>
          <p:nvPr/>
        </p:nvGrpSpPr>
        <p:grpSpPr>
          <a:xfrm>
            <a:off x="4919400" y="3631241"/>
            <a:ext cx="559080" cy="268920"/>
            <a:chOff x="4919400" y="3191400"/>
            <a:chExt cx="559080" cy="26892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2270516-0476-5040-9213-00AA0A2B0FF7}"/>
                </a:ext>
              </a:extLst>
            </p:cNvPr>
            <p:cNvSpPr/>
            <p:nvPr/>
          </p:nvSpPr>
          <p:spPr>
            <a:xfrm>
              <a:off x="491940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2C046B5-66CA-1A44-A4B2-FEB7890B8991}"/>
                </a:ext>
              </a:extLst>
            </p:cNvPr>
            <p:cNvSpPr/>
            <p:nvPr/>
          </p:nvSpPr>
          <p:spPr>
            <a:xfrm>
              <a:off x="494244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B98309D-36D7-3447-8867-1DF327392A36}"/>
                </a:ext>
              </a:extLst>
            </p:cNvPr>
            <p:cNvSpPr/>
            <p:nvPr/>
          </p:nvSpPr>
          <p:spPr>
            <a:xfrm>
              <a:off x="516024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4864F5B-ABB1-3048-9C0B-3671397C8477}"/>
                </a:ext>
              </a:extLst>
            </p:cNvPr>
            <p:cNvSpPr/>
            <p:nvPr/>
          </p:nvSpPr>
          <p:spPr>
            <a:xfrm>
              <a:off x="5318640" y="324792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 55" descr="28§display§s_{11}§svg§600§FALSE" title="TexMaths">
            <a:extLst>
              <a:ext uri="{FF2B5EF4-FFF2-40B4-BE49-F238E27FC236}">
                <a16:creationId xmlns:a16="http://schemas.microsoft.com/office/drawing/2014/main" id="{E3E2CD38-1F2D-714C-9134-FC8A0FF25BAA}"/>
              </a:ext>
            </a:extLst>
          </p:cNvPr>
          <p:cNvGrpSpPr/>
          <p:nvPr/>
        </p:nvGrpSpPr>
        <p:grpSpPr>
          <a:xfrm>
            <a:off x="5742360" y="3631241"/>
            <a:ext cx="559080" cy="262800"/>
            <a:chOff x="5742360" y="3191400"/>
            <a:chExt cx="559080" cy="2628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3D73BE1-B829-0443-B187-61FD8ED56113}"/>
                </a:ext>
              </a:extLst>
            </p:cNvPr>
            <p:cNvSpPr/>
            <p:nvPr/>
          </p:nvSpPr>
          <p:spPr>
            <a:xfrm>
              <a:off x="574236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9527DA-A245-164A-A365-CF0CF20A03C5}"/>
                </a:ext>
              </a:extLst>
            </p:cNvPr>
            <p:cNvSpPr/>
            <p:nvPr/>
          </p:nvSpPr>
          <p:spPr>
            <a:xfrm>
              <a:off x="576540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BA5D1A-76CD-A543-B37A-CD4482089592}"/>
                </a:ext>
              </a:extLst>
            </p:cNvPr>
            <p:cNvSpPr/>
            <p:nvPr/>
          </p:nvSpPr>
          <p:spPr>
            <a:xfrm>
              <a:off x="598320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9E053-95F0-1449-AD6B-F3F6E053D529}"/>
                </a:ext>
              </a:extLst>
            </p:cNvPr>
            <p:cNvSpPr/>
            <p:nvPr/>
          </p:nvSpPr>
          <p:spPr>
            <a:xfrm>
              <a:off x="615852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8EF82FF-47AC-8241-AE7C-8BAC6A89EAED}"/>
              </a:ext>
            </a:extLst>
          </p:cNvPr>
          <p:cNvSpPr txBox="1"/>
          <p:nvPr/>
        </p:nvSpPr>
        <p:spPr>
          <a:xfrm>
            <a:off x="816480" y="4912121"/>
            <a:ext cx="6352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Suppose agent starts in        and follows this path:</a:t>
            </a:r>
          </a:p>
        </p:txBody>
      </p:sp>
      <p:grpSp>
        <p:nvGrpSpPr>
          <p:cNvPr id="62" name="Group 61" descr="28§display§s_8§svg§600§FALSE" title="TexMaths">
            <a:extLst>
              <a:ext uri="{FF2B5EF4-FFF2-40B4-BE49-F238E27FC236}">
                <a16:creationId xmlns:a16="http://schemas.microsoft.com/office/drawing/2014/main" id="{EE7F5E33-5447-734F-96DA-355068138707}"/>
              </a:ext>
            </a:extLst>
          </p:cNvPr>
          <p:cNvGrpSpPr/>
          <p:nvPr/>
        </p:nvGrpSpPr>
        <p:grpSpPr>
          <a:xfrm>
            <a:off x="4005000" y="5007881"/>
            <a:ext cx="383760" cy="268920"/>
            <a:chOff x="4005000" y="456804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888EBE4-5C3A-4E46-A22F-DE5E06554A9F}"/>
                </a:ext>
              </a:extLst>
            </p:cNvPr>
            <p:cNvSpPr/>
            <p:nvPr/>
          </p:nvSpPr>
          <p:spPr>
            <a:xfrm>
              <a:off x="4005000" y="45741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E06734-96D3-DA43-80B1-C72429BB0A38}"/>
                </a:ext>
              </a:extLst>
            </p:cNvPr>
            <p:cNvSpPr/>
            <p:nvPr/>
          </p:nvSpPr>
          <p:spPr>
            <a:xfrm>
              <a:off x="40280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4082F3-32FE-0C47-B7A2-0261010B4BCA}"/>
                </a:ext>
              </a:extLst>
            </p:cNvPr>
            <p:cNvSpPr/>
            <p:nvPr/>
          </p:nvSpPr>
          <p:spPr>
            <a:xfrm>
              <a:off x="4228919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, s_9, s_{10}§svg§600§FALSE" title="TexMaths">
            <a:extLst>
              <a:ext uri="{FF2B5EF4-FFF2-40B4-BE49-F238E27FC236}">
                <a16:creationId xmlns:a16="http://schemas.microsoft.com/office/drawing/2014/main" id="{DE97A750-E7EA-3940-A92D-E008DA1FEC76}"/>
              </a:ext>
            </a:extLst>
          </p:cNvPr>
          <p:cNvGrpSpPr/>
          <p:nvPr/>
        </p:nvGrpSpPr>
        <p:grpSpPr>
          <a:xfrm>
            <a:off x="7205400" y="5007881"/>
            <a:ext cx="1762560" cy="282960"/>
            <a:chOff x="7205400" y="4568040"/>
            <a:chExt cx="1762560" cy="28296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C01BF56-1E42-4543-B696-8E0F4834609D}"/>
                </a:ext>
              </a:extLst>
            </p:cNvPr>
            <p:cNvSpPr/>
            <p:nvPr/>
          </p:nvSpPr>
          <p:spPr>
            <a:xfrm>
              <a:off x="7205400" y="4574160"/>
              <a:ext cx="1762560" cy="27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7" h="770">
                  <a:moveTo>
                    <a:pt x="2450" y="770"/>
                  </a:moveTo>
                  <a:lnTo>
                    <a:pt x="0" y="770"/>
                  </a:lnTo>
                  <a:lnTo>
                    <a:pt x="0" y="0"/>
                  </a:lnTo>
                  <a:lnTo>
                    <a:pt x="4897" y="0"/>
                  </a:lnTo>
                  <a:lnTo>
                    <a:pt x="4897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B7B3BA2-9BC5-2341-9630-61C675B916AB}"/>
                </a:ext>
              </a:extLst>
            </p:cNvPr>
            <p:cNvSpPr/>
            <p:nvPr/>
          </p:nvSpPr>
          <p:spPr>
            <a:xfrm>
              <a:off x="72284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4C3E6AD-D9CB-ED45-9702-FB5E89EE5610}"/>
                </a:ext>
              </a:extLst>
            </p:cNvPr>
            <p:cNvSpPr/>
            <p:nvPr/>
          </p:nvSpPr>
          <p:spPr>
            <a:xfrm>
              <a:off x="742932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2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2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F487DDB-40C1-2E43-9FE6-7901DE0F32AB}"/>
                </a:ext>
              </a:extLst>
            </p:cNvPr>
            <p:cNvSpPr/>
            <p:nvPr/>
          </p:nvSpPr>
          <p:spPr>
            <a:xfrm>
              <a:off x="764892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9566839-D140-2D4A-A401-457F7572A63C}"/>
                </a:ext>
              </a:extLst>
            </p:cNvPr>
            <p:cNvSpPr/>
            <p:nvPr/>
          </p:nvSpPr>
          <p:spPr>
            <a:xfrm>
              <a:off x="783036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E7175E9-4B77-8E43-B551-B32CD990AAA8}"/>
                </a:ext>
              </a:extLst>
            </p:cNvPr>
            <p:cNvSpPr/>
            <p:nvPr/>
          </p:nvSpPr>
          <p:spPr>
            <a:xfrm>
              <a:off x="803088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6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2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2E30402-97D8-A242-8F11-99369947B623}"/>
                </a:ext>
              </a:extLst>
            </p:cNvPr>
            <p:cNvSpPr/>
            <p:nvPr/>
          </p:nvSpPr>
          <p:spPr>
            <a:xfrm>
              <a:off x="825048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9EFD05-2C8C-2B4B-AB57-46EBBB7CD617}"/>
                </a:ext>
              </a:extLst>
            </p:cNvPr>
            <p:cNvSpPr/>
            <p:nvPr/>
          </p:nvSpPr>
          <p:spPr>
            <a:xfrm>
              <a:off x="8431919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D8D9E78-E100-4D46-A1ED-F26D05D3041E}"/>
                </a:ext>
              </a:extLst>
            </p:cNvPr>
            <p:cNvSpPr/>
            <p:nvPr/>
          </p:nvSpPr>
          <p:spPr>
            <a:xfrm>
              <a:off x="8649720" y="46245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02CB1F1-0466-E144-8B21-92F39A8E3345}"/>
                </a:ext>
              </a:extLst>
            </p:cNvPr>
            <p:cNvSpPr/>
            <p:nvPr/>
          </p:nvSpPr>
          <p:spPr>
            <a:xfrm>
              <a:off x="8808120" y="462456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4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8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2" y="213"/>
                    <a:pt x="322" y="288"/>
                  </a:cubicBezTo>
                  <a:cubicBezTo>
                    <a:pt x="322" y="350"/>
                    <a:pt x="322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658A9D-D0A2-B64F-B171-A55D8944F723}"/>
              </a:ext>
            </a:extLst>
          </p:cNvPr>
          <p:cNvGrpSpPr/>
          <p:nvPr/>
        </p:nvGrpSpPr>
        <p:grpSpPr>
          <a:xfrm>
            <a:off x="4108022" y="3547411"/>
            <a:ext cx="338971" cy="508611"/>
            <a:chOff x="4964549" y="3107570"/>
            <a:chExt cx="338971" cy="508611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54BE8A5-87C4-6046-B6AE-35DCB87F8274}"/>
                </a:ext>
              </a:extLst>
            </p:cNvPr>
            <p:cNvSpPr/>
            <p:nvPr/>
          </p:nvSpPr>
          <p:spPr>
            <a:xfrm rot="5874600">
              <a:off x="4883549" y="318857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F4FE5F-6692-644E-A705-6739602C128B}"/>
                </a:ext>
              </a:extLst>
            </p:cNvPr>
            <p:cNvSpPr/>
            <p:nvPr/>
          </p:nvSpPr>
          <p:spPr>
            <a:xfrm rot="21127800" flipH="1">
              <a:off x="5028591" y="354670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Straight Connector 79">
              <a:extLst>
                <a:ext uri="{FF2B5EF4-FFF2-40B4-BE49-F238E27FC236}">
                  <a16:creationId xmlns:a16="http://schemas.microsoft.com/office/drawing/2014/main" id="{F17987F0-4DF8-F748-97B4-BDDFE67BACD5}"/>
                </a:ext>
              </a:extLst>
            </p:cNvPr>
            <p:cNvSpPr/>
            <p:nvPr/>
          </p:nvSpPr>
          <p:spPr>
            <a:xfrm flipH="1">
              <a:off x="5068800" y="3520800"/>
              <a:ext cx="3600" cy="2628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59187528-9ACF-4343-82FA-39A64AB032FD}"/>
                </a:ext>
              </a:extLst>
            </p:cNvPr>
            <p:cNvSpPr/>
            <p:nvPr/>
          </p:nvSpPr>
          <p:spPr>
            <a:xfrm>
              <a:off x="5212080" y="335952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Straight Connector 81">
              <a:extLst>
                <a:ext uri="{FF2B5EF4-FFF2-40B4-BE49-F238E27FC236}">
                  <a16:creationId xmlns:a16="http://schemas.microsoft.com/office/drawing/2014/main" id="{F92F8FFD-A07F-E94B-8268-602B28657819}"/>
                </a:ext>
              </a:extLst>
            </p:cNvPr>
            <p:cNvSpPr/>
            <p:nvPr/>
          </p:nvSpPr>
          <p:spPr>
            <a:xfrm flipH="1">
              <a:off x="5279400" y="333936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5C71B66C-DCC8-5943-933E-C7EC1C27A683}"/>
                </a:ext>
              </a:extLst>
            </p:cNvPr>
            <p:cNvSpPr/>
            <p:nvPr/>
          </p:nvSpPr>
          <p:spPr>
            <a:xfrm flipH="1" flipV="1">
              <a:off x="5279400" y="335952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62C7D48-21B1-6046-AC1F-FE635EA2492C}"/>
                </a:ext>
              </a:extLst>
            </p:cNvPr>
            <p:cNvSpPr/>
            <p:nvPr/>
          </p:nvSpPr>
          <p:spPr>
            <a:xfrm rot="21127800" flipH="1">
              <a:off x="5149011" y="323154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7E4398-2EE3-AE43-8739-8BB344DF70E6}"/>
                </a:ext>
              </a:extLst>
            </p:cNvPr>
            <p:cNvGrpSpPr/>
            <p:nvPr/>
          </p:nvGrpSpPr>
          <p:grpSpPr>
            <a:xfrm>
              <a:off x="5157360" y="3371400"/>
              <a:ext cx="146160" cy="41400"/>
              <a:chOff x="5157360" y="3371400"/>
              <a:chExt cx="146160" cy="41400"/>
            </a:xfrm>
          </p:grpSpPr>
          <p:sp>
            <p:nvSpPr>
              <p:cNvPr id="86" name="Straight Connector 85">
                <a:extLst>
                  <a:ext uri="{FF2B5EF4-FFF2-40B4-BE49-F238E27FC236}">
                    <a16:creationId xmlns:a16="http://schemas.microsoft.com/office/drawing/2014/main" id="{67D2BA59-D366-AE49-8E45-C4075F15B8AC}"/>
                  </a:ext>
                </a:extLst>
              </p:cNvPr>
              <p:cNvSpPr/>
              <p:nvPr/>
            </p:nvSpPr>
            <p:spPr>
              <a:xfrm>
                <a:off x="5157360" y="337572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7" name="Straight Connector 86">
                <a:extLst>
                  <a:ext uri="{FF2B5EF4-FFF2-40B4-BE49-F238E27FC236}">
                    <a16:creationId xmlns:a16="http://schemas.microsoft.com/office/drawing/2014/main" id="{973FC74C-3E70-374C-89B0-B522F6BB8C47}"/>
                  </a:ext>
                </a:extLst>
              </p:cNvPr>
              <p:cNvSpPr/>
              <p:nvPr/>
            </p:nvSpPr>
            <p:spPr>
              <a:xfrm flipH="1">
                <a:off x="5279400" y="3371400"/>
                <a:ext cx="24120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8" name="Straight Connector 87">
                <a:extLst>
                  <a:ext uri="{FF2B5EF4-FFF2-40B4-BE49-F238E27FC236}">
                    <a16:creationId xmlns:a16="http://schemas.microsoft.com/office/drawing/2014/main" id="{A30EC3E4-54FC-A643-984C-AB1286D3BE3B}"/>
                  </a:ext>
                </a:extLst>
              </p:cNvPr>
              <p:cNvSpPr/>
              <p:nvPr/>
            </p:nvSpPr>
            <p:spPr>
              <a:xfrm flipH="1" flipV="1">
                <a:off x="5279040" y="338868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DE8B7516-E137-F44D-9B5C-C0A87FF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Markov assumption</a:t>
            </a:r>
          </a:p>
        </p:txBody>
      </p:sp>
    </p:spTree>
    <p:extLst>
      <p:ext uri="{BB962C8B-B14F-4D97-AF65-F5344CB8AC3E}">
        <p14:creationId xmlns:p14="http://schemas.microsoft.com/office/powerpoint/2010/main" val="1607976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F92F61-4155-C949-8934-03A93AEFC1F2}"/>
              </a:ext>
            </a:extLst>
          </p:cNvPr>
          <p:cNvSpPr/>
          <p:nvPr/>
        </p:nvSpPr>
        <p:spPr>
          <a:xfrm>
            <a:off x="298691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DD68FFD-8689-4B43-B6BF-02EEB40D146E}"/>
              </a:ext>
            </a:extLst>
          </p:cNvPr>
          <p:cNvSpPr/>
          <p:nvPr/>
        </p:nvSpPr>
        <p:spPr>
          <a:xfrm>
            <a:off x="3840479" y="253396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766DAAE-C9FE-9644-9712-7608ECD834CD}"/>
              </a:ext>
            </a:extLst>
          </p:cNvPr>
          <p:cNvSpPr/>
          <p:nvPr/>
        </p:nvSpPr>
        <p:spPr>
          <a:xfrm>
            <a:off x="469367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C0135A1-1D25-9D47-AC1F-7223C23632CD}"/>
              </a:ext>
            </a:extLst>
          </p:cNvPr>
          <p:cNvSpPr/>
          <p:nvPr/>
        </p:nvSpPr>
        <p:spPr>
          <a:xfrm>
            <a:off x="298691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29B2309-37E9-6E4F-91AF-B438315CFEF3}"/>
              </a:ext>
            </a:extLst>
          </p:cNvPr>
          <p:cNvSpPr/>
          <p:nvPr/>
        </p:nvSpPr>
        <p:spPr>
          <a:xfrm>
            <a:off x="3840479" y="335692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07E38AC-AFBB-7A4F-9D6A-17D2BC26E32D}"/>
              </a:ext>
            </a:extLst>
          </p:cNvPr>
          <p:cNvSpPr/>
          <p:nvPr/>
        </p:nvSpPr>
        <p:spPr>
          <a:xfrm>
            <a:off x="469367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6B6B9D-7D62-DA40-9DA4-85105460A168}"/>
              </a:ext>
            </a:extLst>
          </p:cNvPr>
          <p:cNvSpPr/>
          <p:nvPr/>
        </p:nvSpPr>
        <p:spPr>
          <a:xfrm>
            <a:off x="298691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2B54898-784A-1344-B332-3882D1BBF8FB}"/>
              </a:ext>
            </a:extLst>
          </p:cNvPr>
          <p:cNvSpPr/>
          <p:nvPr/>
        </p:nvSpPr>
        <p:spPr>
          <a:xfrm>
            <a:off x="3840479" y="171100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B51137-D7CD-6940-90F9-DD53C82F47F0}"/>
              </a:ext>
            </a:extLst>
          </p:cNvPr>
          <p:cNvSpPr/>
          <p:nvPr/>
        </p:nvSpPr>
        <p:spPr>
          <a:xfrm>
            <a:off x="469367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C6B1B0-8D5C-DF4B-B800-7EAFC545B5E5}"/>
              </a:ext>
            </a:extLst>
          </p:cNvPr>
          <p:cNvSpPr/>
          <p:nvPr/>
        </p:nvSpPr>
        <p:spPr>
          <a:xfrm>
            <a:off x="5547240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939166B-067C-284C-8B92-4FE2AAD09C95}"/>
              </a:ext>
            </a:extLst>
          </p:cNvPr>
          <p:cNvSpPr/>
          <p:nvPr/>
        </p:nvSpPr>
        <p:spPr>
          <a:xfrm>
            <a:off x="5547240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6AC1A0A-F56B-3348-870D-04E095A9340E}"/>
              </a:ext>
            </a:extLst>
          </p:cNvPr>
          <p:cNvSpPr/>
          <p:nvPr/>
        </p:nvSpPr>
        <p:spPr>
          <a:xfrm>
            <a:off x="5547240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" name="Group 14" descr="28§display§s_1§svg§600§FALSE" title="TexMaths">
            <a:extLst>
              <a:ext uri="{FF2B5EF4-FFF2-40B4-BE49-F238E27FC236}">
                <a16:creationId xmlns:a16="http://schemas.microsoft.com/office/drawing/2014/main" id="{1E195E31-83A9-8B4C-B33B-1A0661FA1B77}"/>
              </a:ext>
            </a:extLst>
          </p:cNvPr>
          <p:cNvGrpSpPr/>
          <p:nvPr/>
        </p:nvGrpSpPr>
        <p:grpSpPr>
          <a:xfrm>
            <a:off x="3273480" y="1996480"/>
            <a:ext cx="383760" cy="262801"/>
            <a:chOff x="3273480" y="1556639"/>
            <a:chExt cx="383760" cy="26280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776211-C5DA-DA43-846D-AF9A780F7BB4}"/>
                </a:ext>
              </a:extLst>
            </p:cNvPr>
            <p:cNvSpPr/>
            <p:nvPr/>
          </p:nvSpPr>
          <p:spPr>
            <a:xfrm>
              <a:off x="327348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11A5B6C-0519-1C42-BE31-EF48CB5DDBC2}"/>
                </a:ext>
              </a:extLst>
            </p:cNvPr>
            <p:cNvSpPr/>
            <p:nvPr/>
          </p:nvSpPr>
          <p:spPr>
            <a:xfrm>
              <a:off x="329652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32073C-7A77-0A4D-8BE2-019C115508A0}"/>
                </a:ext>
              </a:extLst>
            </p:cNvPr>
            <p:cNvSpPr/>
            <p:nvPr/>
          </p:nvSpPr>
          <p:spPr>
            <a:xfrm>
              <a:off x="3514320" y="16131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9" name="Group 18" descr="28§display§s_3§svg§600§FALSE" title="TexMaths">
            <a:extLst>
              <a:ext uri="{FF2B5EF4-FFF2-40B4-BE49-F238E27FC236}">
                <a16:creationId xmlns:a16="http://schemas.microsoft.com/office/drawing/2014/main" id="{DD65FA50-7011-2A40-B18F-D492C9D12B14}"/>
              </a:ext>
            </a:extLst>
          </p:cNvPr>
          <p:cNvGrpSpPr/>
          <p:nvPr/>
        </p:nvGrpSpPr>
        <p:grpSpPr>
          <a:xfrm>
            <a:off x="4919400" y="1985321"/>
            <a:ext cx="383760" cy="268920"/>
            <a:chOff x="4919400" y="1545480"/>
            <a:chExt cx="383760" cy="26892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3141E4C-3E9D-F845-9C23-39415A115AB4}"/>
                </a:ext>
              </a:extLst>
            </p:cNvPr>
            <p:cNvSpPr/>
            <p:nvPr/>
          </p:nvSpPr>
          <p:spPr>
            <a:xfrm>
              <a:off x="491940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6BA7B9B-FDDB-BA49-A829-D300056B8856}"/>
                </a:ext>
              </a:extLst>
            </p:cNvPr>
            <p:cNvSpPr/>
            <p:nvPr/>
          </p:nvSpPr>
          <p:spPr>
            <a:xfrm>
              <a:off x="494244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2CD780B-0912-4B49-BAFD-48A2AF11A99F}"/>
                </a:ext>
              </a:extLst>
            </p:cNvPr>
            <p:cNvSpPr/>
            <p:nvPr/>
          </p:nvSpPr>
          <p:spPr>
            <a:xfrm>
              <a:off x="5143320" y="160200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3" name="Group 22" descr="28§display§s_2§svg§600§FALSE" title="TexMaths">
            <a:extLst>
              <a:ext uri="{FF2B5EF4-FFF2-40B4-BE49-F238E27FC236}">
                <a16:creationId xmlns:a16="http://schemas.microsoft.com/office/drawing/2014/main" id="{A89C274B-9FE8-3745-9EC0-7A672BDEA5B7}"/>
              </a:ext>
            </a:extLst>
          </p:cNvPr>
          <p:cNvGrpSpPr/>
          <p:nvPr/>
        </p:nvGrpSpPr>
        <p:grpSpPr>
          <a:xfrm>
            <a:off x="4005000" y="1996480"/>
            <a:ext cx="383760" cy="262801"/>
            <a:chOff x="4005000" y="1556639"/>
            <a:chExt cx="383760" cy="26280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FBC7C7-7562-2245-A8B0-A180EEA13A59}"/>
                </a:ext>
              </a:extLst>
            </p:cNvPr>
            <p:cNvSpPr/>
            <p:nvPr/>
          </p:nvSpPr>
          <p:spPr>
            <a:xfrm>
              <a:off x="400500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6A3B1DE-173A-BC4A-A81B-9313C16B463E}"/>
                </a:ext>
              </a:extLst>
            </p:cNvPr>
            <p:cNvSpPr/>
            <p:nvPr/>
          </p:nvSpPr>
          <p:spPr>
            <a:xfrm>
              <a:off x="402804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F759913-9113-5B4E-A3D0-15EFB54949C2}"/>
                </a:ext>
              </a:extLst>
            </p:cNvPr>
            <p:cNvSpPr/>
            <p:nvPr/>
          </p:nvSpPr>
          <p:spPr>
            <a:xfrm>
              <a:off x="4231800" y="161316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7" name="Group 26" descr="28§display§s_4§svg§600§FALSE" title="TexMaths">
            <a:extLst>
              <a:ext uri="{FF2B5EF4-FFF2-40B4-BE49-F238E27FC236}">
                <a16:creationId xmlns:a16="http://schemas.microsoft.com/office/drawing/2014/main" id="{02B1B1F4-B23D-634F-9BDC-CBD6FF427442}"/>
              </a:ext>
            </a:extLst>
          </p:cNvPr>
          <p:cNvGrpSpPr/>
          <p:nvPr/>
        </p:nvGrpSpPr>
        <p:grpSpPr>
          <a:xfrm>
            <a:off x="5742360" y="1985321"/>
            <a:ext cx="383760" cy="262800"/>
            <a:chOff x="5742360" y="1545480"/>
            <a:chExt cx="383760" cy="262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22B1B6-11E1-F540-9529-704A0D65F410}"/>
                </a:ext>
              </a:extLst>
            </p:cNvPr>
            <p:cNvSpPr/>
            <p:nvPr/>
          </p:nvSpPr>
          <p:spPr>
            <a:xfrm>
              <a:off x="574236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BA54532-1814-664F-9583-D27F10FF9F2E}"/>
                </a:ext>
              </a:extLst>
            </p:cNvPr>
            <p:cNvSpPr/>
            <p:nvPr/>
          </p:nvSpPr>
          <p:spPr>
            <a:xfrm>
              <a:off x="576540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ECA3C9-C69C-DE4B-A55E-AEE363E237B2}"/>
                </a:ext>
              </a:extLst>
            </p:cNvPr>
            <p:cNvSpPr/>
            <p:nvPr/>
          </p:nvSpPr>
          <p:spPr>
            <a:xfrm>
              <a:off x="5961240" y="159876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s_5§svg§600§FALSE" title="TexMaths">
            <a:extLst>
              <a:ext uri="{FF2B5EF4-FFF2-40B4-BE49-F238E27FC236}">
                <a16:creationId xmlns:a16="http://schemas.microsoft.com/office/drawing/2014/main" id="{A95F9527-7981-D645-8FAD-DAAD08ECAC33}"/>
              </a:ext>
            </a:extLst>
          </p:cNvPr>
          <p:cNvGrpSpPr/>
          <p:nvPr/>
        </p:nvGrpSpPr>
        <p:grpSpPr>
          <a:xfrm>
            <a:off x="3291839" y="2808281"/>
            <a:ext cx="383760" cy="268920"/>
            <a:chOff x="3291839" y="2368440"/>
            <a:chExt cx="383760" cy="26892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A3BCAE-83ED-184E-885E-B75F11265399}"/>
                </a:ext>
              </a:extLst>
            </p:cNvPr>
            <p:cNvSpPr/>
            <p:nvPr/>
          </p:nvSpPr>
          <p:spPr>
            <a:xfrm>
              <a:off x="3291839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FE0229C-3E88-F744-9FE7-E47009044F41}"/>
                </a:ext>
              </a:extLst>
            </p:cNvPr>
            <p:cNvSpPr/>
            <p:nvPr/>
          </p:nvSpPr>
          <p:spPr>
            <a:xfrm>
              <a:off x="3314879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1BB8730-C28F-C240-9B79-934D71A394F8}"/>
                </a:ext>
              </a:extLst>
            </p:cNvPr>
            <p:cNvSpPr/>
            <p:nvPr/>
          </p:nvSpPr>
          <p:spPr>
            <a:xfrm>
              <a:off x="3518639" y="242496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5" name="Group 34" descr="28§display§s_6§svg§600§FALSE" title="TexMaths">
            <a:extLst>
              <a:ext uri="{FF2B5EF4-FFF2-40B4-BE49-F238E27FC236}">
                <a16:creationId xmlns:a16="http://schemas.microsoft.com/office/drawing/2014/main" id="{875D9D29-430E-ED41-8084-18236F02A763}"/>
              </a:ext>
            </a:extLst>
          </p:cNvPr>
          <p:cNvGrpSpPr/>
          <p:nvPr/>
        </p:nvGrpSpPr>
        <p:grpSpPr>
          <a:xfrm>
            <a:off x="4937760" y="2808281"/>
            <a:ext cx="383760" cy="268920"/>
            <a:chOff x="4937760" y="2368440"/>
            <a:chExt cx="383760" cy="26892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33BA5AD-807C-C640-BBEE-4D5D759F7685}"/>
                </a:ext>
              </a:extLst>
            </p:cNvPr>
            <p:cNvSpPr/>
            <p:nvPr/>
          </p:nvSpPr>
          <p:spPr>
            <a:xfrm>
              <a:off x="493776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6CA90C-614B-AD4A-90AF-0554088858B8}"/>
                </a:ext>
              </a:extLst>
            </p:cNvPr>
            <p:cNvSpPr/>
            <p:nvPr/>
          </p:nvSpPr>
          <p:spPr>
            <a:xfrm>
              <a:off x="496080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F0F6C6A-5EAC-2244-A225-D0AF2F29776C}"/>
                </a:ext>
              </a:extLst>
            </p:cNvPr>
            <p:cNvSpPr/>
            <p:nvPr/>
          </p:nvSpPr>
          <p:spPr>
            <a:xfrm>
              <a:off x="5161680" y="2424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9" name="Group 38" descr="28§display§s_7§svg§600§FALSE" title="TexMaths">
            <a:extLst>
              <a:ext uri="{FF2B5EF4-FFF2-40B4-BE49-F238E27FC236}">
                <a16:creationId xmlns:a16="http://schemas.microsoft.com/office/drawing/2014/main" id="{BB2D6898-E29B-634C-A641-77CCCAD54876}"/>
              </a:ext>
            </a:extLst>
          </p:cNvPr>
          <p:cNvGrpSpPr/>
          <p:nvPr/>
        </p:nvGrpSpPr>
        <p:grpSpPr>
          <a:xfrm>
            <a:off x="5760720" y="2808281"/>
            <a:ext cx="383760" cy="268920"/>
            <a:chOff x="5760720" y="2368440"/>
            <a:chExt cx="383760" cy="26892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C9EF34F-33A9-0C49-8F43-DDA74DF2BB81}"/>
                </a:ext>
              </a:extLst>
            </p:cNvPr>
            <p:cNvSpPr/>
            <p:nvPr/>
          </p:nvSpPr>
          <p:spPr>
            <a:xfrm>
              <a:off x="576072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3A6EDC-AA3A-684B-B81D-82E2E5083AD6}"/>
                </a:ext>
              </a:extLst>
            </p:cNvPr>
            <p:cNvSpPr/>
            <p:nvPr/>
          </p:nvSpPr>
          <p:spPr>
            <a:xfrm>
              <a:off x="578376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B829831-49E3-7849-9B19-2A3176526603}"/>
                </a:ext>
              </a:extLst>
            </p:cNvPr>
            <p:cNvSpPr/>
            <p:nvPr/>
          </p:nvSpPr>
          <p:spPr>
            <a:xfrm>
              <a:off x="5989680" y="24210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3" name="Group 42" descr="28§display§s_8§svg§600§FALSE" title="TexMaths">
            <a:extLst>
              <a:ext uri="{FF2B5EF4-FFF2-40B4-BE49-F238E27FC236}">
                <a16:creationId xmlns:a16="http://schemas.microsoft.com/office/drawing/2014/main" id="{74FB375A-88D5-AA41-9C89-908E16FF6E59}"/>
              </a:ext>
            </a:extLst>
          </p:cNvPr>
          <p:cNvGrpSpPr/>
          <p:nvPr/>
        </p:nvGrpSpPr>
        <p:grpSpPr>
          <a:xfrm>
            <a:off x="3273480" y="3631241"/>
            <a:ext cx="383760" cy="268920"/>
            <a:chOff x="3273480" y="3191400"/>
            <a:chExt cx="383760" cy="26892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FD5976-5B6D-6E4B-9AB6-9F339D727538}"/>
                </a:ext>
              </a:extLst>
            </p:cNvPr>
            <p:cNvSpPr/>
            <p:nvPr/>
          </p:nvSpPr>
          <p:spPr>
            <a:xfrm>
              <a:off x="327348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0E589-E81A-8D46-AA1D-0D9671CC02B8}"/>
                </a:ext>
              </a:extLst>
            </p:cNvPr>
            <p:cNvSpPr/>
            <p:nvPr/>
          </p:nvSpPr>
          <p:spPr>
            <a:xfrm>
              <a:off x="329652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89646CC-8B09-FB41-9FCC-0573820196CF}"/>
                </a:ext>
              </a:extLst>
            </p:cNvPr>
            <p:cNvSpPr/>
            <p:nvPr/>
          </p:nvSpPr>
          <p:spPr>
            <a:xfrm>
              <a:off x="349740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7" name="Group 46" descr="28§display§s_9§svg§600§FALSE" title="TexMaths">
            <a:extLst>
              <a:ext uri="{FF2B5EF4-FFF2-40B4-BE49-F238E27FC236}">
                <a16:creationId xmlns:a16="http://schemas.microsoft.com/office/drawing/2014/main" id="{33294CAC-A33A-D448-B4C0-0ED523AA24A1}"/>
              </a:ext>
            </a:extLst>
          </p:cNvPr>
          <p:cNvGrpSpPr/>
          <p:nvPr/>
        </p:nvGrpSpPr>
        <p:grpSpPr>
          <a:xfrm>
            <a:off x="4096440" y="3631241"/>
            <a:ext cx="383760" cy="268920"/>
            <a:chOff x="4096440" y="3191400"/>
            <a:chExt cx="383760" cy="26892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2B5E632-D855-C445-BE35-6CA0D99F1886}"/>
                </a:ext>
              </a:extLst>
            </p:cNvPr>
            <p:cNvSpPr/>
            <p:nvPr/>
          </p:nvSpPr>
          <p:spPr>
            <a:xfrm>
              <a:off x="409644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28274F-33A2-494A-BFF2-BDE7185BB6B5}"/>
                </a:ext>
              </a:extLst>
            </p:cNvPr>
            <p:cNvSpPr/>
            <p:nvPr/>
          </p:nvSpPr>
          <p:spPr>
            <a:xfrm>
              <a:off x="411948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2A55137-F3BE-8848-84FA-F7D8BE9027B0}"/>
                </a:ext>
              </a:extLst>
            </p:cNvPr>
            <p:cNvSpPr/>
            <p:nvPr/>
          </p:nvSpPr>
          <p:spPr>
            <a:xfrm>
              <a:off x="432036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1" name="Group 50" descr="28§display§s_{10}§svg§600§FALSE" title="TexMaths">
            <a:extLst>
              <a:ext uri="{FF2B5EF4-FFF2-40B4-BE49-F238E27FC236}">
                <a16:creationId xmlns:a16="http://schemas.microsoft.com/office/drawing/2014/main" id="{EF334E1D-7F8B-9D49-8EB9-AE67AA65A3EF}"/>
              </a:ext>
            </a:extLst>
          </p:cNvPr>
          <p:cNvGrpSpPr/>
          <p:nvPr/>
        </p:nvGrpSpPr>
        <p:grpSpPr>
          <a:xfrm>
            <a:off x="4919400" y="3631241"/>
            <a:ext cx="559080" cy="268920"/>
            <a:chOff x="4919400" y="3191400"/>
            <a:chExt cx="559080" cy="26892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2270516-0476-5040-9213-00AA0A2B0FF7}"/>
                </a:ext>
              </a:extLst>
            </p:cNvPr>
            <p:cNvSpPr/>
            <p:nvPr/>
          </p:nvSpPr>
          <p:spPr>
            <a:xfrm>
              <a:off x="491940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2C046B5-66CA-1A44-A4B2-FEB7890B8991}"/>
                </a:ext>
              </a:extLst>
            </p:cNvPr>
            <p:cNvSpPr/>
            <p:nvPr/>
          </p:nvSpPr>
          <p:spPr>
            <a:xfrm>
              <a:off x="494244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B98309D-36D7-3447-8867-1DF327392A36}"/>
                </a:ext>
              </a:extLst>
            </p:cNvPr>
            <p:cNvSpPr/>
            <p:nvPr/>
          </p:nvSpPr>
          <p:spPr>
            <a:xfrm>
              <a:off x="516024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4864F5B-ABB1-3048-9C0B-3671397C8477}"/>
                </a:ext>
              </a:extLst>
            </p:cNvPr>
            <p:cNvSpPr/>
            <p:nvPr/>
          </p:nvSpPr>
          <p:spPr>
            <a:xfrm>
              <a:off x="5318640" y="324792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 55" descr="28§display§s_{11}§svg§600§FALSE" title="TexMaths">
            <a:extLst>
              <a:ext uri="{FF2B5EF4-FFF2-40B4-BE49-F238E27FC236}">
                <a16:creationId xmlns:a16="http://schemas.microsoft.com/office/drawing/2014/main" id="{E3E2CD38-1F2D-714C-9134-FC8A0FF25BAA}"/>
              </a:ext>
            </a:extLst>
          </p:cNvPr>
          <p:cNvGrpSpPr/>
          <p:nvPr/>
        </p:nvGrpSpPr>
        <p:grpSpPr>
          <a:xfrm>
            <a:off x="5742360" y="3631241"/>
            <a:ext cx="559080" cy="262800"/>
            <a:chOff x="5742360" y="3191400"/>
            <a:chExt cx="559080" cy="2628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3D73BE1-B829-0443-B187-61FD8ED56113}"/>
                </a:ext>
              </a:extLst>
            </p:cNvPr>
            <p:cNvSpPr/>
            <p:nvPr/>
          </p:nvSpPr>
          <p:spPr>
            <a:xfrm>
              <a:off x="574236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9527DA-A245-164A-A365-CF0CF20A03C5}"/>
                </a:ext>
              </a:extLst>
            </p:cNvPr>
            <p:cNvSpPr/>
            <p:nvPr/>
          </p:nvSpPr>
          <p:spPr>
            <a:xfrm>
              <a:off x="576540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BA5D1A-76CD-A543-B37A-CD4482089592}"/>
                </a:ext>
              </a:extLst>
            </p:cNvPr>
            <p:cNvSpPr/>
            <p:nvPr/>
          </p:nvSpPr>
          <p:spPr>
            <a:xfrm>
              <a:off x="598320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9E053-95F0-1449-AD6B-F3F6E053D529}"/>
                </a:ext>
              </a:extLst>
            </p:cNvPr>
            <p:cNvSpPr/>
            <p:nvPr/>
          </p:nvSpPr>
          <p:spPr>
            <a:xfrm>
              <a:off x="615852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8EF82FF-47AC-8241-AE7C-8BAC6A89EAED}"/>
              </a:ext>
            </a:extLst>
          </p:cNvPr>
          <p:cNvSpPr txBox="1"/>
          <p:nvPr/>
        </p:nvSpPr>
        <p:spPr>
          <a:xfrm>
            <a:off x="816480" y="4912121"/>
            <a:ext cx="6352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Suppose agent starts in        and follows this path:</a:t>
            </a:r>
          </a:p>
        </p:txBody>
      </p:sp>
      <p:grpSp>
        <p:nvGrpSpPr>
          <p:cNvPr id="62" name="Group 61" descr="28§display§s_8§svg§600§FALSE" title="TexMaths">
            <a:extLst>
              <a:ext uri="{FF2B5EF4-FFF2-40B4-BE49-F238E27FC236}">
                <a16:creationId xmlns:a16="http://schemas.microsoft.com/office/drawing/2014/main" id="{EE7F5E33-5447-734F-96DA-355068138707}"/>
              </a:ext>
            </a:extLst>
          </p:cNvPr>
          <p:cNvGrpSpPr/>
          <p:nvPr/>
        </p:nvGrpSpPr>
        <p:grpSpPr>
          <a:xfrm>
            <a:off x="4005000" y="5007881"/>
            <a:ext cx="383760" cy="268920"/>
            <a:chOff x="4005000" y="456804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888EBE4-5C3A-4E46-A22F-DE5E06554A9F}"/>
                </a:ext>
              </a:extLst>
            </p:cNvPr>
            <p:cNvSpPr/>
            <p:nvPr/>
          </p:nvSpPr>
          <p:spPr>
            <a:xfrm>
              <a:off x="4005000" y="45741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E06734-96D3-DA43-80B1-C72429BB0A38}"/>
                </a:ext>
              </a:extLst>
            </p:cNvPr>
            <p:cNvSpPr/>
            <p:nvPr/>
          </p:nvSpPr>
          <p:spPr>
            <a:xfrm>
              <a:off x="40280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4082F3-32FE-0C47-B7A2-0261010B4BCA}"/>
                </a:ext>
              </a:extLst>
            </p:cNvPr>
            <p:cNvSpPr/>
            <p:nvPr/>
          </p:nvSpPr>
          <p:spPr>
            <a:xfrm>
              <a:off x="4228919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, s_9, s_{10}§svg§600§FALSE" title="TexMaths">
            <a:extLst>
              <a:ext uri="{FF2B5EF4-FFF2-40B4-BE49-F238E27FC236}">
                <a16:creationId xmlns:a16="http://schemas.microsoft.com/office/drawing/2014/main" id="{DE97A750-E7EA-3940-A92D-E008DA1FEC76}"/>
              </a:ext>
            </a:extLst>
          </p:cNvPr>
          <p:cNvGrpSpPr/>
          <p:nvPr/>
        </p:nvGrpSpPr>
        <p:grpSpPr>
          <a:xfrm>
            <a:off x="7205400" y="5007881"/>
            <a:ext cx="1762560" cy="282960"/>
            <a:chOff x="7205400" y="4568040"/>
            <a:chExt cx="1762560" cy="28296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C01BF56-1E42-4543-B696-8E0F4834609D}"/>
                </a:ext>
              </a:extLst>
            </p:cNvPr>
            <p:cNvSpPr/>
            <p:nvPr/>
          </p:nvSpPr>
          <p:spPr>
            <a:xfrm>
              <a:off x="7205400" y="4574160"/>
              <a:ext cx="1762560" cy="27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7" h="770">
                  <a:moveTo>
                    <a:pt x="2450" y="770"/>
                  </a:moveTo>
                  <a:lnTo>
                    <a:pt x="0" y="770"/>
                  </a:lnTo>
                  <a:lnTo>
                    <a:pt x="0" y="0"/>
                  </a:lnTo>
                  <a:lnTo>
                    <a:pt x="4897" y="0"/>
                  </a:lnTo>
                  <a:lnTo>
                    <a:pt x="4897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B7B3BA2-9BC5-2341-9630-61C675B916AB}"/>
                </a:ext>
              </a:extLst>
            </p:cNvPr>
            <p:cNvSpPr/>
            <p:nvPr/>
          </p:nvSpPr>
          <p:spPr>
            <a:xfrm>
              <a:off x="72284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4C3E6AD-D9CB-ED45-9702-FB5E89EE5610}"/>
                </a:ext>
              </a:extLst>
            </p:cNvPr>
            <p:cNvSpPr/>
            <p:nvPr/>
          </p:nvSpPr>
          <p:spPr>
            <a:xfrm>
              <a:off x="742932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2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2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F487DDB-40C1-2E43-9FE6-7901DE0F32AB}"/>
                </a:ext>
              </a:extLst>
            </p:cNvPr>
            <p:cNvSpPr/>
            <p:nvPr/>
          </p:nvSpPr>
          <p:spPr>
            <a:xfrm>
              <a:off x="764892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9566839-D140-2D4A-A401-457F7572A63C}"/>
                </a:ext>
              </a:extLst>
            </p:cNvPr>
            <p:cNvSpPr/>
            <p:nvPr/>
          </p:nvSpPr>
          <p:spPr>
            <a:xfrm>
              <a:off x="783036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E7175E9-4B77-8E43-B551-B32CD990AAA8}"/>
                </a:ext>
              </a:extLst>
            </p:cNvPr>
            <p:cNvSpPr/>
            <p:nvPr/>
          </p:nvSpPr>
          <p:spPr>
            <a:xfrm>
              <a:off x="803088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6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2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2E30402-97D8-A242-8F11-99369947B623}"/>
                </a:ext>
              </a:extLst>
            </p:cNvPr>
            <p:cNvSpPr/>
            <p:nvPr/>
          </p:nvSpPr>
          <p:spPr>
            <a:xfrm>
              <a:off x="825048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9EFD05-2C8C-2B4B-AB57-46EBBB7CD617}"/>
                </a:ext>
              </a:extLst>
            </p:cNvPr>
            <p:cNvSpPr/>
            <p:nvPr/>
          </p:nvSpPr>
          <p:spPr>
            <a:xfrm>
              <a:off x="8431919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D8D9E78-E100-4D46-A1ED-F26D05D3041E}"/>
                </a:ext>
              </a:extLst>
            </p:cNvPr>
            <p:cNvSpPr/>
            <p:nvPr/>
          </p:nvSpPr>
          <p:spPr>
            <a:xfrm>
              <a:off x="8649720" y="46245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02CB1F1-0466-E144-8B21-92F39A8E3345}"/>
                </a:ext>
              </a:extLst>
            </p:cNvPr>
            <p:cNvSpPr/>
            <p:nvPr/>
          </p:nvSpPr>
          <p:spPr>
            <a:xfrm>
              <a:off x="8808120" y="462456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4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8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2" y="213"/>
                    <a:pt x="322" y="288"/>
                  </a:cubicBezTo>
                  <a:cubicBezTo>
                    <a:pt x="322" y="350"/>
                    <a:pt x="322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658A9D-D0A2-B64F-B171-A55D8944F723}"/>
              </a:ext>
            </a:extLst>
          </p:cNvPr>
          <p:cNvGrpSpPr/>
          <p:nvPr/>
        </p:nvGrpSpPr>
        <p:grpSpPr>
          <a:xfrm>
            <a:off x="4964549" y="3547411"/>
            <a:ext cx="338971" cy="508611"/>
            <a:chOff x="4964549" y="3107570"/>
            <a:chExt cx="338971" cy="508611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54BE8A5-87C4-6046-B6AE-35DCB87F8274}"/>
                </a:ext>
              </a:extLst>
            </p:cNvPr>
            <p:cNvSpPr/>
            <p:nvPr/>
          </p:nvSpPr>
          <p:spPr>
            <a:xfrm rot="5874600">
              <a:off x="4883549" y="318857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F4FE5F-6692-644E-A705-6739602C128B}"/>
                </a:ext>
              </a:extLst>
            </p:cNvPr>
            <p:cNvSpPr/>
            <p:nvPr/>
          </p:nvSpPr>
          <p:spPr>
            <a:xfrm rot="21127800" flipH="1">
              <a:off x="5028591" y="354670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Straight Connector 79">
              <a:extLst>
                <a:ext uri="{FF2B5EF4-FFF2-40B4-BE49-F238E27FC236}">
                  <a16:creationId xmlns:a16="http://schemas.microsoft.com/office/drawing/2014/main" id="{F17987F0-4DF8-F748-97B4-BDDFE67BACD5}"/>
                </a:ext>
              </a:extLst>
            </p:cNvPr>
            <p:cNvSpPr/>
            <p:nvPr/>
          </p:nvSpPr>
          <p:spPr>
            <a:xfrm flipH="1">
              <a:off x="5068800" y="3520800"/>
              <a:ext cx="3600" cy="2628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59187528-9ACF-4343-82FA-39A64AB032FD}"/>
                </a:ext>
              </a:extLst>
            </p:cNvPr>
            <p:cNvSpPr/>
            <p:nvPr/>
          </p:nvSpPr>
          <p:spPr>
            <a:xfrm>
              <a:off x="5212080" y="335952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Straight Connector 81">
              <a:extLst>
                <a:ext uri="{FF2B5EF4-FFF2-40B4-BE49-F238E27FC236}">
                  <a16:creationId xmlns:a16="http://schemas.microsoft.com/office/drawing/2014/main" id="{F92F8FFD-A07F-E94B-8268-602B28657819}"/>
                </a:ext>
              </a:extLst>
            </p:cNvPr>
            <p:cNvSpPr/>
            <p:nvPr/>
          </p:nvSpPr>
          <p:spPr>
            <a:xfrm flipH="1">
              <a:off x="5279400" y="333936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5C71B66C-DCC8-5943-933E-C7EC1C27A683}"/>
                </a:ext>
              </a:extLst>
            </p:cNvPr>
            <p:cNvSpPr/>
            <p:nvPr/>
          </p:nvSpPr>
          <p:spPr>
            <a:xfrm flipH="1" flipV="1">
              <a:off x="5279400" y="335952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62C7D48-21B1-6046-AC1F-FE635EA2492C}"/>
                </a:ext>
              </a:extLst>
            </p:cNvPr>
            <p:cNvSpPr/>
            <p:nvPr/>
          </p:nvSpPr>
          <p:spPr>
            <a:xfrm rot="21127800" flipH="1">
              <a:off x="5149011" y="323154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7E4398-2EE3-AE43-8739-8BB344DF70E6}"/>
                </a:ext>
              </a:extLst>
            </p:cNvPr>
            <p:cNvGrpSpPr/>
            <p:nvPr/>
          </p:nvGrpSpPr>
          <p:grpSpPr>
            <a:xfrm>
              <a:off x="5157360" y="3371400"/>
              <a:ext cx="146160" cy="41400"/>
              <a:chOff x="5157360" y="3371400"/>
              <a:chExt cx="146160" cy="41400"/>
            </a:xfrm>
          </p:grpSpPr>
          <p:sp>
            <p:nvSpPr>
              <p:cNvPr id="86" name="Straight Connector 85">
                <a:extLst>
                  <a:ext uri="{FF2B5EF4-FFF2-40B4-BE49-F238E27FC236}">
                    <a16:creationId xmlns:a16="http://schemas.microsoft.com/office/drawing/2014/main" id="{67D2BA59-D366-AE49-8E45-C4075F15B8AC}"/>
                  </a:ext>
                </a:extLst>
              </p:cNvPr>
              <p:cNvSpPr/>
              <p:nvPr/>
            </p:nvSpPr>
            <p:spPr>
              <a:xfrm>
                <a:off x="5157360" y="337572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7" name="Straight Connector 86">
                <a:extLst>
                  <a:ext uri="{FF2B5EF4-FFF2-40B4-BE49-F238E27FC236}">
                    <a16:creationId xmlns:a16="http://schemas.microsoft.com/office/drawing/2014/main" id="{973FC74C-3E70-374C-89B0-B522F6BB8C47}"/>
                  </a:ext>
                </a:extLst>
              </p:cNvPr>
              <p:cNvSpPr/>
              <p:nvPr/>
            </p:nvSpPr>
            <p:spPr>
              <a:xfrm flipH="1">
                <a:off x="5279400" y="3371400"/>
                <a:ext cx="24120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8" name="Straight Connector 87">
                <a:extLst>
                  <a:ext uri="{FF2B5EF4-FFF2-40B4-BE49-F238E27FC236}">
                    <a16:creationId xmlns:a16="http://schemas.microsoft.com/office/drawing/2014/main" id="{A30EC3E4-54FC-A643-984C-AB1286D3BE3B}"/>
                  </a:ext>
                </a:extLst>
              </p:cNvPr>
              <p:cNvSpPr/>
              <p:nvPr/>
            </p:nvSpPr>
            <p:spPr>
              <a:xfrm flipH="1" flipV="1">
                <a:off x="5279040" y="338868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DE8B7516-E137-F44D-9B5C-C0A87FF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Markov assumption</a:t>
            </a:r>
          </a:p>
        </p:txBody>
      </p:sp>
    </p:spTree>
    <p:extLst>
      <p:ext uri="{BB962C8B-B14F-4D97-AF65-F5344CB8AC3E}">
        <p14:creationId xmlns:p14="http://schemas.microsoft.com/office/powerpoint/2010/main" val="1841417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CF92F61-4155-C949-8934-03A93AEFC1F2}"/>
              </a:ext>
            </a:extLst>
          </p:cNvPr>
          <p:cNvSpPr/>
          <p:nvPr/>
        </p:nvSpPr>
        <p:spPr>
          <a:xfrm>
            <a:off x="298691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DD68FFD-8689-4B43-B6BF-02EEB40D146E}"/>
              </a:ext>
            </a:extLst>
          </p:cNvPr>
          <p:cNvSpPr/>
          <p:nvPr/>
        </p:nvSpPr>
        <p:spPr>
          <a:xfrm>
            <a:off x="3840479" y="2533960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766DAAE-C9FE-9644-9712-7608ECD834CD}"/>
              </a:ext>
            </a:extLst>
          </p:cNvPr>
          <p:cNvSpPr/>
          <p:nvPr/>
        </p:nvSpPr>
        <p:spPr>
          <a:xfrm>
            <a:off x="4693679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C0135A1-1D25-9D47-AC1F-7223C23632CD}"/>
              </a:ext>
            </a:extLst>
          </p:cNvPr>
          <p:cNvSpPr/>
          <p:nvPr/>
        </p:nvSpPr>
        <p:spPr>
          <a:xfrm>
            <a:off x="298691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29B2309-37E9-6E4F-91AF-B438315CFEF3}"/>
              </a:ext>
            </a:extLst>
          </p:cNvPr>
          <p:cNvSpPr/>
          <p:nvPr/>
        </p:nvSpPr>
        <p:spPr>
          <a:xfrm>
            <a:off x="3840479" y="335692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07E38AC-AFBB-7A4F-9D6A-17D2BC26E32D}"/>
              </a:ext>
            </a:extLst>
          </p:cNvPr>
          <p:cNvSpPr/>
          <p:nvPr/>
        </p:nvSpPr>
        <p:spPr>
          <a:xfrm>
            <a:off x="4693679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C6B6B9D-7D62-DA40-9DA4-85105460A168}"/>
              </a:ext>
            </a:extLst>
          </p:cNvPr>
          <p:cNvSpPr/>
          <p:nvPr/>
        </p:nvSpPr>
        <p:spPr>
          <a:xfrm>
            <a:off x="298691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2B54898-784A-1344-B332-3882D1BBF8FB}"/>
              </a:ext>
            </a:extLst>
          </p:cNvPr>
          <p:cNvSpPr/>
          <p:nvPr/>
        </p:nvSpPr>
        <p:spPr>
          <a:xfrm>
            <a:off x="3840479" y="171100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B51137-D7CD-6940-90F9-DD53C82F47F0}"/>
              </a:ext>
            </a:extLst>
          </p:cNvPr>
          <p:cNvSpPr/>
          <p:nvPr/>
        </p:nvSpPr>
        <p:spPr>
          <a:xfrm>
            <a:off x="4693679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3C6B1B0-8D5C-DF4B-B800-7EAFC545B5E5}"/>
              </a:ext>
            </a:extLst>
          </p:cNvPr>
          <p:cNvSpPr/>
          <p:nvPr/>
        </p:nvSpPr>
        <p:spPr>
          <a:xfrm>
            <a:off x="5547240" y="2533960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939166B-067C-284C-8B92-4FE2AAD09C95}"/>
              </a:ext>
            </a:extLst>
          </p:cNvPr>
          <p:cNvSpPr/>
          <p:nvPr/>
        </p:nvSpPr>
        <p:spPr>
          <a:xfrm>
            <a:off x="5547240" y="335692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6AC1A0A-F56B-3348-870D-04E095A9340E}"/>
              </a:ext>
            </a:extLst>
          </p:cNvPr>
          <p:cNvSpPr/>
          <p:nvPr/>
        </p:nvSpPr>
        <p:spPr>
          <a:xfrm>
            <a:off x="5547240" y="171100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15" name="Group 14" descr="28§display§s_1§svg§600§FALSE" title="TexMaths">
            <a:extLst>
              <a:ext uri="{FF2B5EF4-FFF2-40B4-BE49-F238E27FC236}">
                <a16:creationId xmlns:a16="http://schemas.microsoft.com/office/drawing/2014/main" id="{1E195E31-83A9-8B4C-B33B-1A0661FA1B77}"/>
              </a:ext>
            </a:extLst>
          </p:cNvPr>
          <p:cNvGrpSpPr/>
          <p:nvPr/>
        </p:nvGrpSpPr>
        <p:grpSpPr>
          <a:xfrm>
            <a:off x="3273480" y="1996480"/>
            <a:ext cx="383760" cy="262801"/>
            <a:chOff x="3273480" y="1556639"/>
            <a:chExt cx="383760" cy="26280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776211-C5DA-DA43-846D-AF9A780F7BB4}"/>
                </a:ext>
              </a:extLst>
            </p:cNvPr>
            <p:cNvSpPr/>
            <p:nvPr/>
          </p:nvSpPr>
          <p:spPr>
            <a:xfrm>
              <a:off x="327348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11A5B6C-0519-1C42-BE31-EF48CB5DDBC2}"/>
                </a:ext>
              </a:extLst>
            </p:cNvPr>
            <p:cNvSpPr/>
            <p:nvPr/>
          </p:nvSpPr>
          <p:spPr>
            <a:xfrm>
              <a:off x="329652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32073C-7A77-0A4D-8BE2-019C115508A0}"/>
                </a:ext>
              </a:extLst>
            </p:cNvPr>
            <p:cNvSpPr/>
            <p:nvPr/>
          </p:nvSpPr>
          <p:spPr>
            <a:xfrm>
              <a:off x="3514320" y="16131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9" name="Group 18" descr="28§display§s_3§svg§600§FALSE" title="TexMaths">
            <a:extLst>
              <a:ext uri="{FF2B5EF4-FFF2-40B4-BE49-F238E27FC236}">
                <a16:creationId xmlns:a16="http://schemas.microsoft.com/office/drawing/2014/main" id="{DD65FA50-7011-2A40-B18F-D492C9D12B14}"/>
              </a:ext>
            </a:extLst>
          </p:cNvPr>
          <p:cNvGrpSpPr/>
          <p:nvPr/>
        </p:nvGrpSpPr>
        <p:grpSpPr>
          <a:xfrm>
            <a:off x="4919400" y="1985321"/>
            <a:ext cx="383760" cy="268920"/>
            <a:chOff x="4919400" y="1545480"/>
            <a:chExt cx="383760" cy="26892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3141E4C-3E9D-F845-9C23-39415A115AB4}"/>
                </a:ext>
              </a:extLst>
            </p:cNvPr>
            <p:cNvSpPr/>
            <p:nvPr/>
          </p:nvSpPr>
          <p:spPr>
            <a:xfrm>
              <a:off x="491940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6BA7B9B-FDDB-BA49-A829-D300056B8856}"/>
                </a:ext>
              </a:extLst>
            </p:cNvPr>
            <p:cNvSpPr/>
            <p:nvPr/>
          </p:nvSpPr>
          <p:spPr>
            <a:xfrm>
              <a:off x="494244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2CD780B-0912-4B49-BAFD-48A2AF11A99F}"/>
                </a:ext>
              </a:extLst>
            </p:cNvPr>
            <p:cNvSpPr/>
            <p:nvPr/>
          </p:nvSpPr>
          <p:spPr>
            <a:xfrm>
              <a:off x="5143320" y="160200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190" y="286"/>
                  </a:moveTo>
                  <a:cubicBezTo>
                    <a:pt x="258" y="286"/>
                    <a:pt x="305" y="333"/>
                    <a:pt x="305" y="426"/>
                  </a:cubicBezTo>
                  <a:cubicBezTo>
                    <a:pt x="305" y="532"/>
                    <a:pt x="244" y="563"/>
                    <a:pt x="193" y="563"/>
                  </a:cubicBezTo>
                  <a:cubicBezTo>
                    <a:pt x="160" y="563"/>
                    <a:pt x="81" y="555"/>
                    <a:pt x="45" y="504"/>
                  </a:cubicBezTo>
                  <a:cubicBezTo>
                    <a:pt x="87" y="501"/>
                    <a:pt x="95" y="473"/>
                    <a:pt x="95" y="457"/>
                  </a:cubicBezTo>
                  <a:cubicBezTo>
                    <a:pt x="95" y="429"/>
                    <a:pt x="76" y="409"/>
                    <a:pt x="48" y="409"/>
                  </a:cubicBezTo>
                  <a:cubicBezTo>
                    <a:pt x="25" y="409"/>
                    <a:pt x="0" y="423"/>
                    <a:pt x="0" y="457"/>
                  </a:cubicBezTo>
                  <a:cubicBezTo>
                    <a:pt x="0" y="541"/>
                    <a:pt x="90" y="591"/>
                    <a:pt x="196" y="591"/>
                  </a:cubicBezTo>
                  <a:cubicBezTo>
                    <a:pt x="316" y="591"/>
                    <a:pt x="398" y="513"/>
                    <a:pt x="398" y="426"/>
                  </a:cubicBezTo>
                  <a:cubicBezTo>
                    <a:pt x="398" y="359"/>
                    <a:pt x="344" y="291"/>
                    <a:pt x="249" y="269"/>
                  </a:cubicBezTo>
                  <a:cubicBezTo>
                    <a:pt x="339" y="238"/>
                    <a:pt x="372" y="171"/>
                    <a:pt x="372" y="120"/>
                  </a:cubicBezTo>
                  <a:cubicBezTo>
                    <a:pt x="372" y="50"/>
                    <a:pt x="294" y="0"/>
                    <a:pt x="196" y="0"/>
                  </a:cubicBezTo>
                  <a:cubicBezTo>
                    <a:pt x="101" y="0"/>
                    <a:pt x="28" y="48"/>
                    <a:pt x="28" y="115"/>
                  </a:cubicBezTo>
                  <a:cubicBezTo>
                    <a:pt x="28" y="146"/>
                    <a:pt x="45" y="162"/>
                    <a:pt x="73" y="162"/>
                  </a:cubicBezTo>
                  <a:cubicBezTo>
                    <a:pt x="98" y="162"/>
                    <a:pt x="118" y="143"/>
                    <a:pt x="118" y="118"/>
                  </a:cubicBezTo>
                  <a:cubicBezTo>
                    <a:pt x="118" y="92"/>
                    <a:pt x="98" y="76"/>
                    <a:pt x="73" y="73"/>
                  </a:cubicBezTo>
                  <a:cubicBezTo>
                    <a:pt x="104" y="34"/>
                    <a:pt x="162" y="25"/>
                    <a:pt x="193" y="25"/>
                  </a:cubicBezTo>
                  <a:cubicBezTo>
                    <a:pt x="232" y="25"/>
                    <a:pt x="288" y="45"/>
                    <a:pt x="288" y="120"/>
                  </a:cubicBezTo>
                  <a:cubicBezTo>
                    <a:pt x="288" y="157"/>
                    <a:pt x="274" y="196"/>
                    <a:pt x="252" y="221"/>
                  </a:cubicBezTo>
                  <a:cubicBezTo>
                    <a:pt x="224" y="255"/>
                    <a:pt x="202" y="258"/>
                    <a:pt x="157" y="261"/>
                  </a:cubicBezTo>
                  <a:cubicBezTo>
                    <a:pt x="134" y="261"/>
                    <a:pt x="134" y="261"/>
                    <a:pt x="129" y="263"/>
                  </a:cubicBezTo>
                  <a:cubicBezTo>
                    <a:pt x="129" y="263"/>
                    <a:pt x="120" y="263"/>
                    <a:pt x="120" y="275"/>
                  </a:cubicBezTo>
                  <a:cubicBezTo>
                    <a:pt x="120" y="286"/>
                    <a:pt x="129" y="286"/>
                    <a:pt x="143" y="28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3" name="Group 22" descr="28§display§s_2§svg§600§FALSE" title="TexMaths">
            <a:extLst>
              <a:ext uri="{FF2B5EF4-FFF2-40B4-BE49-F238E27FC236}">
                <a16:creationId xmlns:a16="http://schemas.microsoft.com/office/drawing/2014/main" id="{A89C274B-9FE8-3745-9EC0-7A672BDEA5B7}"/>
              </a:ext>
            </a:extLst>
          </p:cNvPr>
          <p:cNvGrpSpPr/>
          <p:nvPr/>
        </p:nvGrpSpPr>
        <p:grpSpPr>
          <a:xfrm>
            <a:off x="4005000" y="1996480"/>
            <a:ext cx="383760" cy="262801"/>
            <a:chOff x="4005000" y="1556639"/>
            <a:chExt cx="383760" cy="262801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DFBC7C7-7562-2245-A8B0-A180EEA13A59}"/>
                </a:ext>
              </a:extLst>
            </p:cNvPr>
            <p:cNvSpPr/>
            <p:nvPr/>
          </p:nvSpPr>
          <p:spPr>
            <a:xfrm>
              <a:off x="4005000" y="15627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6A3B1DE-173A-BC4A-A81B-9313C16B463E}"/>
                </a:ext>
              </a:extLst>
            </p:cNvPr>
            <p:cNvSpPr/>
            <p:nvPr/>
          </p:nvSpPr>
          <p:spPr>
            <a:xfrm>
              <a:off x="4028040" y="1556639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F759913-9113-5B4E-A3D0-15EFB54949C2}"/>
                </a:ext>
              </a:extLst>
            </p:cNvPr>
            <p:cNvSpPr/>
            <p:nvPr/>
          </p:nvSpPr>
          <p:spPr>
            <a:xfrm>
              <a:off x="4231800" y="1613160"/>
              <a:ext cx="13788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74">
                  <a:moveTo>
                    <a:pt x="384" y="417"/>
                  </a:moveTo>
                  <a:lnTo>
                    <a:pt x="353" y="417"/>
                  </a:lnTo>
                  <a:cubicBezTo>
                    <a:pt x="350" y="437"/>
                    <a:pt x="342" y="487"/>
                    <a:pt x="330" y="496"/>
                  </a:cubicBezTo>
                  <a:cubicBezTo>
                    <a:pt x="325" y="501"/>
                    <a:pt x="258" y="501"/>
                    <a:pt x="246" y="501"/>
                  </a:cubicBezTo>
                  <a:lnTo>
                    <a:pt x="87" y="501"/>
                  </a:lnTo>
                  <a:cubicBezTo>
                    <a:pt x="176" y="420"/>
                    <a:pt x="207" y="398"/>
                    <a:pt x="260" y="356"/>
                  </a:cubicBezTo>
                  <a:cubicBezTo>
                    <a:pt x="325" y="305"/>
                    <a:pt x="384" y="252"/>
                    <a:pt x="384" y="168"/>
                  </a:cubicBezTo>
                  <a:cubicBezTo>
                    <a:pt x="384" y="64"/>
                    <a:pt x="291" y="0"/>
                    <a:pt x="179" y="0"/>
                  </a:cubicBezTo>
                  <a:cubicBezTo>
                    <a:pt x="73" y="0"/>
                    <a:pt x="0" y="76"/>
                    <a:pt x="0" y="154"/>
                  </a:cubicBezTo>
                  <a:cubicBezTo>
                    <a:pt x="0" y="199"/>
                    <a:pt x="36" y="204"/>
                    <a:pt x="45" y="204"/>
                  </a:cubicBezTo>
                  <a:cubicBezTo>
                    <a:pt x="67" y="204"/>
                    <a:pt x="92" y="188"/>
                    <a:pt x="92" y="157"/>
                  </a:cubicBezTo>
                  <a:cubicBezTo>
                    <a:pt x="92" y="143"/>
                    <a:pt x="87" y="112"/>
                    <a:pt x="42" y="112"/>
                  </a:cubicBezTo>
                  <a:cubicBezTo>
                    <a:pt x="67" y="50"/>
                    <a:pt x="126" y="31"/>
                    <a:pt x="168" y="31"/>
                  </a:cubicBezTo>
                  <a:cubicBezTo>
                    <a:pt x="255" y="31"/>
                    <a:pt x="300" y="98"/>
                    <a:pt x="300" y="168"/>
                  </a:cubicBezTo>
                  <a:cubicBezTo>
                    <a:pt x="300" y="244"/>
                    <a:pt x="246" y="302"/>
                    <a:pt x="218" y="336"/>
                  </a:cubicBezTo>
                  <a:lnTo>
                    <a:pt x="8" y="541"/>
                  </a:lnTo>
                  <a:cubicBezTo>
                    <a:pt x="0" y="549"/>
                    <a:pt x="0" y="552"/>
                    <a:pt x="0" y="574"/>
                  </a:cubicBezTo>
                  <a:lnTo>
                    <a:pt x="358" y="5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7" name="Group 26" descr="28§display§s_4§svg§600§FALSE" title="TexMaths">
            <a:extLst>
              <a:ext uri="{FF2B5EF4-FFF2-40B4-BE49-F238E27FC236}">
                <a16:creationId xmlns:a16="http://schemas.microsoft.com/office/drawing/2014/main" id="{02B1B1F4-B23D-634F-9BDC-CBD6FF427442}"/>
              </a:ext>
            </a:extLst>
          </p:cNvPr>
          <p:cNvGrpSpPr/>
          <p:nvPr/>
        </p:nvGrpSpPr>
        <p:grpSpPr>
          <a:xfrm>
            <a:off x="5742360" y="1985321"/>
            <a:ext cx="383760" cy="262800"/>
            <a:chOff x="5742360" y="1545480"/>
            <a:chExt cx="383760" cy="262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B22B1B6-11E1-F540-9529-704A0D65F410}"/>
                </a:ext>
              </a:extLst>
            </p:cNvPr>
            <p:cNvSpPr/>
            <p:nvPr/>
          </p:nvSpPr>
          <p:spPr>
            <a:xfrm>
              <a:off x="5742360" y="1551599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BA54532-1814-664F-9583-D27F10FF9F2E}"/>
                </a:ext>
              </a:extLst>
            </p:cNvPr>
            <p:cNvSpPr/>
            <p:nvPr/>
          </p:nvSpPr>
          <p:spPr>
            <a:xfrm>
              <a:off x="5765400" y="15454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7ECA3C9-C69C-DE4B-A55E-AEE363E237B2}"/>
                </a:ext>
              </a:extLst>
            </p:cNvPr>
            <p:cNvSpPr/>
            <p:nvPr/>
          </p:nvSpPr>
          <p:spPr>
            <a:xfrm>
              <a:off x="5961240" y="1598760"/>
              <a:ext cx="153000" cy="20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583">
                  <a:moveTo>
                    <a:pt x="426" y="443"/>
                  </a:moveTo>
                  <a:lnTo>
                    <a:pt x="426" y="409"/>
                  </a:lnTo>
                  <a:lnTo>
                    <a:pt x="328" y="409"/>
                  </a:lnTo>
                  <a:lnTo>
                    <a:pt x="328" y="25"/>
                  </a:lnTo>
                  <a:cubicBezTo>
                    <a:pt x="328" y="6"/>
                    <a:pt x="328" y="0"/>
                    <a:pt x="311" y="0"/>
                  </a:cubicBezTo>
                  <a:cubicBezTo>
                    <a:pt x="300" y="0"/>
                    <a:pt x="297" y="0"/>
                    <a:pt x="286" y="11"/>
                  </a:cubicBezTo>
                  <a:lnTo>
                    <a:pt x="0" y="409"/>
                  </a:lnTo>
                  <a:lnTo>
                    <a:pt x="0" y="443"/>
                  </a:lnTo>
                  <a:lnTo>
                    <a:pt x="255" y="443"/>
                  </a:lnTo>
                  <a:lnTo>
                    <a:pt x="255" y="513"/>
                  </a:lnTo>
                  <a:cubicBezTo>
                    <a:pt x="255" y="541"/>
                    <a:pt x="255" y="552"/>
                    <a:pt x="185" y="552"/>
                  </a:cubicBezTo>
                  <a:lnTo>
                    <a:pt x="162" y="552"/>
                  </a:lnTo>
                  <a:lnTo>
                    <a:pt x="162" y="583"/>
                  </a:lnTo>
                  <a:cubicBezTo>
                    <a:pt x="204" y="583"/>
                    <a:pt x="260" y="580"/>
                    <a:pt x="291" y="580"/>
                  </a:cubicBezTo>
                  <a:cubicBezTo>
                    <a:pt x="322" y="580"/>
                    <a:pt x="378" y="583"/>
                    <a:pt x="423" y="583"/>
                  </a:cubicBezTo>
                  <a:lnTo>
                    <a:pt x="423" y="552"/>
                  </a:lnTo>
                  <a:lnTo>
                    <a:pt x="398" y="552"/>
                  </a:lnTo>
                  <a:cubicBezTo>
                    <a:pt x="328" y="552"/>
                    <a:pt x="328" y="541"/>
                    <a:pt x="328" y="513"/>
                  </a:cubicBezTo>
                  <a:lnTo>
                    <a:pt x="328" y="443"/>
                  </a:lnTo>
                  <a:close/>
                  <a:moveTo>
                    <a:pt x="260" y="92"/>
                  </a:moveTo>
                  <a:lnTo>
                    <a:pt x="260" y="409"/>
                  </a:lnTo>
                  <a:lnTo>
                    <a:pt x="31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s_5§svg§600§FALSE" title="TexMaths">
            <a:extLst>
              <a:ext uri="{FF2B5EF4-FFF2-40B4-BE49-F238E27FC236}">
                <a16:creationId xmlns:a16="http://schemas.microsoft.com/office/drawing/2014/main" id="{A95F9527-7981-D645-8FAD-DAAD08ECAC33}"/>
              </a:ext>
            </a:extLst>
          </p:cNvPr>
          <p:cNvGrpSpPr/>
          <p:nvPr/>
        </p:nvGrpSpPr>
        <p:grpSpPr>
          <a:xfrm>
            <a:off x="3291839" y="2808281"/>
            <a:ext cx="383760" cy="268920"/>
            <a:chOff x="3291839" y="2368440"/>
            <a:chExt cx="383760" cy="26892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A3BCAE-83ED-184E-885E-B75F11265399}"/>
                </a:ext>
              </a:extLst>
            </p:cNvPr>
            <p:cNvSpPr/>
            <p:nvPr/>
          </p:nvSpPr>
          <p:spPr>
            <a:xfrm>
              <a:off x="3291839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FE0229C-3E88-F744-9FE7-E47009044F41}"/>
                </a:ext>
              </a:extLst>
            </p:cNvPr>
            <p:cNvSpPr/>
            <p:nvPr/>
          </p:nvSpPr>
          <p:spPr>
            <a:xfrm>
              <a:off x="3314879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1BB8730-C28F-C240-9B79-934D71A394F8}"/>
                </a:ext>
              </a:extLst>
            </p:cNvPr>
            <p:cNvSpPr/>
            <p:nvPr/>
          </p:nvSpPr>
          <p:spPr>
            <a:xfrm>
              <a:off x="3518639" y="2424960"/>
              <a:ext cx="13788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591">
                  <a:moveTo>
                    <a:pt x="81" y="92"/>
                  </a:moveTo>
                  <a:cubicBezTo>
                    <a:pt x="123" y="104"/>
                    <a:pt x="151" y="104"/>
                    <a:pt x="165" y="104"/>
                  </a:cubicBezTo>
                  <a:cubicBezTo>
                    <a:pt x="277" y="104"/>
                    <a:pt x="347" y="25"/>
                    <a:pt x="347" y="11"/>
                  </a:cubicBezTo>
                  <a:cubicBezTo>
                    <a:pt x="347" y="3"/>
                    <a:pt x="339" y="0"/>
                    <a:pt x="336" y="0"/>
                  </a:cubicBezTo>
                  <a:cubicBezTo>
                    <a:pt x="333" y="0"/>
                    <a:pt x="333" y="0"/>
                    <a:pt x="328" y="3"/>
                  </a:cubicBezTo>
                  <a:cubicBezTo>
                    <a:pt x="308" y="11"/>
                    <a:pt x="263" y="28"/>
                    <a:pt x="199" y="28"/>
                  </a:cubicBezTo>
                  <a:cubicBezTo>
                    <a:pt x="174" y="28"/>
                    <a:pt x="129" y="25"/>
                    <a:pt x="70" y="6"/>
                  </a:cubicBezTo>
                  <a:cubicBezTo>
                    <a:pt x="62" y="0"/>
                    <a:pt x="62" y="0"/>
                    <a:pt x="59" y="0"/>
                  </a:cubicBezTo>
                  <a:cubicBezTo>
                    <a:pt x="48" y="0"/>
                    <a:pt x="48" y="8"/>
                    <a:pt x="48" y="22"/>
                  </a:cubicBezTo>
                  <a:lnTo>
                    <a:pt x="48" y="277"/>
                  </a:lnTo>
                  <a:cubicBezTo>
                    <a:pt x="48" y="294"/>
                    <a:pt x="48" y="303"/>
                    <a:pt x="62" y="303"/>
                  </a:cubicBezTo>
                  <a:cubicBezTo>
                    <a:pt x="70" y="303"/>
                    <a:pt x="70" y="303"/>
                    <a:pt x="81" y="291"/>
                  </a:cubicBezTo>
                  <a:cubicBezTo>
                    <a:pt x="118" y="244"/>
                    <a:pt x="171" y="238"/>
                    <a:pt x="202" y="238"/>
                  </a:cubicBezTo>
                  <a:cubicBezTo>
                    <a:pt x="252" y="238"/>
                    <a:pt x="277" y="277"/>
                    <a:pt x="280" y="286"/>
                  </a:cubicBezTo>
                  <a:cubicBezTo>
                    <a:pt x="297" y="314"/>
                    <a:pt x="300" y="347"/>
                    <a:pt x="300" y="398"/>
                  </a:cubicBezTo>
                  <a:cubicBezTo>
                    <a:pt x="300" y="423"/>
                    <a:pt x="300" y="473"/>
                    <a:pt x="274" y="513"/>
                  </a:cubicBezTo>
                  <a:cubicBezTo>
                    <a:pt x="252" y="543"/>
                    <a:pt x="216" y="563"/>
                    <a:pt x="174" y="563"/>
                  </a:cubicBezTo>
                  <a:cubicBezTo>
                    <a:pt x="118" y="563"/>
                    <a:pt x="59" y="532"/>
                    <a:pt x="36" y="476"/>
                  </a:cubicBezTo>
                  <a:cubicBezTo>
                    <a:pt x="70" y="479"/>
                    <a:pt x="87" y="457"/>
                    <a:pt x="87" y="434"/>
                  </a:cubicBezTo>
                  <a:cubicBezTo>
                    <a:pt x="87" y="398"/>
                    <a:pt x="56" y="389"/>
                    <a:pt x="42" y="389"/>
                  </a:cubicBezTo>
                  <a:cubicBezTo>
                    <a:pt x="42" y="389"/>
                    <a:pt x="0" y="389"/>
                    <a:pt x="0" y="437"/>
                  </a:cubicBezTo>
                  <a:cubicBezTo>
                    <a:pt x="0" y="515"/>
                    <a:pt x="70" y="591"/>
                    <a:pt x="176" y="591"/>
                  </a:cubicBezTo>
                  <a:cubicBezTo>
                    <a:pt x="286" y="591"/>
                    <a:pt x="384" y="510"/>
                    <a:pt x="384" y="401"/>
                  </a:cubicBezTo>
                  <a:cubicBezTo>
                    <a:pt x="384" y="303"/>
                    <a:pt x="308" y="213"/>
                    <a:pt x="202" y="213"/>
                  </a:cubicBezTo>
                  <a:cubicBezTo>
                    <a:pt x="162" y="213"/>
                    <a:pt x="118" y="221"/>
                    <a:pt x="81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5" name="Group 34" descr="28§display§s_6§svg§600§FALSE" title="TexMaths">
            <a:extLst>
              <a:ext uri="{FF2B5EF4-FFF2-40B4-BE49-F238E27FC236}">
                <a16:creationId xmlns:a16="http://schemas.microsoft.com/office/drawing/2014/main" id="{875D9D29-430E-ED41-8084-18236F02A763}"/>
              </a:ext>
            </a:extLst>
          </p:cNvPr>
          <p:cNvGrpSpPr/>
          <p:nvPr/>
        </p:nvGrpSpPr>
        <p:grpSpPr>
          <a:xfrm>
            <a:off x="4937760" y="2808281"/>
            <a:ext cx="383760" cy="268920"/>
            <a:chOff x="4937760" y="2368440"/>
            <a:chExt cx="383760" cy="26892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33BA5AD-807C-C640-BBEE-4D5D759F7685}"/>
                </a:ext>
              </a:extLst>
            </p:cNvPr>
            <p:cNvSpPr/>
            <p:nvPr/>
          </p:nvSpPr>
          <p:spPr>
            <a:xfrm>
              <a:off x="493776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06CA90C-614B-AD4A-90AF-0554088858B8}"/>
                </a:ext>
              </a:extLst>
            </p:cNvPr>
            <p:cNvSpPr/>
            <p:nvPr/>
          </p:nvSpPr>
          <p:spPr>
            <a:xfrm>
              <a:off x="496080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F0F6C6A-5EAC-2244-A225-D0AF2F29776C}"/>
                </a:ext>
              </a:extLst>
            </p:cNvPr>
            <p:cNvSpPr/>
            <p:nvPr/>
          </p:nvSpPr>
          <p:spPr>
            <a:xfrm>
              <a:off x="5161680" y="24249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84" y="291"/>
                  </a:moveTo>
                  <a:cubicBezTo>
                    <a:pt x="84" y="221"/>
                    <a:pt x="90" y="157"/>
                    <a:pt x="123" y="104"/>
                  </a:cubicBezTo>
                  <a:cubicBezTo>
                    <a:pt x="151" y="56"/>
                    <a:pt x="199" y="25"/>
                    <a:pt x="255" y="25"/>
                  </a:cubicBezTo>
                  <a:cubicBezTo>
                    <a:pt x="280" y="25"/>
                    <a:pt x="314" y="31"/>
                    <a:pt x="333" y="56"/>
                  </a:cubicBezTo>
                  <a:cubicBezTo>
                    <a:pt x="311" y="56"/>
                    <a:pt x="291" y="73"/>
                    <a:pt x="291" y="98"/>
                  </a:cubicBezTo>
                  <a:cubicBezTo>
                    <a:pt x="291" y="118"/>
                    <a:pt x="308" y="137"/>
                    <a:pt x="333" y="137"/>
                  </a:cubicBezTo>
                  <a:cubicBezTo>
                    <a:pt x="358" y="137"/>
                    <a:pt x="375" y="120"/>
                    <a:pt x="375" y="95"/>
                  </a:cubicBezTo>
                  <a:cubicBezTo>
                    <a:pt x="375" y="45"/>
                    <a:pt x="339" y="0"/>
                    <a:pt x="252" y="0"/>
                  </a:cubicBezTo>
                  <a:cubicBezTo>
                    <a:pt x="129" y="0"/>
                    <a:pt x="0" y="115"/>
                    <a:pt x="0" y="300"/>
                  </a:cubicBezTo>
                  <a:cubicBezTo>
                    <a:pt x="0" y="524"/>
                    <a:pt x="106" y="591"/>
                    <a:pt x="202" y="591"/>
                  </a:cubicBezTo>
                  <a:cubicBezTo>
                    <a:pt x="308" y="591"/>
                    <a:pt x="398" y="513"/>
                    <a:pt x="398" y="398"/>
                  </a:cubicBezTo>
                  <a:cubicBezTo>
                    <a:pt x="398" y="289"/>
                    <a:pt x="311" y="207"/>
                    <a:pt x="210" y="207"/>
                  </a:cubicBezTo>
                  <a:cubicBezTo>
                    <a:pt x="140" y="207"/>
                    <a:pt x="104" y="252"/>
                    <a:pt x="84" y="291"/>
                  </a:cubicBezTo>
                  <a:close/>
                  <a:moveTo>
                    <a:pt x="202" y="563"/>
                  </a:moveTo>
                  <a:cubicBezTo>
                    <a:pt x="157" y="563"/>
                    <a:pt x="123" y="541"/>
                    <a:pt x="106" y="501"/>
                  </a:cubicBezTo>
                  <a:cubicBezTo>
                    <a:pt x="92" y="476"/>
                    <a:pt x="87" y="431"/>
                    <a:pt x="87" y="381"/>
                  </a:cubicBezTo>
                  <a:cubicBezTo>
                    <a:pt x="87" y="297"/>
                    <a:pt x="137" y="233"/>
                    <a:pt x="204" y="233"/>
                  </a:cubicBezTo>
                  <a:cubicBezTo>
                    <a:pt x="246" y="233"/>
                    <a:pt x="272" y="247"/>
                    <a:pt x="294" y="277"/>
                  </a:cubicBezTo>
                  <a:cubicBezTo>
                    <a:pt x="314" y="311"/>
                    <a:pt x="316" y="347"/>
                    <a:pt x="316" y="398"/>
                  </a:cubicBezTo>
                  <a:cubicBezTo>
                    <a:pt x="316" y="448"/>
                    <a:pt x="316" y="485"/>
                    <a:pt x="291" y="518"/>
                  </a:cubicBezTo>
                  <a:cubicBezTo>
                    <a:pt x="272" y="549"/>
                    <a:pt x="244" y="563"/>
                    <a:pt x="202" y="5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9" name="Group 38" descr="28§display§s_7§svg§600§FALSE" title="TexMaths">
            <a:extLst>
              <a:ext uri="{FF2B5EF4-FFF2-40B4-BE49-F238E27FC236}">
                <a16:creationId xmlns:a16="http://schemas.microsoft.com/office/drawing/2014/main" id="{BB2D6898-E29B-634C-A641-77CCCAD54876}"/>
              </a:ext>
            </a:extLst>
          </p:cNvPr>
          <p:cNvGrpSpPr/>
          <p:nvPr/>
        </p:nvGrpSpPr>
        <p:grpSpPr>
          <a:xfrm>
            <a:off x="5760720" y="2808281"/>
            <a:ext cx="383760" cy="268920"/>
            <a:chOff x="5760720" y="2368440"/>
            <a:chExt cx="383760" cy="26892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C9EF34F-33A9-0C49-8F43-DDA74DF2BB81}"/>
                </a:ext>
              </a:extLst>
            </p:cNvPr>
            <p:cNvSpPr/>
            <p:nvPr/>
          </p:nvSpPr>
          <p:spPr>
            <a:xfrm>
              <a:off x="5760720" y="23745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03A6EDC-AA3A-684B-B81D-82E2E5083AD6}"/>
                </a:ext>
              </a:extLst>
            </p:cNvPr>
            <p:cNvSpPr/>
            <p:nvPr/>
          </p:nvSpPr>
          <p:spPr>
            <a:xfrm>
              <a:off x="5783760" y="2368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B829831-49E3-7849-9B19-2A3176526603}"/>
                </a:ext>
              </a:extLst>
            </p:cNvPr>
            <p:cNvSpPr/>
            <p:nvPr/>
          </p:nvSpPr>
          <p:spPr>
            <a:xfrm>
              <a:off x="5989680" y="2421000"/>
              <a:ext cx="147960" cy="216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602">
                  <a:moveTo>
                    <a:pt x="403" y="62"/>
                  </a:moveTo>
                  <a:cubicBezTo>
                    <a:pt x="412" y="53"/>
                    <a:pt x="412" y="50"/>
                    <a:pt x="412" y="28"/>
                  </a:cubicBezTo>
                  <a:lnTo>
                    <a:pt x="185" y="28"/>
                  </a:lnTo>
                  <a:cubicBezTo>
                    <a:pt x="151" y="28"/>
                    <a:pt x="140" y="28"/>
                    <a:pt x="109" y="25"/>
                  </a:cubicBezTo>
                  <a:cubicBezTo>
                    <a:pt x="64" y="20"/>
                    <a:pt x="62" y="14"/>
                    <a:pt x="59" y="0"/>
                  </a:cubicBezTo>
                  <a:lnTo>
                    <a:pt x="31" y="0"/>
                  </a:lnTo>
                  <a:lnTo>
                    <a:pt x="0" y="185"/>
                  </a:lnTo>
                  <a:lnTo>
                    <a:pt x="31" y="185"/>
                  </a:lnTo>
                  <a:cubicBezTo>
                    <a:pt x="31" y="171"/>
                    <a:pt x="39" y="115"/>
                    <a:pt x="53" y="106"/>
                  </a:cubicBezTo>
                  <a:cubicBezTo>
                    <a:pt x="62" y="101"/>
                    <a:pt x="132" y="101"/>
                    <a:pt x="143" y="101"/>
                  </a:cubicBezTo>
                  <a:lnTo>
                    <a:pt x="333" y="101"/>
                  </a:lnTo>
                  <a:cubicBezTo>
                    <a:pt x="305" y="137"/>
                    <a:pt x="260" y="191"/>
                    <a:pt x="244" y="216"/>
                  </a:cubicBezTo>
                  <a:cubicBezTo>
                    <a:pt x="129" y="364"/>
                    <a:pt x="118" y="501"/>
                    <a:pt x="118" y="552"/>
                  </a:cubicBezTo>
                  <a:cubicBezTo>
                    <a:pt x="118" y="563"/>
                    <a:pt x="118" y="602"/>
                    <a:pt x="160" y="602"/>
                  </a:cubicBezTo>
                  <a:cubicBezTo>
                    <a:pt x="202" y="602"/>
                    <a:pt x="202" y="563"/>
                    <a:pt x="202" y="552"/>
                  </a:cubicBezTo>
                  <a:lnTo>
                    <a:pt x="202" y="518"/>
                  </a:lnTo>
                  <a:cubicBezTo>
                    <a:pt x="202" y="350"/>
                    <a:pt x="235" y="272"/>
                    <a:pt x="274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3" name="Group 42" descr="28§display§s_8§svg§600§FALSE" title="TexMaths">
            <a:extLst>
              <a:ext uri="{FF2B5EF4-FFF2-40B4-BE49-F238E27FC236}">
                <a16:creationId xmlns:a16="http://schemas.microsoft.com/office/drawing/2014/main" id="{74FB375A-88D5-AA41-9C89-908E16FF6E59}"/>
              </a:ext>
            </a:extLst>
          </p:cNvPr>
          <p:cNvGrpSpPr/>
          <p:nvPr/>
        </p:nvGrpSpPr>
        <p:grpSpPr>
          <a:xfrm>
            <a:off x="3273480" y="3631241"/>
            <a:ext cx="383760" cy="268920"/>
            <a:chOff x="3273480" y="3191400"/>
            <a:chExt cx="383760" cy="26892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5FD5976-5B6D-6E4B-9AB6-9F339D727538}"/>
                </a:ext>
              </a:extLst>
            </p:cNvPr>
            <p:cNvSpPr/>
            <p:nvPr/>
          </p:nvSpPr>
          <p:spPr>
            <a:xfrm>
              <a:off x="327348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B90E589-E81A-8D46-AA1D-0D9671CC02B8}"/>
                </a:ext>
              </a:extLst>
            </p:cNvPr>
            <p:cNvSpPr/>
            <p:nvPr/>
          </p:nvSpPr>
          <p:spPr>
            <a:xfrm>
              <a:off x="329652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89646CC-8B09-FB41-9FCC-0573820196CF}"/>
                </a:ext>
              </a:extLst>
            </p:cNvPr>
            <p:cNvSpPr/>
            <p:nvPr/>
          </p:nvSpPr>
          <p:spPr>
            <a:xfrm>
              <a:off x="349740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47" name="Group 46" descr="28§display§s_9§svg§600§FALSE" title="TexMaths">
            <a:extLst>
              <a:ext uri="{FF2B5EF4-FFF2-40B4-BE49-F238E27FC236}">
                <a16:creationId xmlns:a16="http://schemas.microsoft.com/office/drawing/2014/main" id="{33294CAC-A33A-D448-B4C0-0ED523AA24A1}"/>
              </a:ext>
            </a:extLst>
          </p:cNvPr>
          <p:cNvGrpSpPr/>
          <p:nvPr/>
        </p:nvGrpSpPr>
        <p:grpSpPr>
          <a:xfrm>
            <a:off x="4096440" y="3631241"/>
            <a:ext cx="383760" cy="268920"/>
            <a:chOff x="4096440" y="3191400"/>
            <a:chExt cx="383760" cy="268920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12B5E632-D855-C445-BE35-6CA0D99F1886}"/>
                </a:ext>
              </a:extLst>
            </p:cNvPr>
            <p:cNvSpPr/>
            <p:nvPr/>
          </p:nvSpPr>
          <p:spPr>
            <a:xfrm>
              <a:off x="4096440" y="319752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E428274F-33A2-494A-BFF2-BDE7185BB6B5}"/>
                </a:ext>
              </a:extLst>
            </p:cNvPr>
            <p:cNvSpPr/>
            <p:nvPr/>
          </p:nvSpPr>
          <p:spPr>
            <a:xfrm>
              <a:off x="411948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2A55137-F3BE-8848-84FA-F7D8BE9027B0}"/>
                </a:ext>
              </a:extLst>
            </p:cNvPr>
            <p:cNvSpPr/>
            <p:nvPr/>
          </p:nvSpPr>
          <p:spPr>
            <a:xfrm>
              <a:off x="4320360" y="324792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7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3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1" name="Group 50" descr="28§display§s_{10}§svg§600§FALSE" title="TexMaths">
            <a:extLst>
              <a:ext uri="{FF2B5EF4-FFF2-40B4-BE49-F238E27FC236}">
                <a16:creationId xmlns:a16="http://schemas.microsoft.com/office/drawing/2014/main" id="{EF334E1D-7F8B-9D49-8EB9-AE67AA65A3EF}"/>
              </a:ext>
            </a:extLst>
          </p:cNvPr>
          <p:cNvGrpSpPr/>
          <p:nvPr/>
        </p:nvGrpSpPr>
        <p:grpSpPr>
          <a:xfrm>
            <a:off x="4919400" y="3631241"/>
            <a:ext cx="559080" cy="268920"/>
            <a:chOff x="4919400" y="3191400"/>
            <a:chExt cx="559080" cy="268920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2270516-0476-5040-9213-00AA0A2B0FF7}"/>
                </a:ext>
              </a:extLst>
            </p:cNvPr>
            <p:cNvSpPr/>
            <p:nvPr/>
          </p:nvSpPr>
          <p:spPr>
            <a:xfrm>
              <a:off x="491940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2C046B5-66CA-1A44-A4B2-FEB7890B8991}"/>
                </a:ext>
              </a:extLst>
            </p:cNvPr>
            <p:cNvSpPr/>
            <p:nvPr/>
          </p:nvSpPr>
          <p:spPr>
            <a:xfrm>
              <a:off x="494244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B98309D-36D7-3447-8867-1DF327392A36}"/>
                </a:ext>
              </a:extLst>
            </p:cNvPr>
            <p:cNvSpPr/>
            <p:nvPr/>
          </p:nvSpPr>
          <p:spPr>
            <a:xfrm>
              <a:off x="516024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4864F5B-ABB1-3048-9C0B-3671397C8477}"/>
                </a:ext>
              </a:extLst>
            </p:cNvPr>
            <p:cNvSpPr/>
            <p:nvPr/>
          </p:nvSpPr>
          <p:spPr>
            <a:xfrm>
              <a:off x="5318640" y="324792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56" name="Group 55" descr="28§display§s_{11}§svg§600§FALSE" title="TexMaths">
            <a:extLst>
              <a:ext uri="{FF2B5EF4-FFF2-40B4-BE49-F238E27FC236}">
                <a16:creationId xmlns:a16="http://schemas.microsoft.com/office/drawing/2014/main" id="{E3E2CD38-1F2D-714C-9134-FC8A0FF25BAA}"/>
              </a:ext>
            </a:extLst>
          </p:cNvPr>
          <p:cNvGrpSpPr/>
          <p:nvPr/>
        </p:nvGrpSpPr>
        <p:grpSpPr>
          <a:xfrm>
            <a:off x="5742360" y="3631241"/>
            <a:ext cx="559080" cy="262800"/>
            <a:chOff x="5742360" y="3191400"/>
            <a:chExt cx="559080" cy="262800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3D73BE1-B829-0443-B187-61FD8ED56113}"/>
                </a:ext>
              </a:extLst>
            </p:cNvPr>
            <p:cNvSpPr/>
            <p:nvPr/>
          </p:nvSpPr>
          <p:spPr>
            <a:xfrm>
              <a:off x="5742360" y="319752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299527DA-A245-164A-A365-CF0CF20A03C5}"/>
                </a:ext>
              </a:extLst>
            </p:cNvPr>
            <p:cNvSpPr/>
            <p:nvPr/>
          </p:nvSpPr>
          <p:spPr>
            <a:xfrm>
              <a:off x="5765400" y="31914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EBA5D1A-76CD-A543-B37A-CD4482089592}"/>
                </a:ext>
              </a:extLst>
            </p:cNvPr>
            <p:cNvSpPr/>
            <p:nvPr/>
          </p:nvSpPr>
          <p:spPr>
            <a:xfrm>
              <a:off x="598320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C9E053-95F0-1449-AD6B-F3F6E053D529}"/>
                </a:ext>
              </a:extLst>
            </p:cNvPr>
            <p:cNvSpPr/>
            <p:nvPr/>
          </p:nvSpPr>
          <p:spPr>
            <a:xfrm>
              <a:off x="6158520" y="324792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8EF82FF-47AC-8241-AE7C-8BAC6A89EAED}"/>
              </a:ext>
            </a:extLst>
          </p:cNvPr>
          <p:cNvSpPr txBox="1"/>
          <p:nvPr/>
        </p:nvSpPr>
        <p:spPr>
          <a:xfrm>
            <a:off x="816480" y="4912121"/>
            <a:ext cx="6352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Suppose agent starts in        and follows this path:</a:t>
            </a:r>
          </a:p>
        </p:txBody>
      </p:sp>
      <p:grpSp>
        <p:nvGrpSpPr>
          <p:cNvPr id="62" name="Group 61" descr="28§display§s_8§svg§600§FALSE" title="TexMaths">
            <a:extLst>
              <a:ext uri="{FF2B5EF4-FFF2-40B4-BE49-F238E27FC236}">
                <a16:creationId xmlns:a16="http://schemas.microsoft.com/office/drawing/2014/main" id="{EE7F5E33-5447-734F-96DA-355068138707}"/>
              </a:ext>
            </a:extLst>
          </p:cNvPr>
          <p:cNvGrpSpPr/>
          <p:nvPr/>
        </p:nvGrpSpPr>
        <p:grpSpPr>
          <a:xfrm>
            <a:off x="4005000" y="5007881"/>
            <a:ext cx="383760" cy="268920"/>
            <a:chOff x="4005000" y="4568040"/>
            <a:chExt cx="383760" cy="268920"/>
          </a:xfrm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888EBE4-5C3A-4E46-A22F-DE5E06554A9F}"/>
                </a:ext>
              </a:extLst>
            </p:cNvPr>
            <p:cNvSpPr/>
            <p:nvPr/>
          </p:nvSpPr>
          <p:spPr>
            <a:xfrm>
              <a:off x="4005000" y="4574160"/>
              <a:ext cx="38376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714">
                  <a:moveTo>
                    <a:pt x="532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067" y="0"/>
                  </a:lnTo>
                  <a:lnTo>
                    <a:pt x="1067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2DE06734-96D3-DA43-80B1-C72429BB0A38}"/>
                </a:ext>
              </a:extLst>
            </p:cNvPr>
            <p:cNvSpPr/>
            <p:nvPr/>
          </p:nvSpPr>
          <p:spPr>
            <a:xfrm>
              <a:off x="40280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04082F3-32FE-0C47-B7A2-0261010B4BCA}"/>
                </a:ext>
              </a:extLst>
            </p:cNvPr>
            <p:cNvSpPr/>
            <p:nvPr/>
          </p:nvSpPr>
          <p:spPr>
            <a:xfrm>
              <a:off x="4228919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3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3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66" name="Group 65" descr="28§display§s_8, s_9, s_{10}§svg§600§FALSE" title="TexMaths">
            <a:extLst>
              <a:ext uri="{FF2B5EF4-FFF2-40B4-BE49-F238E27FC236}">
                <a16:creationId xmlns:a16="http://schemas.microsoft.com/office/drawing/2014/main" id="{DE97A750-E7EA-3940-A92D-E008DA1FEC76}"/>
              </a:ext>
            </a:extLst>
          </p:cNvPr>
          <p:cNvGrpSpPr/>
          <p:nvPr/>
        </p:nvGrpSpPr>
        <p:grpSpPr>
          <a:xfrm>
            <a:off x="7205400" y="5007881"/>
            <a:ext cx="1762560" cy="282960"/>
            <a:chOff x="7205400" y="4568040"/>
            <a:chExt cx="1762560" cy="282960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C01BF56-1E42-4543-B696-8E0F4834609D}"/>
                </a:ext>
              </a:extLst>
            </p:cNvPr>
            <p:cNvSpPr/>
            <p:nvPr/>
          </p:nvSpPr>
          <p:spPr>
            <a:xfrm>
              <a:off x="7205400" y="4574160"/>
              <a:ext cx="1762560" cy="276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97" h="770">
                  <a:moveTo>
                    <a:pt x="2450" y="770"/>
                  </a:moveTo>
                  <a:lnTo>
                    <a:pt x="0" y="770"/>
                  </a:lnTo>
                  <a:lnTo>
                    <a:pt x="0" y="0"/>
                  </a:lnTo>
                  <a:lnTo>
                    <a:pt x="4897" y="0"/>
                  </a:lnTo>
                  <a:lnTo>
                    <a:pt x="4897" y="7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B7B3BA2-9BC5-2341-9630-61C675B916AB}"/>
                </a:ext>
              </a:extLst>
            </p:cNvPr>
            <p:cNvSpPr/>
            <p:nvPr/>
          </p:nvSpPr>
          <p:spPr>
            <a:xfrm>
              <a:off x="722844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4C3E6AD-D9CB-ED45-9702-FB5E89EE5610}"/>
                </a:ext>
              </a:extLst>
            </p:cNvPr>
            <p:cNvSpPr/>
            <p:nvPr/>
          </p:nvSpPr>
          <p:spPr>
            <a:xfrm>
              <a:off x="742932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260" y="263"/>
                  </a:moveTo>
                  <a:cubicBezTo>
                    <a:pt x="328" y="230"/>
                    <a:pt x="372" y="188"/>
                    <a:pt x="372" y="129"/>
                  </a:cubicBezTo>
                  <a:cubicBezTo>
                    <a:pt x="372" y="45"/>
                    <a:pt x="286" y="0"/>
                    <a:pt x="202" y="0"/>
                  </a:cubicBezTo>
                  <a:cubicBezTo>
                    <a:pt x="104" y="0"/>
                    <a:pt x="28" y="62"/>
                    <a:pt x="28" y="146"/>
                  </a:cubicBezTo>
                  <a:cubicBezTo>
                    <a:pt x="28" y="185"/>
                    <a:pt x="45" y="216"/>
                    <a:pt x="62" y="232"/>
                  </a:cubicBezTo>
                  <a:cubicBezTo>
                    <a:pt x="78" y="249"/>
                    <a:pt x="84" y="255"/>
                    <a:pt x="134" y="283"/>
                  </a:cubicBezTo>
                  <a:cubicBezTo>
                    <a:pt x="87" y="305"/>
                    <a:pt x="0" y="350"/>
                    <a:pt x="0" y="443"/>
                  </a:cubicBezTo>
                  <a:cubicBezTo>
                    <a:pt x="0" y="538"/>
                    <a:pt x="101" y="591"/>
                    <a:pt x="199" y="591"/>
                  </a:cubicBezTo>
                  <a:cubicBezTo>
                    <a:pt x="308" y="591"/>
                    <a:pt x="398" y="521"/>
                    <a:pt x="398" y="429"/>
                  </a:cubicBezTo>
                  <a:cubicBezTo>
                    <a:pt x="398" y="372"/>
                    <a:pt x="364" y="322"/>
                    <a:pt x="314" y="294"/>
                  </a:cubicBezTo>
                  <a:cubicBezTo>
                    <a:pt x="302" y="286"/>
                    <a:pt x="274" y="269"/>
                    <a:pt x="260" y="263"/>
                  </a:cubicBezTo>
                  <a:close/>
                  <a:moveTo>
                    <a:pt x="120" y="179"/>
                  </a:moveTo>
                  <a:cubicBezTo>
                    <a:pt x="98" y="168"/>
                    <a:pt x="73" y="143"/>
                    <a:pt x="73" y="112"/>
                  </a:cubicBezTo>
                  <a:cubicBezTo>
                    <a:pt x="73" y="56"/>
                    <a:pt x="137" y="25"/>
                    <a:pt x="199" y="25"/>
                  </a:cubicBezTo>
                  <a:cubicBezTo>
                    <a:pt x="266" y="25"/>
                    <a:pt x="325" y="67"/>
                    <a:pt x="325" y="129"/>
                  </a:cubicBezTo>
                  <a:cubicBezTo>
                    <a:pt x="325" y="207"/>
                    <a:pt x="235" y="244"/>
                    <a:pt x="235" y="244"/>
                  </a:cubicBezTo>
                  <a:cubicBezTo>
                    <a:pt x="232" y="244"/>
                    <a:pt x="230" y="244"/>
                    <a:pt x="224" y="241"/>
                  </a:cubicBezTo>
                  <a:close/>
                  <a:moveTo>
                    <a:pt x="162" y="300"/>
                  </a:moveTo>
                  <a:lnTo>
                    <a:pt x="280" y="370"/>
                  </a:lnTo>
                  <a:cubicBezTo>
                    <a:pt x="302" y="381"/>
                    <a:pt x="347" y="409"/>
                    <a:pt x="347" y="459"/>
                  </a:cubicBezTo>
                  <a:cubicBezTo>
                    <a:pt x="347" y="524"/>
                    <a:pt x="274" y="563"/>
                    <a:pt x="202" y="563"/>
                  </a:cubicBezTo>
                  <a:cubicBezTo>
                    <a:pt x="120" y="563"/>
                    <a:pt x="53" y="513"/>
                    <a:pt x="53" y="443"/>
                  </a:cubicBezTo>
                  <a:cubicBezTo>
                    <a:pt x="53" y="378"/>
                    <a:pt x="101" y="328"/>
                    <a:pt x="16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6F487DDB-40C1-2E43-9FE6-7901DE0F32AB}"/>
                </a:ext>
              </a:extLst>
            </p:cNvPr>
            <p:cNvSpPr/>
            <p:nvPr/>
          </p:nvSpPr>
          <p:spPr>
            <a:xfrm>
              <a:off x="764892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9566839-D140-2D4A-A401-457F7572A63C}"/>
                </a:ext>
              </a:extLst>
            </p:cNvPr>
            <p:cNvSpPr/>
            <p:nvPr/>
          </p:nvSpPr>
          <p:spPr>
            <a:xfrm>
              <a:off x="7830360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1E7175E9-4B77-8E43-B551-B32CD990AAA8}"/>
                </a:ext>
              </a:extLst>
            </p:cNvPr>
            <p:cNvSpPr/>
            <p:nvPr/>
          </p:nvSpPr>
          <p:spPr>
            <a:xfrm>
              <a:off x="8030880" y="4624560"/>
              <a:ext cx="1429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591">
                  <a:moveTo>
                    <a:pt x="316" y="316"/>
                  </a:moveTo>
                  <a:cubicBezTo>
                    <a:pt x="316" y="532"/>
                    <a:pt x="210" y="563"/>
                    <a:pt x="157" y="563"/>
                  </a:cubicBezTo>
                  <a:cubicBezTo>
                    <a:pt x="137" y="563"/>
                    <a:pt x="92" y="563"/>
                    <a:pt x="67" y="535"/>
                  </a:cubicBezTo>
                  <a:cubicBezTo>
                    <a:pt x="104" y="532"/>
                    <a:pt x="106" y="504"/>
                    <a:pt x="106" y="496"/>
                  </a:cubicBezTo>
                  <a:cubicBezTo>
                    <a:pt x="106" y="473"/>
                    <a:pt x="92" y="454"/>
                    <a:pt x="67" y="454"/>
                  </a:cubicBezTo>
                  <a:cubicBezTo>
                    <a:pt x="39" y="454"/>
                    <a:pt x="25" y="471"/>
                    <a:pt x="25" y="496"/>
                  </a:cubicBezTo>
                  <a:cubicBezTo>
                    <a:pt x="25" y="555"/>
                    <a:pt x="73" y="591"/>
                    <a:pt x="157" y="591"/>
                  </a:cubicBezTo>
                  <a:cubicBezTo>
                    <a:pt x="283" y="591"/>
                    <a:pt x="398" y="476"/>
                    <a:pt x="398" y="291"/>
                  </a:cubicBezTo>
                  <a:cubicBezTo>
                    <a:pt x="398" y="76"/>
                    <a:pt x="302" y="0"/>
                    <a:pt x="202" y="0"/>
                  </a:cubicBezTo>
                  <a:cubicBezTo>
                    <a:pt x="174" y="0"/>
                    <a:pt x="115" y="6"/>
                    <a:pt x="64" y="53"/>
                  </a:cubicBezTo>
                  <a:cubicBezTo>
                    <a:pt x="34" y="81"/>
                    <a:pt x="0" y="115"/>
                    <a:pt x="0" y="193"/>
                  </a:cubicBezTo>
                  <a:cubicBezTo>
                    <a:pt x="0" y="302"/>
                    <a:pt x="87" y="384"/>
                    <a:pt x="190" y="384"/>
                  </a:cubicBezTo>
                  <a:cubicBezTo>
                    <a:pt x="258" y="384"/>
                    <a:pt x="297" y="339"/>
                    <a:pt x="316" y="300"/>
                  </a:cubicBezTo>
                  <a:close/>
                  <a:moveTo>
                    <a:pt x="193" y="361"/>
                  </a:moveTo>
                  <a:cubicBezTo>
                    <a:pt x="160" y="361"/>
                    <a:pt x="129" y="350"/>
                    <a:pt x="104" y="308"/>
                  </a:cubicBezTo>
                  <a:cubicBezTo>
                    <a:pt x="84" y="277"/>
                    <a:pt x="84" y="241"/>
                    <a:pt x="84" y="193"/>
                  </a:cubicBezTo>
                  <a:cubicBezTo>
                    <a:pt x="84" y="143"/>
                    <a:pt x="84" y="109"/>
                    <a:pt x="109" y="73"/>
                  </a:cubicBezTo>
                  <a:cubicBezTo>
                    <a:pt x="129" y="42"/>
                    <a:pt x="157" y="25"/>
                    <a:pt x="202" y="25"/>
                  </a:cubicBezTo>
                  <a:cubicBezTo>
                    <a:pt x="246" y="25"/>
                    <a:pt x="274" y="53"/>
                    <a:pt x="288" y="76"/>
                  </a:cubicBezTo>
                  <a:cubicBezTo>
                    <a:pt x="311" y="112"/>
                    <a:pt x="314" y="171"/>
                    <a:pt x="314" y="202"/>
                  </a:cubicBezTo>
                  <a:cubicBezTo>
                    <a:pt x="314" y="314"/>
                    <a:pt x="249" y="361"/>
                    <a:pt x="193" y="3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32E30402-97D8-A242-8F11-99369947B623}"/>
                </a:ext>
              </a:extLst>
            </p:cNvPr>
            <p:cNvSpPr/>
            <p:nvPr/>
          </p:nvSpPr>
          <p:spPr>
            <a:xfrm>
              <a:off x="8250480" y="4717440"/>
              <a:ext cx="52200" cy="132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70">
                  <a:moveTo>
                    <a:pt x="146" y="129"/>
                  </a:moveTo>
                  <a:cubicBezTo>
                    <a:pt x="146" y="48"/>
                    <a:pt x="115" y="0"/>
                    <a:pt x="67" y="0"/>
                  </a:cubicBezTo>
                  <a:cubicBezTo>
                    <a:pt x="25" y="0"/>
                    <a:pt x="0" y="31"/>
                    <a:pt x="0" y="64"/>
                  </a:cubicBezTo>
                  <a:cubicBezTo>
                    <a:pt x="0" y="98"/>
                    <a:pt x="25" y="132"/>
                    <a:pt x="67" y="132"/>
                  </a:cubicBezTo>
                  <a:cubicBezTo>
                    <a:pt x="81" y="132"/>
                    <a:pt x="98" y="126"/>
                    <a:pt x="109" y="115"/>
                  </a:cubicBezTo>
                  <a:cubicBezTo>
                    <a:pt x="115" y="112"/>
                    <a:pt x="115" y="112"/>
                    <a:pt x="118" y="112"/>
                  </a:cubicBezTo>
                  <a:cubicBezTo>
                    <a:pt x="118" y="112"/>
                    <a:pt x="120" y="112"/>
                    <a:pt x="120" y="129"/>
                  </a:cubicBezTo>
                  <a:cubicBezTo>
                    <a:pt x="120" y="221"/>
                    <a:pt x="76" y="297"/>
                    <a:pt x="34" y="336"/>
                  </a:cubicBezTo>
                  <a:cubicBezTo>
                    <a:pt x="20" y="350"/>
                    <a:pt x="20" y="353"/>
                    <a:pt x="20" y="356"/>
                  </a:cubicBezTo>
                  <a:cubicBezTo>
                    <a:pt x="20" y="367"/>
                    <a:pt x="25" y="370"/>
                    <a:pt x="34" y="370"/>
                  </a:cubicBezTo>
                  <a:cubicBezTo>
                    <a:pt x="48" y="370"/>
                    <a:pt x="146" y="274"/>
                    <a:pt x="146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019EFD05-2C8C-2B4B-AB57-46EBBB7CD617}"/>
                </a:ext>
              </a:extLst>
            </p:cNvPr>
            <p:cNvSpPr/>
            <p:nvPr/>
          </p:nvSpPr>
          <p:spPr>
            <a:xfrm>
              <a:off x="8431919" y="45680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6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D8D9E78-E100-4D46-A1ED-F26D05D3041E}"/>
                </a:ext>
              </a:extLst>
            </p:cNvPr>
            <p:cNvSpPr/>
            <p:nvPr/>
          </p:nvSpPr>
          <p:spPr>
            <a:xfrm>
              <a:off x="8649720" y="462456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3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02CB1F1-0466-E144-8B21-92F39A8E3345}"/>
                </a:ext>
              </a:extLst>
            </p:cNvPr>
            <p:cNvSpPr/>
            <p:nvPr/>
          </p:nvSpPr>
          <p:spPr>
            <a:xfrm>
              <a:off x="8808120" y="4624560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4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8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2" y="213"/>
                    <a:pt x="322" y="288"/>
                  </a:cubicBezTo>
                  <a:cubicBezTo>
                    <a:pt x="322" y="350"/>
                    <a:pt x="322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658A9D-D0A2-B64F-B171-A55D8944F723}"/>
              </a:ext>
            </a:extLst>
          </p:cNvPr>
          <p:cNvGrpSpPr/>
          <p:nvPr/>
        </p:nvGrpSpPr>
        <p:grpSpPr>
          <a:xfrm>
            <a:off x="4964549" y="3547411"/>
            <a:ext cx="338971" cy="508611"/>
            <a:chOff x="4964549" y="3107570"/>
            <a:chExt cx="338971" cy="508611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54BE8A5-87C4-6046-B6AE-35DCB87F8274}"/>
                </a:ext>
              </a:extLst>
            </p:cNvPr>
            <p:cNvSpPr/>
            <p:nvPr/>
          </p:nvSpPr>
          <p:spPr>
            <a:xfrm rot="5874600">
              <a:off x="4883549" y="3188570"/>
              <a:ext cx="413280" cy="25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9" h="699">
                  <a:moveTo>
                    <a:pt x="455" y="3"/>
                  </a:moveTo>
                  <a:cubicBezTo>
                    <a:pt x="-164" y="-58"/>
                    <a:pt x="-142" y="743"/>
                    <a:pt x="461" y="697"/>
                  </a:cubicBezTo>
                  <a:lnTo>
                    <a:pt x="1149" y="696"/>
                  </a:lnTo>
                  <a:lnTo>
                    <a:pt x="1137" y="3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000000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DF4FE5F-6692-644E-A705-6739602C128B}"/>
                </a:ext>
              </a:extLst>
            </p:cNvPr>
            <p:cNvSpPr/>
            <p:nvPr/>
          </p:nvSpPr>
          <p:spPr>
            <a:xfrm rot="21127800" flipH="1">
              <a:off x="5028591" y="3546701"/>
              <a:ext cx="69120" cy="694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0" name="Straight Connector 79">
              <a:extLst>
                <a:ext uri="{FF2B5EF4-FFF2-40B4-BE49-F238E27FC236}">
                  <a16:creationId xmlns:a16="http://schemas.microsoft.com/office/drawing/2014/main" id="{F17987F0-4DF8-F748-97B4-BDDFE67BACD5}"/>
                </a:ext>
              </a:extLst>
            </p:cNvPr>
            <p:cNvSpPr/>
            <p:nvPr/>
          </p:nvSpPr>
          <p:spPr>
            <a:xfrm flipH="1">
              <a:off x="5068800" y="3520800"/>
              <a:ext cx="3600" cy="2628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59187528-9ACF-4343-82FA-39A64AB032FD}"/>
                </a:ext>
              </a:extLst>
            </p:cNvPr>
            <p:cNvSpPr/>
            <p:nvPr/>
          </p:nvSpPr>
          <p:spPr>
            <a:xfrm>
              <a:off x="5212080" y="3359520"/>
              <a:ext cx="67320" cy="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2" name="Straight Connector 81">
              <a:extLst>
                <a:ext uri="{FF2B5EF4-FFF2-40B4-BE49-F238E27FC236}">
                  <a16:creationId xmlns:a16="http://schemas.microsoft.com/office/drawing/2014/main" id="{F92F8FFD-A07F-E94B-8268-602B28657819}"/>
                </a:ext>
              </a:extLst>
            </p:cNvPr>
            <p:cNvSpPr/>
            <p:nvPr/>
          </p:nvSpPr>
          <p:spPr>
            <a:xfrm flipH="1">
              <a:off x="5279400" y="3339360"/>
              <a:ext cx="21960" cy="2052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5C71B66C-DCC8-5943-933E-C7EC1C27A683}"/>
                </a:ext>
              </a:extLst>
            </p:cNvPr>
            <p:cNvSpPr/>
            <p:nvPr/>
          </p:nvSpPr>
          <p:spPr>
            <a:xfrm flipH="1" flipV="1">
              <a:off x="5279400" y="3359520"/>
              <a:ext cx="18360" cy="21960"/>
            </a:xfrm>
            <a:prstGeom prst="line">
              <a:avLst/>
            </a:prstGeom>
            <a:noFill/>
            <a:ln w="36720">
              <a:solidFill>
                <a:srgbClr val="000000"/>
              </a:solidFill>
              <a:prstDash val="solid"/>
            </a:ln>
          </p:spPr>
          <p:txBody>
            <a:bodyPr wrap="none" lIns="108360" tIns="63360" rIns="108360" bIns="6336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62C7D48-21B1-6046-AC1F-FE635EA2492C}"/>
                </a:ext>
              </a:extLst>
            </p:cNvPr>
            <p:cNvSpPr/>
            <p:nvPr/>
          </p:nvSpPr>
          <p:spPr>
            <a:xfrm rot="21127800" flipH="1">
              <a:off x="5149011" y="3231547"/>
              <a:ext cx="46800" cy="442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87E4398-2EE3-AE43-8739-8BB344DF70E6}"/>
                </a:ext>
              </a:extLst>
            </p:cNvPr>
            <p:cNvGrpSpPr/>
            <p:nvPr/>
          </p:nvGrpSpPr>
          <p:grpSpPr>
            <a:xfrm>
              <a:off x="5157360" y="3371400"/>
              <a:ext cx="146160" cy="41400"/>
              <a:chOff x="5157360" y="3371400"/>
              <a:chExt cx="146160" cy="41400"/>
            </a:xfrm>
          </p:grpSpPr>
          <p:sp>
            <p:nvSpPr>
              <p:cNvPr id="86" name="Straight Connector 85">
                <a:extLst>
                  <a:ext uri="{FF2B5EF4-FFF2-40B4-BE49-F238E27FC236}">
                    <a16:creationId xmlns:a16="http://schemas.microsoft.com/office/drawing/2014/main" id="{67D2BA59-D366-AE49-8E45-C4075F15B8AC}"/>
                  </a:ext>
                </a:extLst>
              </p:cNvPr>
              <p:cNvSpPr/>
              <p:nvPr/>
            </p:nvSpPr>
            <p:spPr>
              <a:xfrm>
                <a:off x="5157360" y="3375720"/>
                <a:ext cx="122040" cy="1296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7" name="Straight Connector 86">
                <a:extLst>
                  <a:ext uri="{FF2B5EF4-FFF2-40B4-BE49-F238E27FC236}">
                    <a16:creationId xmlns:a16="http://schemas.microsoft.com/office/drawing/2014/main" id="{973FC74C-3E70-374C-89B0-B522F6BB8C47}"/>
                  </a:ext>
                </a:extLst>
              </p:cNvPr>
              <p:cNvSpPr/>
              <p:nvPr/>
            </p:nvSpPr>
            <p:spPr>
              <a:xfrm flipH="1">
                <a:off x="5279400" y="3371400"/>
                <a:ext cx="24120" cy="1764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88" name="Straight Connector 87">
                <a:extLst>
                  <a:ext uri="{FF2B5EF4-FFF2-40B4-BE49-F238E27FC236}">
                    <a16:creationId xmlns:a16="http://schemas.microsoft.com/office/drawing/2014/main" id="{A30EC3E4-54FC-A643-984C-AB1286D3BE3B}"/>
                  </a:ext>
                </a:extLst>
              </p:cNvPr>
              <p:cNvSpPr/>
              <p:nvPr/>
            </p:nvSpPr>
            <p:spPr>
              <a:xfrm flipH="1" flipV="1">
                <a:off x="5279040" y="3388680"/>
                <a:ext cx="15480" cy="24120"/>
              </a:xfrm>
              <a:prstGeom prst="line">
                <a:avLst/>
              </a:prstGeom>
              <a:noFill/>
              <a:ln w="36720">
                <a:solidFill>
                  <a:srgbClr val="000000"/>
                </a:solidFill>
                <a:prstDash val="solid"/>
              </a:ln>
            </p:spPr>
            <p:txBody>
              <a:bodyPr wrap="none" lIns="108360" tIns="63360" rIns="108360" bIns="6336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97F98220-B19B-0A4D-A2A1-B2882852C934}"/>
              </a:ext>
            </a:extLst>
          </p:cNvPr>
          <p:cNvSpPr txBox="1"/>
          <p:nvPr/>
        </p:nvSpPr>
        <p:spPr>
          <a:xfrm>
            <a:off x="835919" y="5841421"/>
            <a:ext cx="873324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Notice that probability of arriving in         if agent executes right action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does not depend on path taken to get to         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grpSp>
        <p:nvGrpSpPr>
          <p:cNvPr id="90" name="Group 89" descr="28§display§s_{11}§svg§600§FALSE" title="TexMaths">
            <a:extLst>
              <a:ext uri="{FF2B5EF4-FFF2-40B4-BE49-F238E27FC236}">
                <a16:creationId xmlns:a16="http://schemas.microsoft.com/office/drawing/2014/main" id="{6A5DC862-881F-BF47-A5F6-8F76078C5EC0}"/>
              </a:ext>
            </a:extLst>
          </p:cNvPr>
          <p:cNvGrpSpPr/>
          <p:nvPr/>
        </p:nvGrpSpPr>
        <p:grpSpPr>
          <a:xfrm>
            <a:off x="5293800" y="5943301"/>
            <a:ext cx="559080" cy="262800"/>
            <a:chOff x="5293800" y="5549760"/>
            <a:chExt cx="559080" cy="262800"/>
          </a:xfrm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1CD741B-B9B9-8B41-8D9E-4E993A06A31A}"/>
                </a:ext>
              </a:extLst>
            </p:cNvPr>
            <p:cNvSpPr/>
            <p:nvPr/>
          </p:nvSpPr>
          <p:spPr>
            <a:xfrm>
              <a:off x="5293800" y="555588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2BE24D5-2004-7C49-9032-4B0C7B1F9A1B}"/>
                </a:ext>
              </a:extLst>
            </p:cNvPr>
            <p:cNvSpPr/>
            <p:nvPr/>
          </p:nvSpPr>
          <p:spPr>
            <a:xfrm>
              <a:off x="5316840" y="554976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5A60857-8A5F-7F4B-AA20-24C0DE560E70}"/>
                </a:ext>
              </a:extLst>
            </p:cNvPr>
            <p:cNvSpPr/>
            <p:nvPr/>
          </p:nvSpPr>
          <p:spPr>
            <a:xfrm>
              <a:off x="5534640" y="5606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1D12E8B3-90FF-4D4A-9117-4A8EA8D4D6CF}"/>
                </a:ext>
              </a:extLst>
            </p:cNvPr>
            <p:cNvSpPr/>
            <p:nvPr/>
          </p:nvSpPr>
          <p:spPr>
            <a:xfrm>
              <a:off x="5709960" y="5606280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1"/>
                    <a:pt x="160" y="571"/>
                  </a:cubicBezTo>
                  <a:cubicBezTo>
                    <a:pt x="188" y="571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95" name="Group 94" descr="28§display§s_{10}§svg§600§FALSE" title="TexMaths">
            <a:extLst>
              <a:ext uri="{FF2B5EF4-FFF2-40B4-BE49-F238E27FC236}">
                <a16:creationId xmlns:a16="http://schemas.microsoft.com/office/drawing/2014/main" id="{3FAA0563-9AF9-1F4A-8E92-6DA9D095BEE4}"/>
              </a:ext>
            </a:extLst>
          </p:cNvPr>
          <p:cNvGrpSpPr/>
          <p:nvPr/>
        </p:nvGrpSpPr>
        <p:grpSpPr>
          <a:xfrm>
            <a:off x="5937119" y="6262981"/>
            <a:ext cx="559080" cy="268919"/>
            <a:chOff x="5937119" y="5869440"/>
            <a:chExt cx="559080" cy="268919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39FBF2F-5E0D-5D4E-A2C7-291D65121E48}"/>
                </a:ext>
              </a:extLst>
            </p:cNvPr>
            <p:cNvSpPr/>
            <p:nvPr/>
          </p:nvSpPr>
          <p:spPr>
            <a:xfrm>
              <a:off x="5937119" y="5875560"/>
              <a:ext cx="55908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4" h="714">
                  <a:moveTo>
                    <a:pt x="778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554" y="0"/>
                  </a:lnTo>
                  <a:lnTo>
                    <a:pt x="1554" y="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D1139040-D02B-834E-99A8-25C10A33E9A2}"/>
                </a:ext>
              </a:extLst>
            </p:cNvPr>
            <p:cNvSpPr/>
            <p:nvPr/>
          </p:nvSpPr>
          <p:spPr>
            <a:xfrm>
              <a:off x="5960160" y="586944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3"/>
                  </a:cubicBezTo>
                  <a:cubicBezTo>
                    <a:pt x="291" y="317"/>
                    <a:pt x="356" y="328"/>
                    <a:pt x="356" y="398"/>
                  </a:cubicBezTo>
                  <a:cubicBezTo>
                    <a:pt x="356" y="429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1"/>
                  </a:cubicBezTo>
                  <a:cubicBezTo>
                    <a:pt x="115" y="373"/>
                    <a:pt x="95" y="359"/>
                    <a:pt x="70" y="359"/>
                  </a:cubicBezTo>
                  <a:cubicBezTo>
                    <a:pt x="36" y="359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0A0EEEE-EF04-A64A-A2F4-F10D1B38CF10}"/>
                </a:ext>
              </a:extLst>
            </p:cNvPr>
            <p:cNvSpPr/>
            <p:nvPr/>
          </p:nvSpPr>
          <p:spPr>
            <a:xfrm>
              <a:off x="6177960" y="5925959"/>
              <a:ext cx="113400" cy="20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" h="574">
                  <a:moveTo>
                    <a:pt x="196" y="25"/>
                  </a:moveTo>
                  <a:cubicBezTo>
                    <a:pt x="196" y="0"/>
                    <a:pt x="196" y="0"/>
                    <a:pt x="171" y="0"/>
                  </a:cubicBezTo>
                  <a:cubicBezTo>
                    <a:pt x="115" y="53"/>
                    <a:pt x="36" y="56"/>
                    <a:pt x="0" y="56"/>
                  </a:cubicBezTo>
                  <a:lnTo>
                    <a:pt x="0" y="87"/>
                  </a:lnTo>
                  <a:cubicBezTo>
                    <a:pt x="20" y="87"/>
                    <a:pt x="78" y="87"/>
                    <a:pt x="126" y="62"/>
                  </a:cubicBezTo>
                  <a:lnTo>
                    <a:pt x="126" y="504"/>
                  </a:lnTo>
                  <a:cubicBezTo>
                    <a:pt x="126" y="532"/>
                    <a:pt x="126" y="543"/>
                    <a:pt x="39" y="543"/>
                  </a:cubicBezTo>
                  <a:lnTo>
                    <a:pt x="6" y="543"/>
                  </a:lnTo>
                  <a:lnTo>
                    <a:pt x="6" y="574"/>
                  </a:lnTo>
                  <a:cubicBezTo>
                    <a:pt x="22" y="574"/>
                    <a:pt x="129" y="572"/>
                    <a:pt x="160" y="572"/>
                  </a:cubicBezTo>
                  <a:cubicBezTo>
                    <a:pt x="188" y="572"/>
                    <a:pt x="297" y="574"/>
                    <a:pt x="316" y="574"/>
                  </a:cubicBezTo>
                  <a:lnTo>
                    <a:pt x="316" y="543"/>
                  </a:lnTo>
                  <a:lnTo>
                    <a:pt x="283" y="543"/>
                  </a:lnTo>
                  <a:cubicBezTo>
                    <a:pt x="196" y="543"/>
                    <a:pt x="196" y="532"/>
                    <a:pt x="196" y="5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1B3540C-BE16-E541-9BCC-7B3891B224C1}"/>
                </a:ext>
              </a:extLst>
            </p:cNvPr>
            <p:cNvSpPr/>
            <p:nvPr/>
          </p:nvSpPr>
          <p:spPr>
            <a:xfrm>
              <a:off x="6336360" y="5925959"/>
              <a:ext cx="144720" cy="21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3" h="591">
                  <a:moveTo>
                    <a:pt x="403" y="300"/>
                  </a:moveTo>
                  <a:cubicBezTo>
                    <a:pt x="403" y="205"/>
                    <a:pt x="392" y="134"/>
                    <a:pt x="350" y="76"/>
                  </a:cubicBezTo>
                  <a:cubicBezTo>
                    <a:pt x="325" y="34"/>
                    <a:pt x="272" y="0"/>
                    <a:pt x="202" y="0"/>
                  </a:cubicBezTo>
                  <a:cubicBezTo>
                    <a:pt x="0" y="0"/>
                    <a:pt x="0" y="235"/>
                    <a:pt x="0" y="300"/>
                  </a:cubicBezTo>
                  <a:cubicBezTo>
                    <a:pt x="0" y="361"/>
                    <a:pt x="0" y="591"/>
                    <a:pt x="202" y="591"/>
                  </a:cubicBezTo>
                  <a:cubicBezTo>
                    <a:pt x="403" y="591"/>
                    <a:pt x="403" y="361"/>
                    <a:pt x="403" y="300"/>
                  </a:cubicBezTo>
                  <a:close/>
                  <a:moveTo>
                    <a:pt x="202" y="569"/>
                  </a:moveTo>
                  <a:cubicBezTo>
                    <a:pt x="162" y="569"/>
                    <a:pt x="109" y="543"/>
                    <a:pt x="92" y="473"/>
                  </a:cubicBezTo>
                  <a:cubicBezTo>
                    <a:pt x="78" y="423"/>
                    <a:pt x="78" y="350"/>
                    <a:pt x="78" y="289"/>
                  </a:cubicBezTo>
                  <a:cubicBezTo>
                    <a:pt x="78" y="224"/>
                    <a:pt x="78" y="160"/>
                    <a:pt x="92" y="112"/>
                  </a:cubicBezTo>
                  <a:cubicBezTo>
                    <a:pt x="109" y="42"/>
                    <a:pt x="165" y="25"/>
                    <a:pt x="202" y="25"/>
                  </a:cubicBezTo>
                  <a:cubicBezTo>
                    <a:pt x="249" y="25"/>
                    <a:pt x="294" y="53"/>
                    <a:pt x="308" y="104"/>
                  </a:cubicBezTo>
                  <a:cubicBezTo>
                    <a:pt x="322" y="148"/>
                    <a:pt x="325" y="213"/>
                    <a:pt x="325" y="289"/>
                  </a:cubicBezTo>
                  <a:cubicBezTo>
                    <a:pt x="325" y="350"/>
                    <a:pt x="325" y="415"/>
                    <a:pt x="311" y="471"/>
                  </a:cubicBezTo>
                  <a:cubicBezTo>
                    <a:pt x="294" y="549"/>
                    <a:pt x="235" y="569"/>
                    <a:pt x="202" y="56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00" name="Group 99" descr="22§display§P(s_{11} | s_{10}, right) = P(s_{11} | s_{10}, right, s_9, right, s_8, right)§svg§600§FALSE" title="TexMaths">
            <a:extLst>
              <a:ext uri="{FF2B5EF4-FFF2-40B4-BE49-F238E27FC236}">
                <a16:creationId xmlns:a16="http://schemas.microsoft.com/office/drawing/2014/main" id="{A47B4689-C60C-5743-898D-CC8464CDEEE0}"/>
              </a:ext>
            </a:extLst>
          </p:cNvPr>
          <p:cNvGrpSpPr/>
          <p:nvPr/>
        </p:nvGrpSpPr>
        <p:grpSpPr>
          <a:xfrm>
            <a:off x="953640" y="6659340"/>
            <a:ext cx="8281440" cy="348121"/>
            <a:chOff x="953640" y="6265799"/>
            <a:chExt cx="8281440" cy="348121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ADF178EF-DA9E-8C46-94B9-AF01F2294D7A}"/>
                </a:ext>
              </a:extLst>
            </p:cNvPr>
            <p:cNvSpPr/>
            <p:nvPr/>
          </p:nvSpPr>
          <p:spPr>
            <a:xfrm>
              <a:off x="953640" y="6266520"/>
              <a:ext cx="82814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05" h="966">
                  <a:moveTo>
                    <a:pt x="11504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3005" y="0"/>
                  </a:lnTo>
                  <a:lnTo>
                    <a:pt x="2300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51CB6AB-8B6E-8C4A-B729-4B3B9B9CAF89}"/>
                </a:ext>
              </a:extLst>
            </p:cNvPr>
            <p:cNvSpPr/>
            <p:nvPr/>
          </p:nvSpPr>
          <p:spPr>
            <a:xfrm>
              <a:off x="968040" y="6288839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0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070B9D7E-FD60-9B40-8A1E-1653EE80DD56}"/>
                </a:ext>
              </a:extLst>
            </p:cNvPr>
            <p:cNvSpPr/>
            <p:nvPr/>
          </p:nvSpPr>
          <p:spPr>
            <a:xfrm>
              <a:off x="1259280" y="626579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0AEAE7F-21A7-F24B-94BD-7E853BE34158}"/>
                </a:ext>
              </a:extLst>
            </p:cNvPr>
            <p:cNvSpPr/>
            <p:nvPr/>
          </p:nvSpPr>
          <p:spPr>
            <a:xfrm>
              <a:off x="1377359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B11255F-5CA9-AE49-A488-F246A9268DC8}"/>
                </a:ext>
              </a:extLst>
            </p:cNvPr>
            <p:cNvSpPr/>
            <p:nvPr/>
          </p:nvSpPr>
          <p:spPr>
            <a:xfrm>
              <a:off x="1548360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AF107004-1C49-784D-9A93-B2ABDD8E84FF}"/>
                </a:ext>
              </a:extLst>
            </p:cNvPr>
            <p:cNvSpPr/>
            <p:nvPr/>
          </p:nvSpPr>
          <p:spPr>
            <a:xfrm>
              <a:off x="1686239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6D812C5-3905-0E4D-AA4B-6EAB7E39F3BA}"/>
                </a:ext>
              </a:extLst>
            </p:cNvPr>
            <p:cNvSpPr/>
            <p:nvPr/>
          </p:nvSpPr>
          <p:spPr>
            <a:xfrm>
              <a:off x="1857959" y="626579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5332B6D-516D-1F4F-AD03-AC2163172825}"/>
                </a:ext>
              </a:extLst>
            </p:cNvPr>
            <p:cNvSpPr/>
            <p:nvPr/>
          </p:nvSpPr>
          <p:spPr>
            <a:xfrm>
              <a:off x="1931039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4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8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1DB3E07-F5F3-B349-9939-FE704FA82023}"/>
                </a:ext>
              </a:extLst>
            </p:cNvPr>
            <p:cNvSpPr/>
            <p:nvPr/>
          </p:nvSpPr>
          <p:spPr>
            <a:xfrm>
              <a:off x="2102040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B6D96547-C47F-0944-B102-CDA5EED2B47E}"/>
                </a:ext>
              </a:extLst>
            </p:cNvPr>
            <p:cNvSpPr/>
            <p:nvPr/>
          </p:nvSpPr>
          <p:spPr>
            <a:xfrm>
              <a:off x="2226239" y="6417000"/>
              <a:ext cx="1137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464">
                  <a:moveTo>
                    <a:pt x="317" y="235"/>
                  </a:moveTo>
                  <a:cubicBezTo>
                    <a:pt x="317" y="161"/>
                    <a:pt x="308" y="106"/>
                    <a:pt x="275" y="59"/>
                  </a:cubicBezTo>
                  <a:cubicBezTo>
                    <a:pt x="255" y="26"/>
                    <a:pt x="213" y="0"/>
                    <a:pt x="158" y="0"/>
                  </a:cubicBezTo>
                  <a:cubicBezTo>
                    <a:pt x="0" y="0"/>
                    <a:pt x="0" y="185"/>
                    <a:pt x="0" y="235"/>
                  </a:cubicBezTo>
                  <a:cubicBezTo>
                    <a:pt x="0" y="284"/>
                    <a:pt x="0" y="464"/>
                    <a:pt x="158" y="464"/>
                  </a:cubicBezTo>
                  <a:cubicBezTo>
                    <a:pt x="317" y="464"/>
                    <a:pt x="317" y="284"/>
                    <a:pt x="317" y="235"/>
                  </a:cubicBezTo>
                  <a:close/>
                  <a:moveTo>
                    <a:pt x="158" y="447"/>
                  </a:moveTo>
                  <a:cubicBezTo>
                    <a:pt x="128" y="447"/>
                    <a:pt x="86" y="427"/>
                    <a:pt x="73" y="372"/>
                  </a:cubicBezTo>
                  <a:cubicBezTo>
                    <a:pt x="62" y="332"/>
                    <a:pt x="62" y="275"/>
                    <a:pt x="62" y="227"/>
                  </a:cubicBezTo>
                  <a:cubicBezTo>
                    <a:pt x="62" y="176"/>
                    <a:pt x="62" y="125"/>
                    <a:pt x="73" y="88"/>
                  </a:cubicBezTo>
                  <a:cubicBezTo>
                    <a:pt x="86" y="33"/>
                    <a:pt x="130" y="20"/>
                    <a:pt x="158" y="20"/>
                  </a:cubicBezTo>
                  <a:cubicBezTo>
                    <a:pt x="196" y="20"/>
                    <a:pt x="231" y="42"/>
                    <a:pt x="242" y="81"/>
                  </a:cubicBezTo>
                  <a:cubicBezTo>
                    <a:pt x="253" y="117"/>
                    <a:pt x="253" y="167"/>
                    <a:pt x="253" y="227"/>
                  </a:cubicBezTo>
                  <a:cubicBezTo>
                    <a:pt x="253" y="275"/>
                    <a:pt x="253" y="326"/>
                    <a:pt x="246" y="370"/>
                  </a:cubicBezTo>
                  <a:cubicBezTo>
                    <a:pt x="231" y="431"/>
                    <a:pt x="185" y="447"/>
                    <a:pt x="158" y="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D14431A2-4128-4D4C-B62C-D98DE104975A}"/>
                </a:ext>
              </a:extLst>
            </p:cNvPr>
            <p:cNvSpPr/>
            <p:nvPr/>
          </p:nvSpPr>
          <p:spPr>
            <a:xfrm>
              <a:off x="2399760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51E5886-F72A-C045-AAD5-5026AC8C169D}"/>
                </a:ext>
              </a:extLst>
            </p:cNvPr>
            <p:cNvSpPr/>
            <p:nvPr/>
          </p:nvSpPr>
          <p:spPr>
            <a:xfrm>
              <a:off x="2534400" y="637271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6A58FA1-984D-A84C-9541-ED59E5B52C6F}"/>
                </a:ext>
              </a:extLst>
            </p:cNvPr>
            <p:cNvSpPr/>
            <p:nvPr/>
          </p:nvSpPr>
          <p:spPr>
            <a:xfrm>
              <a:off x="2700720" y="6296760"/>
              <a:ext cx="92160" cy="23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651">
                  <a:moveTo>
                    <a:pt x="249" y="35"/>
                  </a:moveTo>
                  <a:cubicBezTo>
                    <a:pt x="249" y="15"/>
                    <a:pt x="235" y="0"/>
                    <a:pt x="213" y="0"/>
                  </a:cubicBezTo>
                  <a:cubicBezTo>
                    <a:pt x="187" y="0"/>
                    <a:pt x="161" y="24"/>
                    <a:pt x="161" y="51"/>
                  </a:cubicBezTo>
                  <a:cubicBezTo>
                    <a:pt x="161" y="70"/>
                    <a:pt x="174" y="86"/>
                    <a:pt x="196" y="86"/>
                  </a:cubicBezTo>
                  <a:cubicBezTo>
                    <a:pt x="220" y="86"/>
                    <a:pt x="249" y="64"/>
                    <a:pt x="249" y="35"/>
                  </a:cubicBezTo>
                  <a:close/>
                  <a:moveTo>
                    <a:pt x="174" y="400"/>
                  </a:moveTo>
                  <a:cubicBezTo>
                    <a:pt x="187" y="372"/>
                    <a:pt x="187" y="370"/>
                    <a:pt x="196" y="343"/>
                  </a:cubicBezTo>
                  <a:cubicBezTo>
                    <a:pt x="205" y="323"/>
                    <a:pt x="209" y="310"/>
                    <a:pt x="209" y="293"/>
                  </a:cubicBezTo>
                  <a:cubicBezTo>
                    <a:pt x="209" y="249"/>
                    <a:pt x="178" y="213"/>
                    <a:pt x="128" y="213"/>
                  </a:cubicBezTo>
                  <a:cubicBezTo>
                    <a:pt x="37" y="213"/>
                    <a:pt x="0" y="352"/>
                    <a:pt x="0" y="361"/>
                  </a:cubicBezTo>
                  <a:cubicBezTo>
                    <a:pt x="0" y="372"/>
                    <a:pt x="9" y="372"/>
                    <a:pt x="11" y="372"/>
                  </a:cubicBezTo>
                  <a:cubicBezTo>
                    <a:pt x="22" y="372"/>
                    <a:pt x="22" y="370"/>
                    <a:pt x="26" y="354"/>
                  </a:cubicBezTo>
                  <a:cubicBezTo>
                    <a:pt x="53" y="262"/>
                    <a:pt x="92" y="233"/>
                    <a:pt x="125" y="233"/>
                  </a:cubicBezTo>
                  <a:cubicBezTo>
                    <a:pt x="134" y="233"/>
                    <a:pt x="150" y="233"/>
                    <a:pt x="150" y="264"/>
                  </a:cubicBezTo>
                  <a:cubicBezTo>
                    <a:pt x="150" y="286"/>
                    <a:pt x="143" y="306"/>
                    <a:pt x="139" y="315"/>
                  </a:cubicBezTo>
                  <a:cubicBezTo>
                    <a:pt x="132" y="341"/>
                    <a:pt x="88" y="453"/>
                    <a:pt x="73" y="495"/>
                  </a:cubicBezTo>
                  <a:cubicBezTo>
                    <a:pt x="62" y="519"/>
                    <a:pt x="51" y="552"/>
                    <a:pt x="51" y="572"/>
                  </a:cubicBezTo>
                  <a:cubicBezTo>
                    <a:pt x="51" y="618"/>
                    <a:pt x="84" y="651"/>
                    <a:pt x="130" y="651"/>
                  </a:cubicBezTo>
                  <a:cubicBezTo>
                    <a:pt x="222" y="651"/>
                    <a:pt x="257" y="510"/>
                    <a:pt x="257" y="502"/>
                  </a:cubicBezTo>
                  <a:cubicBezTo>
                    <a:pt x="257" y="493"/>
                    <a:pt x="249" y="493"/>
                    <a:pt x="246" y="493"/>
                  </a:cubicBezTo>
                  <a:cubicBezTo>
                    <a:pt x="235" y="493"/>
                    <a:pt x="235" y="495"/>
                    <a:pt x="231" y="510"/>
                  </a:cubicBezTo>
                  <a:cubicBezTo>
                    <a:pt x="213" y="572"/>
                    <a:pt x="180" y="631"/>
                    <a:pt x="132" y="631"/>
                  </a:cubicBezTo>
                  <a:cubicBezTo>
                    <a:pt x="114" y="631"/>
                    <a:pt x="108" y="620"/>
                    <a:pt x="108" y="598"/>
                  </a:cubicBezTo>
                  <a:cubicBezTo>
                    <a:pt x="108" y="574"/>
                    <a:pt x="114" y="561"/>
                    <a:pt x="136" y="5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5960000-BFA4-6D44-A000-74E4D3D0709D}"/>
                </a:ext>
              </a:extLst>
            </p:cNvPr>
            <p:cNvSpPr/>
            <p:nvPr/>
          </p:nvSpPr>
          <p:spPr>
            <a:xfrm>
              <a:off x="2814840" y="6372719"/>
              <a:ext cx="16056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7" h="627">
                  <a:moveTo>
                    <a:pt x="442" y="64"/>
                  </a:moveTo>
                  <a:cubicBezTo>
                    <a:pt x="444" y="57"/>
                    <a:pt x="447" y="53"/>
                    <a:pt x="447" y="46"/>
                  </a:cubicBezTo>
                  <a:cubicBezTo>
                    <a:pt x="447" y="29"/>
                    <a:pt x="433" y="20"/>
                    <a:pt x="418" y="20"/>
                  </a:cubicBezTo>
                  <a:cubicBezTo>
                    <a:pt x="407" y="20"/>
                    <a:pt x="381" y="26"/>
                    <a:pt x="378" y="62"/>
                  </a:cubicBezTo>
                  <a:cubicBezTo>
                    <a:pt x="361" y="24"/>
                    <a:pt x="326" y="0"/>
                    <a:pt x="288" y="0"/>
                  </a:cubicBezTo>
                  <a:cubicBezTo>
                    <a:pt x="176" y="0"/>
                    <a:pt x="57" y="136"/>
                    <a:pt x="57" y="275"/>
                  </a:cubicBezTo>
                  <a:cubicBezTo>
                    <a:pt x="57" y="372"/>
                    <a:pt x="117" y="429"/>
                    <a:pt x="185" y="429"/>
                  </a:cubicBezTo>
                  <a:cubicBezTo>
                    <a:pt x="242" y="429"/>
                    <a:pt x="288" y="383"/>
                    <a:pt x="299" y="372"/>
                  </a:cubicBezTo>
                  <a:lnTo>
                    <a:pt x="299" y="374"/>
                  </a:lnTo>
                  <a:cubicBezTo>
                    <a:pt x="279" y="460"/>
                    <a:pt x="266" y="499"/>
                    <a:pt x="266" y="502"/>
                  </a:cubicBezTo>
                  <a:cubicBezTo>
                    <a:pt x="264" y="510"/>
                    <a:pt x="231" y="607"/>
                    <a:pt x="128" y="607"/>
                  </a:cubicBezTo>
                  <a:cubicBezTo>
                    <a:pt x="108" y="607"/>
                    <a:pt x="77" y="605"/>
                    <a:pt x="51" y="596"/>
                  </a:cubicBezTo>
                  <a:cubicBezTo>
                    <a:pt x="79" y="587"/>
                    <a:pt x="90" y="563"/>
                    <a:pt x="90" y="546"/>
                  </a:cubicBezTo>
                  <a:cubicBezTo>
                    <a:pt x="90" y="530"/>
                    <a:pt x="79" y="513"/>
                    <a:pt x="53" y="513"/>
                  </a:cubicBezTo>
                  <a:cubicBezTo>
                    <a:pt x="31" y="513"/>
                    <a:pt x="0" y="530"/>
                    <a:pt x="0" y="568"/>
                  </a:cubicBezTo>
                  <a:cubicBezTo>
                    <a:pt x="0" y="607"/>
                    <a:pt x="35" y="627"/>
                    <a:pt x="130" y="627"/>
                  </a:cubicBezTo>
                  <a:cubicBezTo>
                    <a:pt x="251" y="627"/>
                    <a:pt x="321" y="552"/>
                    <a:pt x="334" y="493"/>
                  </a:cubicBezTo>
                  <a:close/>
                  <a:moveTo>
                    <a:pt x="317" y="304"/>
                  </a:moveTo>
                  <a:cubicBezTo>
                    <a:pt x="310" y="330"/>
                    <a:pt x="288" y="354"/>
                    <a:pt x="266" y="372"/>
                  </a:cubicBezTo>
                  <a:cubicBezTo>
                    <a:pt x="246" y="389"/>
                    <a:pt x="216" y="407"/>
                    <a:pt x="189" y="407"/>
                  </a:cubicBezTo>
                  <a:cubicBezTo>
                    <a:pt x="141" y="407"/>
                    <a:pt x="125" y="356"/>
                    <a:pt x="125" y="319"/>
                  </a:cubicBezTo>
                  <a:cubicBezTo>
                    <a:pt x="125" y="271"/>
                    <a:pt x="154" y="156"/>
                    <a:pt x="180" y="108"/>
                  </a:cubicBezTo>
                  <a:cubicBezTo>
                    <a:pt x="207" y="59"/>
                    <a:pt x="249" y="22"/>
                    <a:pt x="288" y="22"/>
                  </a:cubicBezTo>
                  <a:cubicBezTo>
                    <a:pt x="352" y="22"/>
                    <a:pt x="365" y="99"/>
                    <a:pt x="365" y="106"/>
                  </a:cubicBezTo>
                  <a:cubicBezTo>
                    <a:pt x="365" y="110"/>
                    <a:pt x="365" y="114"/>
                    <a:pt x="363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B19B36D2-2352-3849-81B4-E1B82450CEAA}"/>
                </a:ext>
              </a:extLst>
            </p:cNvPr>
            <p:cNvSpPr/>
            <p:nvPr/>
          </p:nvSpPr>
          <p:spPr>
            <a:xfrm>
              <a:off x="3007440" y="6284879"/>
              <a:ext cx="17136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684">
                  <a:moveTo>
                    <a:pt x="224" y="11"/>
                  </a:moveTo>
                  <a:cubicBezTo>
                    <a:pt x="224" y="9"/>
                    <a:pt x="224" y="0"/>
                    <a:pt x="213" y="0"/>
                  </a:cubicBezTo>
                  <a:cubicBezTo>
                    <a:pt x="189" y="0"/>
                    <a:pt x="119" y="9"/>
                    <a:pt x="95" y="9"/>
                  </a:cubicBezTo>
                  <a:cubicBezTo>
                    <a:pt x="86" y="11"/>
                    <a:pt x="75" y="11"/>
                    <a:pt x="75" y="29"/>
                  </a:cubicBezTo>
                  <a:cubicBezTo>
                    <a:pt x="75" y="42"/>
                    <a:pt x="84" y="42"/>
                    <a:pt x="99" y="42"/>
                  </a:cubicBezTo>
                  <a:cubicBezTo>
                    <a:pt x="145" y="42"/>
                    <a:pt x="147" y="48"/>
                    <a:pt x="147" y="57"/>
                  </a:cubicBezTo>
                  <a:lnTo>
                    <a:pt x="145" y="77"/>
                  </a:lnTo>
                  <a:lnTo>
                    <a:pt x="4" y="636"/>
                  </a:lnTo>
                  <a:cubicBezTo>
                    <a:pt x="0" y="649"/>
                    <a:pt x="0" y="651"/>
                    <a:pt x="0" y="656"/>
                  </a:cubicBezTo>
                  <a:cubicBezTo>
                    <a:pt x="0" y="680"/>
                    <a:pt x="20" y="684"/>
                    <a:pt x="29" y="684"/>
                  </a:cubicBezTo>
                  <a:cubicBezTo>
                    <a:pt x="44" y="684"/>
                    <a:pt x="59" y="671"/>
                    <a:pt x="64" y="658"/>
                  </a:cubicBezTo>
                  <a:lnTo>
                    <a:pt x="81" y="585"/>
                  </a:lnTo>
                  <a:lnTo>
                    <a:pt x="103" y="497"/>
                  </a:lnTo>
                  <a:cubicBezTo>
                    <a:pt x="110" y="475"/>
                    <a:pt x="114" y="455"/>
                    <a:pt x="121" y="433"/>
                  </a:cubicBezTo>
                  <a:cubicBezTo>
                    <a:pt x="123" y="427"/>
                    <a:pt x="130" y="394"/>
                    <a:pt x="132" y="389"/>
                  </a:cubicBezTo>
                  <a:cubicBezTo>
                    <a:pt x="134" y="381"/>
                    <a:pt x="165" y="326"/>
                    <a:pt x="198" y="299"/>
                  </a:cubicBezTo>
                  <a:cubicBezTo>
                    <a:pt x="218" y="284"/>
                    <a:pt x="249" y="266"/>
                    <a:pt x="290" y="266"/>
                  </a:cubicBezTo>
                  <a:cubicBezTo>
                    <a:pt x="332" y="266"/>
                    <a:pt x="343" y="299"/>
                    <a:pt x="343" y="334"/>
                  </a:cubicBezTo>
                  <a:cubicBezTo>
                    <a:pt x="343" y="385"/>
                    <a:pt x="306" y="491"/>
                    <a:pt x="282" y="550"/>
                  </a:cubicBezTo>
                  <a:cubicBezTo>
                    <a:pt x="275" y="572"/>
                    <a:pt x="271" y="585"/>
                    <a:pt x="271" y="605"/>
                  </a:cubicBezTo>
                  <a:cubicBezTo>
                    <a:pt x="271" y="649"/>
                    <a:pt x="304" y="684"/>
                    <a:pt x="350" y="684"/>
                  </a:cubicBezTo>
                  <a:cubicBezTo>
                    <a:pt x="440" y="684"/>
                    <a:pt x="477" y="541"/>
                    <a:pt x="477" y="535"/>
                  </a:cubicBezTo>
                  <a:cubicBezTo>
                    <a:pt x="477" y="524"/>
                    <a:pt x="469" y="524"/>
                    <a:pt x="464" y="524"/>
                  </a:cubicBezTo>
                  <a:cubicBezTo>
                    <a:pt x="455" y="524"/>
                    <a:pt x="455" y="528"/>
                    <a:pt x="451" y="541"/>
                  </a:cubicBezTo>
                  <a:cubicBezTo>
                    <a:pt x="436" y="594"/>
                    <a:pt x="405" y="662"/>
                    <a:pt x="352" y="662"/>
                  </a:cubicBezTo>
                  <a:cubicBezTo>
                    <a:pt x="334" y="662"/>
                    <a:pt x="328" y="653"/>
                    <a:pt x="328" y="629"/>
                  </a:cubicBezTo>
                  <a:cubicBezTo>
                    <a:pt x="328" y="605"/>
                    <a:pt x="337" y="583"/>
                    <a:pt x="345" y="561"/>
                  </a:cubicBezTo>
                  <a:cubicBezTo>
                    <a:pt x="361" y="519"/>
                    <a:pt x="405" y="405"/>
                    <a:pt x="405" y="348"/>
                  </a:cubicBezTo>
                  <a:cubicBezTo>
                    <a:pt x="405" y="286"/>
                    <a:pt x="365" y="244"/>
                    <a:pt x="293" y="244"/>
                  </a:cubicBezTo>
                  <a:cubicBezTo>
                    <a:pt x="231" y="244"/>
                    <a:pt x="185" y="275"/>
                    <a:pt x="150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6279F512-F2E5-E846-AF73-CA60D4CE80B5}"/>
                </a:ext>
              </a:extLst>
            </p:cNvPr>
            <p:cNvSpPr/>
            <p:nvPr/>
          </p:nvSpPr>
          <p:spPr>
            <a:xfrm>
              <a:off x="3195720" y="6308640"/>
              <a:ext cx="107280" cy="22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618">
                  <a:moveTo>
                    <a:pt x="178" y="220"/>
                  </a:moveTo>
                  <a:lnTo>
                    <a:pt x="271" y="220"/>
                  </a:lnTo>
                  <a:cubicBezTo>
                    <a:pt x="288" y="220"/>
                    <a:pt x="299" y="220"/>
                    <a:pt x="299" y="200"/>
                  </a:cubicBezTo>
                  <a:cubicBezTo>
                    <a:pt x="299" y="189"/>
                    <a:pt x="288" y="189"/>
                    <a:pt x="271" y="189"/>
                  </a:cubicBezTo>
                  <a:lnTo>
                    <a:pt x="187" y="189"/>
                  </a:lnTo>
                  <a:cubicBezTo>
                    <a:pt x="220" y="51"/>
                    <a:pt x="227" y="33"/>
                    <a:pt x="227" y="26"/>
                  </a:cubicBezTo>
                  <a:cubicBezTo>
                    <a:pt x="227" y="9"/>
                    <a:pt x="213" y="0"/>
                    <a:pt x="198" y="0"/>
                  </a:cubicBezTo>
                  <a:cubicBezTo>
                    <a:pt x="196" y="0"/>
                    <a:pt x="167" y="0"/>
                    <a:pt x="158" y="35"/>
                  </a:cubicBezTo>
                  <a:lnTo>
                    <a:pt x="121" y="189"/>
                  </a:lnTo>
                  <a:lnTo>
                    <a:pt x="29" y="189"/>
                  </a:lnTo>
                  <a:cubicBezTo>
                    <a:pt x="9" y="189"/>
                    <a:pt x="0" y="189"/>
                    <a:pt x="0" y="207"/>
                  </a:cubicBezTo>
                  <a:cubicBezTo>
                    <a:pt x="0" y="220"/>
                    <a:pt x="9" y="220"/>
                    <a:pt x="26" y="220"/>
                  </a:cubicBezTo>
                  <a:lnTo>
                    <a:pt x="112" y="220"/>
                  </a:lnTo>
                  <a:cubicBezTo>
                    <a:pt x="44" y="495"/>
                    <a:pt x="40" y="510"/>
                    <a:pt x="40" y="528"/>
                  </a:cubicBezTo>
                  <a:cubicBezTo>
                    <a:pt x="40" y="581"/>
                    <a:pt x="77" y="618"/>
                    <a:pt x="128" y="618"/>
                  </a:cubicBezTo>
                  <a:cubicBezTo>
                    <a:pt x="229" y="618"/>
                    <a:pt x="284" y="475"/>
                    <a:pt x="284" y="469"/>
                  </a:cubicBezTo>
                  <a:cubicBezTo>
                    <a:pt x="284" y="460"/>
                    <a:pt x="275" y="460"/>
                    <a:pt x="271" y="460"/>
                  </a:cubicBezTo>
                  <a:cubicBezTo>
                    <a:pt x="264" y="460"/>
                    <a:pt x="262" y="462"/>
                    <a:pt x="257" y="473"/>
                  </a:cubicBezTo>
                  <a:cubicBezTo>
                    <a:pt x="216" y="574"/>
                    <a:pt x="163" y="596"/>
                    <a:pt x="130" y="596"/>
                  </a:cubicBezTo>
                  <a:cubicBezTo>
                    <a:pt x="110" y="596"/>
                    <a:pt x="101" y="583"/>
                    <a:pt x="101" y="552"/>
                  </a:cubicBezTo>
                  <a:cubicBezTo>
                    <a:pt x="101" y="528"/>
                    <a:pt x="103" y="521"/>
                    <a:pt x="106" y="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6BD116C3-1B9F-0740-AC45-154C5007F9FA}"/>
                </a:ext>
              </a:extLst>
            </p:cNvPr>
            <p:cNvSpPr/>
            <p:nvPr/>
          </p:nvSpPr>
          <p:spPr>
            <a:xfrm>
              <a:off x="3332879" y="626579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A23039B-62B9-2443-8EB0-541F76B95654}"/>
                </a:ext>
              </a:extLst>
            </p:cNvPr>
            <p:cNvSpPr/>
            <p:nvPr/>
          </p:nvSpPr>
          <p:spPr>
            <a:xfrm>
              <a:off x="3563280" y="639899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1830715-EC7E-514D-8D5E-DC3029CBB863}"/>
                </a:ext>
              </a:extLst>
            </p:cNvPr>
            <p:cNvSpPr/>
            <p:nvPr/>
          </p:nvSpPr>
          <p:spPr>
            <a:xfrm>
              <a:off x="3924360" y="6288839"/>
              <a:ext cx="24912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3" h="662">
                  <a:moveTo>
                    <a:pt x="255" y="356"/>
                  </a:moveTo>
                  <a:lnTo>
                    <a:pt x="420" y="356"/>
                  </a:lnTo>
                  <a:cubicBezTo>
                    <a:pt x="557" y="356"/>
                    <a:pt x="693" y="255"/>
                    <a:pt x="693" y="147"/>
                  </a:cubicBezTo>
                  <a:cubicBezTo>
                    <a:pt x="693" y="73"/>
                    <a:pt x="629" y="0"/>
                    <a:pt x="502" y="0"/>
                  </a:cubicBezTo>
                  <a:lnTo>
                    <a:pt x="187" y="0"/>
                  </a:lnTo>
                  <a:cubicBezTo>
                    <a:pt x="169" y="0"/>
                    <a:pt x="158" y="0"/>
                    <a:pt x="158" y="18"/>
                  </a:cubicBezTo>
                  <a:cubicBezTo>
                    <a:pt x="158" y="31"/>
                    <a:pt x="167" y="31"/>
                    <a:pt x="187" y="31"/>
                  </a:cubicBezTo>
                  <a:cubicBezTo>
                    <a:pt x="198" y="31"/>
                    <a:pt x="216" y="31"/>
                    <a:pt x="229" y="33"/>
                  </a:cubicBezTo>
                  <a:cubicBezTo>
                    <a:pt x="244" y="33"/>
                    <a:pt x="249" y="37"/>
                    <a:pt x="249" y="48"/>
                  </a:cubicBezTo>
                  <a:cubicBezTo>
                    <a:pt x="249" y="51"/>
                    <a:pt x="249" y="55"/>
                    <a:pt x="246" y="66"/>
                  </a:cubicBezTo>
                  <a:lnTo>
                    <a:pt x="114" y="587"/>
                  </a:lnTo>
                  <a:cubicBezTo>
                    <a:pt x="106" y="625"/>
                    <a:pt x="103" y="631"/>
                    <a:pt x="26" y="631"/>
                  </a:cubicBezTo>
                  <a:cubicBezTo>
                    <a:pt x="11" y="631"/>
                    <a:pt x="0" y="631"/>
                    <a:pt x="0" y="651"/>
                  </a:cubicBezTo>
                  <a:cubicBezTo>
                    <a:pt x="0" y="662"/>
                    <a:pt x="11" y="662"/>
                    <a:pt x="15" y="662"/>
                  </a:cubicBezTo>
                  <a:cubicBezTo>
                    <a:pt x="42" y="662"/>
                    <a:pt x="110" y="660"/>
                    <a:pt x="139" y="660"/>
                  </a:cubicBezTo>
                  <a:cubicBezTo>
                    <a:pt x="158" y="660"/>
                    <a:pt x="180" y="660"/>
                    <a:pt x="200" y="660"/>
                  </a:cubicBezTo>
                  <a:cubicBezTo>
                    <a:pt x="222" y="660"/>
                    <a:pt x="242" y="662"/>
                    <a:pt x="262" y="662"/>
                  </a:cubicBezTo>
                  <a:cubicBezTo>
                    <a:pt x="271" y="662"/>
                    <a:pt x="282" y="662"/>
                    <a:pt x="282" y="642"/>
                  </a:cubicBezTo>
                  <a:cubicBezTo>
                    <a:pt x="282" y="631"/>
                    <a:pt x="273" y="631"/>
                    <a:pt x="255" y="631"/>
                  </a:cubicBezTo>
                  <a:cubicBezTo>
                    <a:pt x="220" y="631"/>
                    <a:pt x="191" y="631"/>
                    <a:pt x="191" y="614"/>
                  </a:cubicBezTo>
                  <a:cubicBezTo>
                    <a:pt x="191" y="609"/>
                    <a:pt x="194" y="605"/>
                    <a:pt x="196" y="598"/>
                  </a:cubicBezTo>
                  <a:close/>
                  <a:moveTo>
                    <a:pt x="326" y="66"/>
                  </a:moveTo>
                  <a:cubicBezTo>
                    <a:pt x="334" y="33"/>
                    <a:pt x="334" y="31"/>
                    <a:pt x="376" y="31"/>
                  </a:cubicBezTo>
                  <a:lnTo>
                    <a:pt x="471" y="31"/>
                  </a:lnTo>
                  <a:cubicBezTo>
                    <a:pt x="550" y="31"/>
                    <a:pt x="603" y="57"/>
                    <a:pt x="603" y="123"/>
                  </a:cubicBezTo>
                  <a:cubicBezTo>
                    <a:pt x="603" y="161"/>
                    <a:pt x="583" y="244"/>
                    <a:pt x="546" y="279"/>
                  </a:cubicBezTo>
                  <a:cubicBezTo>
                    <a:pt x="497" y="323"/>
                    <a:pt x="438" y="330"/>
                    <a:pt x="396" y="330"/>
                  </a:cubicBezTo>
                  <a:lnTo>
                    <a:pt x="26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12BE7D6C-AD9E-6348-A7D9-52232DF14FB7}"/>
                </a:ext>
              </a:extLst>
            </p:cNvPr>
            <p:cNvSpPr/>
            <p:nvPr/>
          </p:nvSpPr>
          <p:spPr>
            <a:xfrm>
              <a:off x="4215959" y="626579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95281496-470F-5245-ACA4-A4048CD26320}"/>
                </a:ext>
              </a:extLst>
            </p:cNvPr>
            <p:cNvSpPr/>
            <p:nvPr/>
          </p:nvSpPr>
          <p:spPr>
            <a:xfrm>
              <a:off x="4333679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E73918C1-3A1D-D44E-B17A-6D91FE36EE72}"/>
                </a:ext>
              </a:extLst>
            </p:cNvPr>
            <p:cNvSpPr/>
            <p:nvPr/>
          </p:nvSpPr>
          <p:spPr>
            <a:xfrm>
              <a:off x="4505040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4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9717B15-7F04-DC42-8253-7C6913D09C8B}"/>
                </a:ext>
              </a:extLst>
            </p:cNvPr>
            <p:cNvSpPr/>
            <p:nvPr/>
          </p:nvSpPr>
          <p:spPr>
            <a:xfrm>
              <a:off x="4643640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8C21F27-DFE4-DC45-ACF6-F9610475767E}"/>
                </a:ext>
              </a:extLst>
            </p:cNvPr>
            <p:cNvSpPr/>
            <p:nvPr/>
          </p:nvSpPr>
          <p:spPr>
            <a:xfrm>
              <a:off x="4814640" y="626579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E5BB5356-E172-9F4B-8EE5-67E68E087317}"/>
                </a:ext>
              </a:extLst>
            </p:cNvPr>
            <p:cNvSpPr/>
            <p:nvPr/>
          </p:nvSpPr>
          <p:spPr>
            <a:xfrm>
              <a:off x="4887360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9A5C1582-19D5-F34A-98CB-75224981A2C2}"/>
                </a:ext>
              </a:extLst>
            </p:cNvPr>
            <p:cNvSpPr/>
            <p:nvPr/>
          </p:nvSpPr>
          <p:spPr>
            <a:xfrm>
              <a:off x="5058360" y="6417000"/>
              <a:ext cx="8928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 h="451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597FE8A6-64AF-7B49-894A-841E6753EAB3}"/>
                </a:ext>
              </a:extLst>
            </p:cNvPr>
            <p:cNvSpPr/>
            <p:nvPr/>
          </p:nvSpPr>
          <p:spPr>
            <a:xfrm>
              <a:off x="5182920" y="6417000"/>
              <a:ext cx="1137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" h="464">
                  <a:moveTo>
                    <a:pt x="317" y="235"/>
                  </a:moveTo>
                  <a:cubicBezTo>
                    <a:pt x="317" y="161"/>
                    <a:pt x="308" y="106"/>
                    <a:pt x="275" y="59"/>
                  </a:cubicBezTo>
                  <a:cubicBezTo>
                    <a:pt x="255" y="26"/>
                    <a:pt x="213" y="0"/>
                    <a:pt x="158" y="0"/>
                  </a:cubicBezTo>
                  <a:cubicBezTo>
                    <a:pt x="0" y="0"/>
                    <a:pt x="0" y="185"/>
                    <a:pt x="0" y="235"/>
                  </a:cubicBezTo>
                  <a:cubicBezTo>
                    <a:pt x="0" y="284"/>
                    <a:pt x="0" y="464"/>
                    <a:pt x="158" y="464"/>
                  </a:cubicBezTo>
                  <a:cubicBezTo>
                    <a:pt x="317" y="464"/>
                    <a:pt x="317" y="284"/>
                    <a:pt x="317" y="235"/>
                  </a:cubicBezTo>
                  <a:close/>
                  <a:moveTo>
                    <a:pt x="158" y="447"/>
                  </a:moveTo>
                  <a:cubicBezTo>
                    <a:pt x="128" y="447"/>
                    <a:pt x="86" y="427"/>
                    <a:pt x="73" y="372"/>
                  </a:cubicBezTo>
                  <a:cubicBezTo>
                    <a:pt x="62" y="332"/>
                    <a:pt x="62" y="275"/>
                    <a:pt x="62" y="227"/>
                  </a:cubicBezTo>
                  <a:cubicBezTo>
                    <a:pt x="62" y="176"/>
                    <a:pt x="62" y="125"/>
                    <a:pt x="73" y="88"/>
                  </a:cubicBezTo>
                  <a:cubicBezTo>
                    <a:pt x="86" y="33"/>
                    <a:pt x="130" y="20"/>
                    <a:pt x="158" y="20"/>
                  </a:cubicBezTo>
                  <a:cubicBezTo>
                    <a:pt x="196" y="20"/>
                    <a:pt x="231" y="42"/>
                    <a:pt x="242" y="81"/>
                  </a:cubicBezTo>
                  <a:cubicBezTo>
                    <a:pt x="253" y="117"/>
                    <a:pt x="253" y="167"/>
                    <a:pt x="253" y="227"/>
                  </a:cubicBezTo>
                  <a:cubicBezTo>
                    <a:pt x="253" y="275"/>
                    <a:pt x="253" y="326"/>
                    <a:pt x="244" y="370"/>
                  </a:cubicBezTo>
                  <a:cubicBezTo>
                    <a:pt x="231" y="431"/>
                    <a:pt x="185" y="447"/>
                    <a:pt x="158" y="4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17F14EC-EDFE-DD46-8026-F072E933660F}"/>
                </a:ext>
              </a:extLst>
            </p:cNvPr>
            <p:cNvSpPr/>
            <p:nvPr/>
          </p:nvSpPr>
          <p:spPr>
            <a:xfrm>
              <a:off x="5357160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3EFDD719-6BB0-2642-A6B5-9636260791F0}"/>
                </a:ext>
              </a:extLst>
            </p:cNvPr>
            <p:cNvSpPr/>
            <p:nvPr/>
          </p:nvSpPr>
          <p:spPr>
            <a:xfrm>
              <a:off x="5491080" y="637271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1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81E1599C-D1E0-8843-AF0F-E78945BAF64B}"/>
                </a:ext>
              </a:extLst>
            </p:cNvPr>
            <p:cNvSpPr/>
            <p:nvPr/>
          </p:nvSpPr>
          <p:spPr>
            <a:xfrm>
              <a:off x="5657400" y="6296760"/>
              <a:ext cx="92160" cy="23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651">
                  <a:moveTo>
                    <a:pt x="249" y="35"/>
                  </a:moveTo>
                  <a:cubicBezTo>
                    <a:pt x="249" y="15"/>
                    <a:pt x="235" y="0"/>
                    <a:pt x="213" y="0"/>
                  </a:cubicBezTo>
                  <a:cubicBezTo>
                    <a:pt x="187" y="0"/>
                    <a:pt x="161" y="24"/>
                    <a:pt x="161" y="51"/>
                  </a:cubicBezTo>
                  <a:cubicBezTo>
                    <a:pt x="161" y="70"/>
                    <a:pt x="174" y="86"/>
                    <a:pt x="198" y="86"/>
                  </a:cubicBezTo>
                  <a:cubicBezTo>
                    <a:pt x="220" y="86"/>
                    <a:pt x="249" y="64"/>
                    <a:pt x="249" y="35"/>
                  </a:cubicBezTo>
                  <a:close/>
                  <a:moveTo>
                    <a:pt x="174" y="400"/>
                  </a:moveTo>
                  <a:cubicBezTo>
                    <a:pt x="187" y="372"/>
                    <a:pt x="187" y="370"/>
                    <a:pt x="196" y="343"/>
                  </a:cubicBezTo>
                  <a:cubicBezTo>
                    <a:pt x="205" y="323"/>
                    <a:pt x="209" y="310"/>
                    <a:pt x="209" y="293"/>
                  </a:cubicBezTo>
                  <a:cubicBezTo>
                    <a:pt x="209" y="249"/>
                    <a:pt x="178" y="213"/>
                    <a:pt x="128" y="213"/>
                  </a:cubicBezTo>
                  <a:cubicBezTo>
                    <a:pt x="37" y="213"/>
                    <a:pt x="0" y="352"/>
                    <a:pt x="0" y="361"/>
                  </a:cubicBezTo>
                  <a:cubicBezTo>
                    <a:pt x="0" y="372"/>
                    <a:pt x="9" y="372"/>
                    <a:pt x="11" y="372"/>
                  </a:cubicBezTo>
                  <a:cubicBezTo>
                    <a:pt x="22" y="372"/>
                    <a:pt x="22" y="370"/>
                    <a:pt x="26" y="354"/>
                  </a:cubicBezTo>
                  <a:cubicBezTo>
                    <a:pt x="53" y="262"/>
                    <a:pt x="92" y="233"/>
                    <a:pt x="125" y="233"/>
                  </a:cubicBezTo>
                  <a:cubicBezTo>
                    <a:pt x="134" y="233"/>
                    <a:pt x="150" y="233"/>
                    <a:pt x="150" y="264"/>
                  </a:cubicBezTo>
                  <a:cubicBezTo>
                    <a:pt x="150" y="286"/>
                    <a:pt x="143" y="306"/>
                    <a:pt x="139" y="315"/>
                  </a:cubicBezTo>
                  <a:cubicBezTo>
                    <a:pt x="132" y="341"/>
                    <a:pt x="88" y="453"/>
                    <a:pt x="73" y="495"/>
                  </a:cubicBezTo>
                  <a:cubicBezTo>
                    <a:pt x="62" y="519"/>
                    <a:pt x="51" y="552"/>
                    <a:pt x="51" y="572"/>
                  </a:cubicBezTo>
                  <a:cubicBezTo>
                    <a:pt x="51" y="618"/>
                    <a:pt x="84" y="651"/>
                    <a:pt x="130" y="651"/>
                  </a:cubicBezTo>
                  <a:cubicBezTo>
                    <a:pt x="222" y="651"/>
                    <a:pt x="257" y="510"/>
                    <a:pt x="257" y="502"/>
                  </a:cubicBezTo>
                  <a:cubicBezTo>
                    <a:pt x="257" y="493"/>
                    <a:pt x="249" y="493"/>
                    <a:pt x="246" y="493"/>
                  </a:cubicBezTo>
                  <a:cubicBezTo>
                    <a:pt x="235" y="493"/>
                    <a:pt x="235" y="495"/>
                    <a:pt x="231" y="510"/>
                  </a:cubicBezTo>
                  <a:cubicBezTo>
                    <a:pt x="213" y="572"/>
                    <a:pt x="180" y="631"/>
                    <a:pt x="132" y="631"/>
                  </a:cubicBezTo>
                  <a:cubicBezTo>
                    <a:pt x="114" y="631"/>
                    <a:pt x="108" y="620"/>
                    <a:pt x="108" y="598"/>
                  </a:cubicBezTo>
                  <a:cubicBezTo>
                    <a:pt x="108" y="574"/>
                    <a:pt x="114" y="561"/>
                    <a:pt x="136" y="5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3054547-502E-634D-AF8D-65F553D2AA2E}"/>
                </a:ext>
              </a:extLst>
            </p:cNvPr>
            <p:cNvSpPr/>
            <p:nvPr/>
          </p:nvSpPr>
          <p:spPr>
            <a:xfrm>
              <a:off x="5772240" y="6372719"/>
              <a:ext cx="16056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7" h="627">
                  <a:moveTo>
                    <a:pt x="442" y="64"/>
                  </a:moveTo>
                  <a:cubicBezTo>
                    <a:pt x="444" y="57"/>
                    <a:pt x="447" y="53"/>
                    <a:pt x="447" y="46"/>
                  </a:cubicBezTo>
                  <a:cubicBezTo>
                    <a:pt x="447" y="29"/>
                    <a:pt x="433" y="20"/>
                    <a:pt x="418" y="20"/>
                  </a:cubicBezTo>
                  <a:cubicBezTo>
                    <a:pt x="407" y="20"/>
                    <a:pt x="381" y="26"/>
                    <a:pt x="378" y="62"/>
                  </a:cubicBezTo>
                  <a:cubicBezTo>
                    <a:pt x="361" y="24"/>
                    <a:pt x="326" y="0"/>
                    <a:pt x="288" y="0"/>
                  </a:cubicBezTo>
                  <a:cubicBezTo>
                    <a:pt x="176" y="0"/>
                    <a:pt x="57" y="136"/>
                    <a:pt x="57" y="275"/>
                  </a:cubicBezTo>
                  <a:cubicBezTo>
                    <a:pt x="57" y="372"/>
                    <a:pt x="117" y="429"/>
                    <a:pt x="185" y="429"/>
                  </a:cubicBezTo>
                  <a:cubicBezTo>
                    <a:pt x="242" y="429"/>
                    <a:pt x="288" y="383"/>
                    <a:pt x="299" y="372"/>
                  </a:cubicBezTo>
                  <a:lnTo>
                    <a:pt x="299" y="374"/>
                  </a:lnTo>
                  <a:cubicBezTo>
                    <a:pt x="279" y="460"/>
                    <a:pt x="266" y="499"/>
                    <a:pt x="266" y="502"/>
                  </a:cubicBezTo>
                  <a:cubicBezTo>
                    <a:pt x="264" y="510"/>
                    <a:pt x="231" y="607"/>
                    <a:pt x="128" y="607"/>
                  </a:cubicBezTo>
                  <a:cubicBezTo>
                    <a:pt x="108" y="607"/>
                    <a:pt x="77" y="605"/>
                    <a:pt x="51" y="596"/>
                  </a:cubicBezTo>
                  <a:cubicBezTo>
                    <a:pt x="79" y="587"/>
                    <a:pt x="90" y="563"/>
                    <a:pt x="90" y="546"/>
                  </a:cubicBezTo>
                  <a:cubicBezTo>
                    <a:pt x="90" y="530"/>
                    <a:pt x="79" y="513"/>
                    <a:pt x="53" y="513"/>
                  </a:cubicBezTo>
                  <a:cubicBezTo>
                    <a:pt x="31" y="513"/>
                    <a:pt x="0" y="530"/>
                    <a:pt x="0" y="568"/>
                  </a:cubicBezTo>
                  <a:cubicBezTo>
                    <a:pt x="0" y="607"/>
                    <a:pt x="35" y="627"/>
                    <a:pt x="130" y="627"/>
                  </a:cubicBezTo>
                  <a:cubicBezTo>
                    <a:pt x="251" y="627"/>
                    <a:pt x="321" y="552"/>
                    <a:pt x="334" y="493"/>
                  </a:cubicBezTo>
                  <a:close/>
                  <a:moveTo>
                    <a:pt x="317" y="304"/>
                  </a:moveTo>
                  <a:cubicBezTo>
                    <a:pt x="310" y="330"/>
                    <a:pt x="288" y="354"/>
                    <a:pt x="266" y="372"/>
                  </a:cubicBezTo>
                  <a:cubicBezTo>
                    <a:pt x="246" y="389"/>
                    <a:pt x="216" y="407"/>
                    <a:pt x="189" y="407"/>
                  </a:cubicBezTo>
                  <a:cubicBezTo>
                    <a:pt x="141" y="407"/>
                    <a:pt x="125" y="356"/>
                    <a:pt x="125" y="319"/>
                  </a:cubicBezTo>
                  <a:cubicBezTo>
                    <a:pt x="125" y="271"/>
                    <a:pt x="154" y="156"/>
                    <a:pt x="180" y="108"/>
                  </a:cubicBezTo>
                  <a:cubicBezTo>
                    <a:pt x="207" y="59"/>
                    <a:pt x="249" y="22"/>
                    <a:pt x="288" y="22"/>
                  </a:cubicBezTo>
                  <a:cubicBezTo>
                    <a:pt x="352" y="22"/>
                    <a:pt x="365" y="99"/>
                    <a:pt x="365" y="106"/>
                  </a:cubicBezTo>
                  <a:cubicBezTo>
                    <a:pt x="365" y="110"/>
                    <a:pt x="365" y="114"/>
                    <a:pt x="363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555B138-1D23-0E46-905C-CF4AEA0A5EA0}"/>
                </a:ext>
              </a:extLst>
            </p:cNvPr>
            <p:cNvSpPr/>
            <p:nvPr/>
          </p:nvSpPr>
          <p:spPr>
            <a:xfrm>
              <a:off x="5963760" y="6284879"/>
              <a:ext cx="17136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684">
                  <a:moveTo>
                    <a:pt x="224" y="11"/>
                  </a:moveTo>
                  <a:cubicBezTo>
                    <a:pt x="224" y="9"/>
                    <a:pt x="224" y="0"/>
                    <a:pt x="213" y="0"/>
                  </a:cubicBezTo>
                  <a:cubicBezTo>
                    <a:pt x="191" y="0"/>
                    <a:pt x="119" y="9"/>
                    <a:pt x="95" y="9"/>
                  </a:cubicBezTo>
                  <a:cubicBezTo>
                    <a:pt x="86" y="11"/>
                    <a:pt x="75" y="11"/>
                    <a:pt x="75" y="29"/>
                  </a:cubicBezTo>
                  <a:cubicBezTo>
                    <a:pt x="75" y="42"/>
                    <a:pt x="84" y="42"/>
                    <a:pt x="99" y="42"/>
                  </a:cubicBezTo>
                  <a:cubicBezTo>
                    <a:pt x="145" y="42"/>
                    <a:pt x="147" y="48"/>
                    <a:pt x="147" y="57"/>
                  </a:cubicBezTo>
                  <a:lnTo>
                    <a:pt x="145" y="77"/>
                  </a:lnTo>
                  <a:lnTo>
                    <a:pt x="4" y="636"/>
                  </a:lnTo>
                  <a:cubicBezTo>
                    <a:pt x="0" y="649"/>
                    <a:pt x="0" y="651"/>
                    <a:pt x="0" y="656"/>
                  </a:cubicBezTo>
                  <a:cubicBezTo>
                    <a:pt x="0" y="680"/>
                    <a:pt x="20" y="684"/>
                    <a:pt x="29" y="684"/>
                  </a:cubicBezTo>
                  <a:cubicBezTo>
                    <a:pt x="44" y="684"/>
                    <a:pt x="59" y="671"/>
                    <a:pt x="64" y="658"/>
                  </a:cubicBezTo>
                  <a:lnTo>
                    <a:pt x="84" y="585"/>
                  </a:lnTo>
                  <a:lnTo>
                    <a:pt x="103" y="497"/>
                  </a:lnTo>
                  <a:cubicBezTo>
                    <a:pt x="110" y="475"/>
                    <a:pt x="117" y="455"/>
                    <a:pt x="121" y="433"/>
                  </a:cubicBezTo>
                  <a:cubicBezTo>
                    <a:pt x="123" y="427"/>
                    <a:pt x="130" y="394"/>
                    <a:pt x="132" y="389"/>
                  </a:cubicBezTo>
                  <a:cubicBezTo>
                    <a:pt x="134" y="381"/>
                    <a:pt x="165" y="326"/>
                    <a:pt x="198" y="299"/>
                  </a:cubicBezTo>
                  <a:cubicBezTo>
                    <a:pt x="218" y="284"/>
                    <a:pt x="249" y="266"/>
                    <a:pt x="290" y="266"/>
                  </a:cubicBezTo>
                  <a:cubicBezTo>
                    <a:pt x="332" y="266"/>
                    <a:pt x="343" y="299"/>
                    <a:pt x="343" y="334"/>
                  </a:cubicBezTo>
                  <a:cubicBezTo>
                    <a:pt x="343" y="385"/>
                    <a:pt x="306" y="491"/>
                    <a:pt x="282" y="550"/>
                  </a:cubicBezTo>
                  <a:cubicBezTo>
                    <a:pt x="275" y="572"/>
                    <a:pt x="271" y="585"/>
                    <a:pt x="271" y="605"/>
                  </a:cubicBezTo>
                  <a:cubicBezTo>
                    <a:pt x="271" y="649"/>
                    <a:pt x="304" y="684"/>
                    <a:pt x="350" y="684"/>
                  </a:cubicBezTo>
                  <a:cubicBezTo>
                    <a:pt x="440" y="684"/>
                    <a:pt x="477" y="541"/>
                    <a:pt x="477" y="535"/>
                  </a:cubicBezTo>
                  <a:cubicBezTo>
                    <a:pt x="477" y="524"/>
                    <a:pt x="469" y="524"/>
                    <a:pt x="464" y="524"/>
                  </a:cubicBezTo>
                  <a:cubicBezTo>
                    <a:pt x="455" y="524"/>
                    <a:pt x="455" y="528"/>
                    <a:pt x="451" y="541"/>
                  </a:cubicBezTo>
                  <a:cubicBezTo>
                    <a:pt x="436" y="594"/>
                    <a:pt x="405" y="662"/>
                    <a:pt x="352" y="662"/>
                  </a:cubicBezTo>
                  <a:cubicBezTo>
                    <a:pt x="334" y="662"/>
                    <a:pt x="328" y="653"/>
                    <a:pt x="328" y="629"/>
                  </a:cubicBezTo>
                  <a:cubicBezTo>
                    <a:pt x="328" y="605"/>
                    <a:pt x="337" y="583"/>
                    <a:pt x="345" y="561"/>
                  </a:cubicBezTo>
                  <a:cubicBezTo>
                    <a:pt x="361" y="519"/>
                    <a:pt x="405" y="405"/>
                    <a:pt x="405" y="348"/>
                  </a:cubicBezTo>
                  <a:cubicBezTo>
                    <a:pt x="405" y="286"/>
                    <a:pt x="365" y="244"/>
                    <a:pt x="293" y="244"/>
                  </a:cubicBezTo>
                  <a:cubicBezTo>
                    <a:pt x="231" y="244"/>
                    <a:pt x="185" y="275"/>
                    <a:pt x="150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78035F63-75FD-E44F-9573-282B8B7CAED2}"/>
                </a:ext>
              </a:extLst>
            </p:cNvPr>
            <p:cNvSpPr/>
            <p:nvPr/>
          </p:nvSpPr>
          <p:spPr>
            <a:xfrm>
              <a:off x="6152400" y="6308640"/>
              <a:ext cx="107280" cy="22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618">
                  <a:moveTo>
                    <a:pt x="178" y="220"/>
                  </a:moveTo>
                  <a:lnTo>
                    <a:pt x="271" y="220"/>
                  </a:lnTo>
                  <a:cubicBezTo>
                    <a:pt x="288" y="220"/>
                    <a:pt x="299" y="220"/>
                    <a:pt x="299" y="200"/>
                  </a:cubicBezTo>
                  <a:cubicBezTo>
                    <a:pt x="299" y="189"/>
                    <a:pt x="288" y="189"/>
                    <a:pt x="271" y="189"/>
                  </a:cubicBezTo>
                  <a:lnTo>
                    <a:pt x="187" y="189"/>
                  </a:lnTo>
                  <a:cubicBezTo>
                    <a:pt x="220" y="51"/>
                    <a:pt x="227" y="33"/>
                    <a:pt x="227" y="26"/>
                  </a:cubicBezTo>
                  <a:cubicBezTo>
                    <a:pt x="227" y="9"/>
                    <a:pt x="213" y="0"/>
                    <a:pt x="198" y="0"/>
                  </a:cubicBezTo>
                  <a:cubicBezTo>
                    <a:pt x="196" y="0"/>
                    <a:pt x="167" y="0"/>
                    <a:pt x="158" y="35"/>
                  </a:cubicBezTo>
                  <a:lnTo>
                    <a:pt x="121" y="189"/>
                  </a:lnTo>
                  <a:lnTo>
                    <a:pt x="29" y="189"/>
                  </a:lnTo>
                  <a:cubicBezTo>
                    <a:pt x="9" y="189"/>
                    <a:pt x="0" y="189"/>
                    <a:pt x="0" y="207"/>
                  </a:cubicBezTo>
                  <a:cubicBezTo>
                    <a:pt x="0" y="220"/>
                    <a:pt x="9" y="220"/>
                    <a:pt x="26" y="220"/>
                  </a:cubicBezTo>
                  <a:lnTo>
                    <a:pt x="112" y="220"/>
                  </a:lnTo>
                  <a:cubicBezTo>
                    <a:pt x="42" y="495"/>
                    <a:pt x="40" y="510"/>
                    <a:pt x="40" y="528"/>
                  </a:cubicBezTo>
                  <a:cubicBezTo>
                    <a:pt x="40" y="581"/>
                    <a:pt x="77" y="618"/>
                    <a:pt x="128" y="618"/>
                  </a:cubicBezTo>
                  <a:cubicBezTo>
                    <a:pt x="229" y="618"/>
                    <a:pt x="284" y="475"/>
                    <a:pt x="284" y="469"/>
                  </a:cubicBezTo>
                  <a:cubicBezTo>
                    <a:pt x="284" y="460"/>
                    <a:pt x="275" y="460"/>
                    <a:pt x="271" y="460"/>
                  </a:cubicBezTo>
                  <a:cubicBezTo>
                    <a:pt x="264" y="460"/>
                    <a:pt x="262" y="462"/>
                    <a:pt x="257" y="473"/>
                  </a:cubicBezTo>
                  <a:cubicBezTo>
                    <a:pt x="216" y="574"/>
                    <a:pt x="163" y="596"/>
                    <a:pt x="130" y="596"/>
                  </a:cubicBezTo>
                  <a:cubicBezTo>
                    <a:pt x="110" y="596"/>
                    <a:pt x="101" y="583"/>
                    <a:pt x="101" y="552"/>
                  </a:cubicBezTo>
                  <a:cubicBezTo>
                    <a:pt x="101" y="528"/>
                    <a:pt x="101" y="521"/>
                    <a:pt x="106" y="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5443A27C-E50D-9746-BD56-CB289AD76670}"/>
                </a:ext>
              </a:extLst>
            </p:cNvPr>
            <p:cNvSpPr/>
            <p:nvPr/>
          </p:nvSpPr>
          <p:spPr>
            <a:xfrm>
              <a:off x="6299640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C913EDD-D8E9-6A46-82AA-D30C43015E7C}"/>
                </a:ext>
              </a:extLst>
            </p:cNvPr>
            <p:cNvSpPr/>
            <p:nvPr/>
          </p:nvSpPr>
          <p:spPr>
            <a:xfrm>
              <a:off x="6441480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A4E69A61-DE74-1D47-8ADC-7441843CBCCF}"/>
                </a:ext>
              </a:extLst>
            </p:cNvPr>
            <p:cNvSpPr/>
            <p:nvPr/>
          </p:nvSpPr>
          <p:spPr>
            <a:xfrm>
              <a:off x="6598800" y="6417000"/>
              <a:ext cx="1119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4">
                  <a:moveTo>
                    <a:pt x="249" y="249"/>
                  </a:moveTo>
                  <a:cubicBezTo>
                    <a:pt x="249" y="418"/>
                    <a:pt x="165" y="442"/>
                    <a:pt x="123" y="442"/>
                  </a:cubicBezTo>
                  <a:cubicBezTo>
                    <a:pt x="108" y="442"/>
                    <a:pt x="73" y="442"/>
                    <a:pt x="53" y="420"/>
                  </a:cubicBezTo>
                  <a:cubicBezTo>
                    <a:pt x="81" y="418"/>
                    <a:pt x="84" y="396"/>
                    <a:pt x="84" y="389"/>
                  </a:cubicBezTo>
                  <a:cubicBezTo>
                    <a:pt x="84" y="372"/>
                    <a:pt x="73" y="356"/>
                    <a:pt x="53" y="356"/>
                  </a:cubicBezTo>
                  <a:cubicBezTo>
                    <a:pt x="31" y="356"/>
                    <a:pt x="20" y="370"/>
                    <a:pt x="20" y="389"/>
                  </a:cubicBezTo>
                  <a:cubicBezTo>
                    <a:pt x="20" y="436"/>
                    <a:pt x="57" y="464"/>
                    <a:pt x="123" y="464"/>
                  </a:cubicBezTo>
                  <a:cubicBezTo>
                    <a:pt x="222" y="464"/>
                    <a:pt x="312" y="374"/>
                    <a:pt x="312" y="229"/>
                  </a:cubicBezTo>
                  <a:cubicBezTo>
                    <a:pt x="312" y="59"/>
                    <a:pt x="238" y="0"/>
                    <a:pt x="158" y="0"/>
                  </a:cubicBezTo>
                  <a:cubicBezTo>
                    <a:pt x="136" y="0"/>
                    <a:pt x="90" y="4"/>
                    <a:pt x="51" y="42"/>
                  </a:cubicBezTo>
                  <a:cubicBezTo>
                    <a:pt x="26" y="64"/>
                    <a:pt x="0" y="90"/>
                    <a:pt x="0" y="152"/>
                  </a:cubicBezTo>
                  <a:cubicBezTo>
                    <a:pt x="0" y="238"/>
                    <a:pt x="68" y="301"/>
                    <a:pt x="150" y="301"/>
                  </a:cubicBezTo>
                  <a:cubicBezTo>
                    <a:pt x="202" y="301"/>
                    <a:pt x="233" y="266"/>
                    <a:pt x="249" y="235"/>
                  </a:cubicBezTo>
                  <a:close/>
                  <a:moveTo>
                    <a:pt x="152" y="284"/>
                  </a:moveTo>
                  <a:cubicBezTo>
                    <a:pt x="125" y="284"/>
                    <a:pt x="101" y="275"/>
                    <a:pt x="81" y="242"/>
                  </a:cubicBezTo>
                  <a:cubicBezTo>
                    <a:pt x="66" y="218"/>
                    <a:pt x="66" y="189"/>
                    <a:pt x="66" y="152"/>
                  </a:cubicBezTo>
                  <a:cubicBezTo>
                    <a:pt x="66" y="112"/>
                    <a:pt x="66" y="86"/>
                    <a:pt x="86" y="57"/>
                  </a:cubicBezTo>
                  <a:cubicBezTo>
                    <a:pt x="101" y="33"/>
                    <a:pt x="123" y="20"/>
                    <a:pt x="158" y="20"/>
                  </a:cubicBezTo>
                  <a:cubicBezTo>
                    <a:pt x="194" y="20"/>
                    <a:pt x="216" y="42"/>
                    <a:pt x="224" y="59"/>
                  </a:cubicBezTo>
                  <a:cubicBezTo>
                    <a:pt x="244" y="88"/>
                    <a:pt x="246" y="134"/>
                    <a:pt x="246" y="158"/>
                  </a:cubicBezTo>
                  <a:cubicBezTo>
                    <a:pt x="246" y="246"/>
                    <a:pt x="196" y="284"/>
                    <a:pt x="152" y="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EECDFCF3-B637-C444-8ABA-6F95AFD4DCCF}"/>
                </a:ext>
              </a:extLst>
            </p:cNvPr>
            <p:cNvSpPr/>
            <p:nvPr/>
          </p:nvSpPr>
          <p:spPr>
            <a:xfrm>
              <a:off x="6772320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2B7E41D-8EB3-2645-A716-D253F4BC4EE5}"/>
                </a:ext>
              </a:extLst>
            </p:cNvPr>
            <p:cNvSpPr/>
            <p:nvPr/>
          </p:nvSpPr>
          <p:spPr>
            <a:xfrm>
              <a:off x="6906240" y="637271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269B5CC-020E-F34F-8453-1C0715FBBD1F}"/>
                </a:ext>
              </a:extLst>
            </p:cNvPr>
            <p:cNvSpPr/>
            <p:nvPr/>
          </p:nvSpPr>
          <p:spPr>
            <a:xfrm>
              <a:off x="7072560" y="6296760"/>
              <a:ext cx="92160" cy="23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651">
                  <a:moveTo>
                    <a:pt x="249" y="35"/>
                  </a:moveTo>
                  <a:cubicBezTo>
                    <a:pt x="249" y="15"/>
                    <a:pt x="235" y="0"/>
                    <a:pt x="213" y="0"/>
                  </a:cubicBezTo>
                  <a:cubicBezTo>
                    <a:pt x="187" y="0"/>
                    <a:pt x="161" y="24"/>
                    <a:pt x="161" y="51"/>
                  </a:cubicBezTo>
                  <a:cubicBezTo>
                    <a:pt x="161" y="70"/>
                    <a:pt x="174" y="86"/>
                    <a:pt x="196" y="86"/>
                  </a:cubicBezTo>
                  <a:cubicBezTo>
                    <a:pt x="220" y="86"/>
                    <a:pt x="249" y="64"/>
                    <a:pt x="249" y="35"/>
                  </a:cubicBezTo>
                  <a:close/>
                  <a:moveTo>
                    <a:pt x="174" y="400"/>
                  </a:moveTo>
                  <a:cubicBezTo>
                    <a:pt x="187" y="372"/>
                    <a:pt x="187" y="370"/>
                    <a:pt x="196" y="343"/>
                  </a:cubicBezTo>
                  <a:cubicBezTo>
                    <a:pt x="205" y="323"/>
                    <a:pt x="209" y="310"/>
                    <a:pt x="209" y="293"/>
                  </a:cubicBezTo>
                  <a:cubicBezTo>
                    <a:pt x="209" y="249"/>
                    <a:pt x="178" y="213"/>
                    <a:pt x="128" y="213"/>
                  </a:cubicBezTo>
                  <a:cubicBezTo>
                    <a:pt x="37" y="213"/>
                    <a:pt x="0" y="352"/>
                    <a:pt x="0" y="361"/>
                  </a:cubicBezTo>
                  <a:cubicBezTo>
                    <a:pt x="0" y="372"/>
                    <a:pt x="9" y="372"/>
                    <a:pt x="11" y="372"/>
                  </a:cubicBezTo>
                  <a:cubicBezTo>
                    <a:pt x="22" y="372"/>
                    <a:pt x="22" y="370"/>
                    <a:pt x="26" y="354"/>
                  </a:cubicBezTo>
                  <a:cubicBezTo>
                    <a:pt x="53" y="262"/>
                    <a:pt x="92" y="233"/>
                    <a:pt x="125" y="233"/>
                  </a:cubicBezTo>
                  <a:cubicBezTo>
                    <a:pt x="134" y="233"/>
                    <a:pt x="150" y="233"/>
                    <a:pt x="150" y="264"/>
                  </a:cubicBezTo>
                  <a:cubicBezTo>
                    <a:pt x="150" y="286"/>
                    <a:pt x="143" y="306"/>
                    <a:pt x="139" y="315"/>
                  </a:cubicBezTo>
                  <a:cubicBezTo>
                    <a:pt x="132" y="341"/>
                    <a:pt x="88" y="453"/>
                    <a:pt x="73" y="495"/>
                  </a:cubicBezTo>
                  <a:cubicBezTo>
                    <a:pt x="62" y="519"/>
                    <a:pt x="51" y="552"/>
                    <a:pt x="51" y="572"/>
                  </a:cubicBezTo>
                  <a:cubicBezTo>
                    <a:pt x="51" y="618"/>
                    <a:pt x="84" y="651"/>
                    <a:pt x="130" y="651"/>
                  </a:cubicBezTo>
                  <a:cubicBezTo>
                    <a:pt x="222" y="651"/>
                    <a:pt x="257" y="510"/>
                    <a:pt x="257" y="502"/>
                  </a:cubicBezTo>
                  <a:cubicBezTo>
                    <a:pt x="257" y="493"/>
                    <a:pt x="249" y="493"/>
                    <a:pt x="246" y="493"/>
                  </a:cubicBezTo>
                  <a:cubicBezTo>
                    <a:pt x="235" y="493"/>
                    <a:pt x="235" y="495"/>
                    <a:pt x="231" y="510"/>
                  </a:cubicBezTo>
                  <a:cubicBezTo>
                    <a:pt x="213" y="572"/>
                    <a:pt x="180" y="631"/>
                    <a:pt x="132" y="631"/>
                  </a:cubicBezTo>
                  <a:cubicBezTo>
                    <a:pt x="114" y="631"/>
                    <a:pt x="108" y="620"/>
                    <a:pt x="108" y="598"/>
                  </a:cubicBezTo>
                  <a:cubicBezTo>
                    <a:pt x="108" y="574"/>
                    <a:pt x="114" y="561"/>
                    <a:pt x="136" y="5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DC133AF-3008-7E45-94AE-83DBC04B1643}"/>
                </a:ext>
              </a:extLst>
            </p:cNvPr>
            <p:cNvSpPr/>
            <p:nvPr/>
          </p:nvSpPr>
          <p:spPr>
            <a:xfrm>
              <a:off x="7187399" y="6372719"/>
              <a:ext cx="16056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7" h="627">
                  <a:moveTo>
                    <a:pt x="442" y="64"/>
                  </a:moveTo>
                  <a:cubicBezTo>
                    <a:pt x="444" y="57"/>
                    <a:pt x="447" y="53"/>
                    <a:pt x="447" y="46"/>
                  </a:cubicBezTo>
                  <a:cubicBezTo>
                    <a:pt x="447" y="29"/>
                    <a:pt x="433" y="20"/>
                    <a:pt x="418" y="20"/>
                  </a:cubicBezTo>
                  <a:cubicBezTo>
                    <a:pt x="407" y="20"/>
                    <a:pt x="381" y="26"/>
                    <a:pt x="378" y="62"/>
                  </a:cubicBezTo>
                  <a:cubicBezTo>
                    <a:pt x="361" y="24"/>
                    <a:pt x="326" y="0"/>
                    <a:pt x="288" y="0"/>
                  </a:cubicBezTo>
                  <a:cubicBezTo>
                    <a:pt x="176" y="0"/>
                    <a:pt x="57" y="136"/>
                    <a:pt x="57" y="275"/>
                  </a:cubicBezTo>
                  <a:cubicBezTo>
                    <a:pt x="57" y="372"/>
                    <a:pt x="117" y="429"/>
                    <a:pt x="185" y="429"/>
                  </a:cubicBezTo>
                  <a:cubicBezTo>
                    <a:pt x="242" y="429"/>
                    <a:pt x="288" y="383"/>
                    <a:pt x="299" y="372"/>
                  </a:cubicBezTo>
                  <a:lnTo>
                    <a:pt x="299" y="374"/>
                  </a:lnTo>
                  <a:cubicBezTo>
                    <a:pt x="279" y="460"/>
                    <a:pt x="266" y="499"/>
                    <a:pt x="266" y="502"/>
                  </a:cubicBezTo>
                  <a:cubicBezTo>
                    <a:pt x="264" y="510"/>
                    <a:pt x="231" y="607"/>
                    <a:pt x="128" y="607"/>
                  </a:cubicBezTo>
                  <a:cubicBezTo>
                    <a:pt x="108" y="607"/>
                    <a:pt x="77" y="605"/>
                    <a:pt x="51" y="596"/>
                  </a:cubicBezTo>
                  <a:cubicBezTo>
                    <a:pt x="79" y="587"/>
                    <a:pt x="90" y="563"/>
                    <a:pt x="90" y="546"/>
                  </a:cubicBezTo>
                  <a:cubicBezTo>
                    <a:pt x="90" y="530"/>
                    <a:pt x="79" y="513"/>
                    <a:pt x="53" y="513"/>
                  </a:cubicBezTo>
                  <a:cubicBezTo>
                    <a:pt x="31" y="513"/>
                    <a:pt x="0" y="530"/>
                    <a:pt x="0" y="568"/>
                  </a:cubicBezTo>
                  <a:cubicBezTo>
                    <a:pt x="0" y="607"/>
                    <a:pt x="35" y="627"/>
                    <a:pt x="130" y="627"/>
                  </a:cubicBezTo>
                  <a:cubicBezTo>
                    <a:pt x="251" y="627"/>
                    <a:pt x="321" y="552"/>
                    <a:pt x="334" y="493"/>
                  </a:cubicBezTo>
                  <a:close/>
                  <a:moveTo>
                    <a:pt x="317" y="304"/>
                  </a:moveTo>
                  <a:cubicBezTo>
                    <a:pt x="310" y="330"/>
                    <a:pt x="288" y="354"/>
                    <a:pt x="266" y="372"/>
                  </a:cubicBezTo>
                  <a:cubicBezTo>
                    <a:pt x="246" y="389"/>
                    <a:pt x="216" y="407"/>
                    <a:pt x="189" y="407"/>
                  </a:cubicBezTo>
                  <a:cubicBezTo>
                    <a:pt x="141" y="407"/>
                    <a:pt x="125" y="356"/>
                    <a:pt x="125" y="319"/>
                  </a:cubicBezTo>
                  <a:cubicBezTo>
                    <a:pt x="125" y="271"/>
                    <a:pt x="154" y="156"/>
                    <a:pt x="180" y="108"/>
                  </a:cubicBezTo>
                  <a:cubicBezTo>
                    <a:pt x="207" y="59"/>
                    <a:pt x="249" y="22"/>
                    <a:pt x="288" y="22"/>
                  </a:cubicBezTo>
                  <a:cubicBezTo>
                    <a:pt x="352" y="22"/>
                    <a:pt x="365" y="99"/>
                    <a:pt x="365" y="106"/>
                  </a:cubicBezTo>
                  <a:cubicBezTo>
                    <a:pt x="365" y="110"/>
                    <a:pt x="365" y="114"/>
                    <a:pt x="363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A7C86B1-C8DD-DF48-B6B9-3F8A6C0FA452}"/>
                </a:ext>
              </a:extLst>
            </p:cNvPr>
            <p:cNvSpPr/>
            <p:nvPr/>
          </p:nvSpPr>
          <p:spPr>
            <a:xfrm>
              <a:off x="7378920" y="6284879"/>
              <a:ext cx="17136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684">
                  <a:moveTo>
                    <a:pt x="224" y="11"/>
                  </a:moveTo>
                  <a:cubicBezTo>
                    <a:pt x="224" y="9"/>
                    <a:pt x="224" y="0"/>
                    <a:pt x="213" y="0"/>
                  </a:cubicBezTo>
                  <a:cubicBezTo>
                    <a:pt x="189" y="0"/>
                    <a:pt x="119" y="9"/>
                    <a:pt x="95" y="9"/>
                  </a:cubicBezTo>
                  <a:cubicBezTo>
                    <a:pt x="86" y="11"/>
                    <a:pt x="75" y="11"/>
                    <a:pt x="75" y="29"/>
                  </a:cubicBezTo>
                  <a:cubicBezTo>
                    <a:pt x="75" y="42"/>
                    <a:pt x="84" y="42"/>
                    <a:pt x="99" y="42"/>
                  </a:cubicBezTo>
                  <a:cubicBezTo>
                    <a:pt x="145" y="42"/>
                    <a:pt x="147" y="48"/>
                    <a:pt x="147" y="57"/>
                  </a:cubicBezTo>
                  <a:lnTo>
                    <a:pt x="145" y="77"/>
                  </a:lnTo>
                  <a:lnTo>
                    <a:pt x="4" y="636"/>
                  </a:lnTo>
                  <a:cubicBezTo>
                    <a:pt x="0" y="649"/>
                    <a:pt x="0" y="651"/>
                    <a:pt x="0" y="656"/>
                  </a:cubicBezTo>
                  <a:cubicBezTo>
                    <a:pt x="0" y="680"/>
                    <a:pt x="20" y="684"/>
                    <a:pt x="29" y="684"/>
                  </a:cubicBezTo>
                  <a:cubicBezTo>
                    <a:pt x="44" y="684"/>
                    <a:pt x="59" y="671"/>
                    <a:pt x="64" y="658"/>
                  </a:cubicBezTo>
                  <a:lnTo>
                    <a:pt x="81" y="585"/>
                  </a:lnTo>
                  <a:lnTo>
                    <a:pt x="103" y="497"/>
                  </a:lnTo>
                  <a:cubicBezTo>
                    <a:pt x="110" y="475"/>
                    <a:pt x="114" y="455"/>
                    <a:pt x="121" y="433"/>
                  </a:cubicBezTo>
                  <a:cubicBezTo>
                    <a:pt x="123" y="427"/>
                    <a:pt x="130" y="394"/>
                    <a:pt x="132" y="389"/>
                  </a:cubicBezTo>
                  <a:cubicBezTo>
                    <a:pt x="134" y="381"/>
                    <a:pt x="165" y="326"/>
                    <a:pt x="198" y="299"/>
                  </a:cubicBezTo>
                  <a:cubicBezTo>
                    <a:pt x="218" y="284"/>
                    <a:pt x="249" y="266"/>
                    <a:pt x="290" y="266"/>
                  </a:cubicBezTo>
                  <a:cubicBezTo>
                    <a:pt x="332" y="266"/>
                    <a:pt x="343" y="299"/>
                    <a:pt x="343" y="334"/>
                  </a:cubicBezTo>
                  <a:cubicBezTo>
                    <a:pt x="343" y="385"/>
                    <a:pt x="306" y="491"/>
                    <a:pt x="282" y="550"/>
                  </a:cubicBezTo>
                  <a:cubicBezTo>
                    <a:pt x="275" y="572"/>
                    <a:pt x="271" y="585"/>
                    <a:pt x="271" y="605"/>
                  </a:cubicBezTo>
                  <a:cubicBezTo>
                    <a:pt x="271" y="649"/>
                    <a:pt x="304" y="684"/>
                    <a:pt x="350" y="684"/>
                  </a:cubicBezTo>
                  <a:cubicBezTo>
                    <a:pt x="440" y="684"/>
                    <a:pt x="477" y="541"/>
                    <a:pt x="477" y="535"/>
                  </a:cubicBezTo>
                  <a:cubicBezTo>
                    <a:pt x="477" y="524"/>
                    <a:pt x="469" y="524"/>
                    <a:pt x="464" y="524"/>
                  </a:cubicBezTo>
                  <a:cubicBezTo>
                    <a:pt x="455" y="524"/>
                    <a:pt x="455" y="528"/>
                    <a:pt x="451" y="541"/>
                  </a:cubicBezTo>
                  <a:cubicBezTo>
                    <a:pt x="436" y="594"/>
                    <a:pt x="405" y="662"/>
                    <a:pt x="352" y="662"/>
                  </a:cubicBezTo>
                  <a:cubicBezTo>
                    <a:pt x="334" y="662"/>
                    <a:pt x="328" y="653"/>
                    <a:pt x="328" y="629"/>
                  </a:cubicBezTo>
                  <a:cubicBezTo>
                    <a:pt x="328" y="605"/>
                    <a:pt x="337" y="583"/>
                    <a:pt x="345" y="561"/>
                  </a:cubicBezTo>
                  <a:cubicBezTo>
                    <a:pt x="361" y="519"/>
                    <a:pt x="405" y="405"/>
                    <a:pt x="405" y="348"/>
                  </a:cubicBezTo>
                  <a:cubicBezTo>
                    <a:pt x="405" y="286"/>
                    <a:pt x="365" y="244"/>
                    <a:pt x="293" y="244"/>
                  </a:cubicBezTo>
                  <a:cubicBezTo>
                    <a:pt x="231" y="244"/>
                    <a:pt x="185" y="275"/>
                    <a:pt x="150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3710B4C-E951-044E-AC4E-71AE370376BD}"/>
                </a:ext>
              </a:extLst>
            </p:cNvPr>
            <p:cNvSpPr/>
            <p:nvPr/>
          </p:nvSpPr>
          <p:spPr>
            <a:xfrm>
              <a:off x="7567560" y="6308640"/>
              <a:ext cx="107280" cy="22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618">
                  <a:moveTo>
                    <a:pt x="178" y="220"/>
                  </a:moveTo>
                  <a:lnTo>
                    <a:pt x="271" y="220"/>
                  </a:lnTo>
                  <a:cubicBezTo>
                    <a:pt x="288" y="220"/>
                    <a:pt x="299" y="220"/>
                    <a:pt x="299" y="200"/>
                  </a:cubicBezTo>
                  <a:cubicBezTo>
                    <a:pt x="299" y="189"/>
                    <a:pt x="288" y="189"/>
                    <a:pt x="271" y="189"/>
                  </a:cubicBezTo>
                  <a:lnTo>
                    <a:pt x="187" y="189"/>
                  </a:lnTo>
                  <a:cubicBezTo>
                    <a:pt x="220" y="51"/>
                    <a:pt x="227" y="33"/>
                    <a:pt x="227" y="26"/>
                  </a:cubicBezTo>
                  <a:cubicBezTo>
                    <a:pt x="227" y="9"/>
                    <a:pt x="213" y="0"/>
                    <a:pt x="198" y="0"/>
                  </a:cubicBezTo>
                  <a:cubicBezTo>
                    <a:pt x="196" y="0"/>
                    <a:pt x="167" y="0"/>
                    <a:pt x="158" y="35"/>
                  </a:cubicBezTo>
                  <a:lnTo>
                    <a:pt x="121" y="189"/>
                  </a:lnTo>
                  <a:lnTo>
                    <a:pt x="29" y="189"/>
                  </a:lnTo>
                  <a:cubicBezTo>
                    <a:pt x="9" y="189"/>
                    <a:pt x="0" y="189"/>
                    <a:pt x="0" y="207"/>
                  </a:cubicBezTo>
                  <a:cubicBezTo>
                    <a:pt x="0" y="220"/>
                    <a:pt x="9" y="220"/>
                    <a:pt x="26" y="220"/>
                  </a:cubicBezTo>
                  <a:lnTo>
                    <a:pt x="112" y="220"/>
                  </a:lnTo>
                  <a:cubicBezTo>
                    <a:pt x="44" y="495"/>
                    <a:pt x="40" y="510"/>
                    <a:pt x="40" y="528"/>
                  </a:cubicBezTo>
                  <a:cubicBezTo>
                    <a:pt x="40" y="581"/>
                    <a:pt x="77" y="618"/>
                    <a:pt x="128" y="618"/>
                  </a:cubicBezTo>
                  <a:cubicBezTo>
                    <a:pt x="229" y="618"/>
                    <a:pt x="284" y="475"/>
                    <a:pt x="284" y="469"/>
                  </a:cubicBezTo>
                  <a:cubicBezTo>
                    <a:pt x="284" y="460"/>
                    <a:pt x="275" y="460"/>
                    <a:pt x="271" y="460"/>
                  </a:cubicBezTo>
                  <a:cubicBezTo>
                    <a:pt x="264" y="460"/>
                    <a:pt x="262" y="462"/>
                    <a:pt x="257" y="473"/>
                  </a:cubicBezTo>
                  <a:cubicBezTo>
                    <a:pt x="216" y="574"/>
                    <a:pt x="163" y="596"/>
                    <a:pt x="130" y="596"/>
                  </a:cubicBezTo>
                  <a:cubicBezTo>
                    <a:pt x="110" y="596"/>
                    <a:pt x="101" y="583"/>
                    <a:pt x="101" y="552"/>
                  </a:cubicBezTo>
                  <a:cubicBezTo>
                    <a:pt x="101" y="528"/>
                    <a:pt x="101" y="521"/>
                    <a:pt x="106" y="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1F034CE-2E49-264E-B7EB-C9D2223CF3F9}"/>
                </a:ext>
              </a:extLst>
            </p:cNvPr>
            <p:cNvSpPr/>
            <p:nvPr/>
          </p:nvSpPr>
          <p:spPr>
            <a:xfrm>
              <a:off x="7714800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1533646-C343-6F4E-B054-215B5D35A29F}"/>
                </a:ext>
              </a:extLst>
            </p:cNvPr>
            <p:cNvSpPr/>
            <p:nvPr/>
          </p:nvSpPr>
          <p:spPr>
            <a:xfrm>
              <a:off x="7857360" y="6372719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0C555114-AA5B-A84D-B5F0-C6DE9204DBB8}"/>
                </a:ext>
              </a:extLst>
            </p:cNvPr>
            <p:cNvSpPr/>
            <p:nvPr/>
          </p:nvSpPr>
          <p:spPr>
            <a:xfrm>
              <a:off x="8014319" y="6417000"/>
              <a:ext cx="111960" cy="16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2" h="464">
                  <a:moveTo>
                    <a:pt x="205" y="207"/>
                  </a:moveTo>
                  <a:cubicBezTo>
                    <a:pt x="257" y="180"/>
                    <a:pt x="293" y="147"/>
                    <a:pt x="293" y="101"/>
                  </a:cubicBezTo>
                  <a:cubicBezTo>
                    <a:pt x="293" y="35"/>
                    <a:pt x="224" y="0"/>
                    <a:pt x="158" y="0"/>
                  </a:cubicBezTo>
                  <a:cubicBezTo>
                    <a:pt x="81" y="0"/>
                    <a:pt x="22" y="48"/>
                    <a:pt x="22" y="114"/>
                  </a:cubicBezTo>
                  <a:cubicBezTo>
                    <a:pt x="22" y="145"/>
                    <a:pt x="35" y="169"/>
                    <a:pt x="48" y="183"/>
                  </a:cubicBezTo>
                  <a:cubicBezTo>
                    <a:pt x="62" y="196"/>
                    <a:pt x="66" y="200"/>
                    <a:pt x="106" y="222"/>
                  </a:cubicBezTo>
                  <a:cubicBezTo>
                    <a:pt x="68" y="240"/>
                    <a:pt x="0" y="275"/>
                    <a:pt x="0" y="348"/>
                  </a:cubicBezTo>
                  <a:cubicBezTo>
                    <a:pt x="0" y="422"/>
                    <a:pt x="79" y="464"/>
                    <a:pt x="156" y="464"/>
                  </a:cubicBezTo>
                  <a:cubicBezTo>
                    <a:pt x="242" y="464"/>
                    <a:pt x="312" y="409"/>
                    <a:pt x="312" y="337"/>
                  </a:cubicBezTo>
                  <a:cubicBezTo>
                    <a:pt x="312" y="293"/>
                    <a:pt x="286" y="253"/>
                    <a:pt x="246" y="231"/>
                  </a:cubicBezTo>
                  <a:cubicBezTo>
                    <a:pt x="238" y="224"/>
                    <a:pt x="216" y="211"/>
                    <a:pt x="205" y="207"/>
                  </a:cubicBezTo>
                  <a:close/>
                  <a:moveTo>
                    <a:pt x="95" y="141"/>
                  </a:moveTo>
                  <a:cubicBezTo>
                    <a:pt x="77" y="132"/>
                    <a:pt x="57" y="112"/>
                    <a:pt x="57" y="88"/>
                  </a:cubicBezTo>
                  <a:cubicBezTo>
                    <a:pt x="57" y="44"/>
                    <a:pt x="108" y="20"/>
                    <a:pt x="156" y="20"/>
                  </a:cubicBezTo>
                  <a:cubicBezTo>
                    <a:pt x="209" y="20"/>
                    <a:pt x="255" y="53"/>
                    <a:pt x="255" y="101"/>
                  </a:cubicBezTo>
                  <a:cubicBezTo>
                    <a:pt x="255" y="163"/>
                    <a:pt x="185" y="191"/>
                    <a:pt x="185" y="191"/>
                  </a:cubicBezTo>
                  <a:cubicBezTo>
                    <a:pt x="183" y="191"/>
                    <a:pt x="180" y="191"/>
                    <a:pt x="176" y="189"/>
                  </a:cubicBezTo>
                  <a:close/>
                  <a:moveTo>
                    <a:pt x="128" y="235"/>
                  </a:moveTo>
                  <a:lnTo>
                    <a:pt x="220" y="290"/>
                  </a:lnTo>
                  <a:cubicBezTo>
                    <a:pt x="238" y="299"/>
                    <a:pt x="273" y="321"/>
                    <a:pt x="273" y="361"/>
                  </a:cubicBezTo>
                  <a:cubicBezTo>
                    <a:pt x="273" y="411"/>
                    <a:pt x="216" y="442"/>
                    <a:pt x="158" y="442"/>
                  </a:cubicBezTo>
                  <a:cubicBezTo>
                    <a:pt x="95" y="442"/>
                    <a:pt x="42" y="403"/>
                    <a:pt x="42" y="348"/>
                  </a:cubicBezTo>
                  <a:cubicBezTo>
                    <a:pt x="42" y="297"/>
                    <a:pt x="79" y="257"/>
                    <a:pt x="128" y="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DA90038A-235A-3E47-B841-77282954559D}"/>
                </a:ext>
              </a:extLst>
            </p:cNvPr>
            <p:cNvSpPr/>
            <p:nvPr/>
          </p:nvSpPr>
          <p:spPr>
            <a:xfrm>
              <a:off x="8187479" y="6490079"/>
              <a:ext cx="4068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" h="290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A149F673-738E-0C41-A353-00A9FFB80373}"/>
                </a:ext>
              </a:extLst>
            </p:cNvPr>
            <p:cNvSpPr/>
            <p:nvPr/>
          </p:nvSpPr>
          <p:spPr>
            <a:xfrm>
              <a:off x="8321400" y="6372719"/>
              <a:ext cx="14220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6" h="440">
                  <a:moveTo>
                    <a:pt x="57" y="372"/>
                  </a:moveTo>
                  <a:cubicBezTo>
                    <a:pt x="55" y="387"/>
                    <a:pt x="48" y="409"/>
                    <a:pt x="48" y="414"/>
                  </a:cubicBezTo>
                  <a:cubicBezTo>
                    <a:pt x="48" y="431"/>
                    <a:pt x="62" y="440"/>
                    <a:pt x="77" y="440"/>
                  </a:cubicBezTo>
                  <a:cubicBezTo>
                    <a:pt x="88" y="440"/>
                    <a:pt x="106" y="431"/>
                    <a:pt x="112" y="414"/>
                  </a:cubicBezTo>
                  <a:cubicBezTo>
                    <a:pt x="114" y="409"/>
                    <a:pt x="147" y="277"/>
                    <a:pt x="152" y="260"/>
                  </a:cubicBezTo>
                  <a:cubicBezTo>
                    <a:pt x="158" y="227"/>
                    <a:pt x="176" y="158"/>
                    <a:pt x="183" y="132"/>
                  </a:cubicBezTo>
                  <a:cubicBezTo>
                    <a:pt x="187" y="121"/>
                    <a:pt x="213" y="75"/>
                    <a:pt x="238" y="53"/>
                  </a:cubicBezTo>
                  <a:cubicBezTo>
                    <a:pt x="244" y="46"/>
                    <a:pt x="273" y="22"/>
                    <a:pt x="315" y="22"/>
                  </a:cubicBezTo>
                  <a:cubicBezTo>
                    <a:pt x="341" y="22"/>
                    <a:pt x="354" y="33"/>
                    <a:pt x="356" y="33"/>
                  </a:cubicBezTo>
                  <a:cubicBezTo>
                    <a:pt x="326" y="37"/>
                    <a:pt x="306" y="62"/>
                    <a:pt x="306" y="86"/>
                  </a:cubicBezTo>
                  <a:cubicBezTo>
                    <a:pt x="306" y="101"/>
                    <a:pt x="317" y="121"/>
                    <a:pt x="343" y="121"/>
                  </a:cubicBezTo>
                  <a:cubicBezTo>
                    <a:pt x="367" y="121"/>
                    <a:pt x="396" y="99"/>
                    <a:pt x="396" y="64"/>
                  </a:cubicBezTo>
                  <a:cubicBezTo>
                    <a:pt x="396" y="29"/>
                    <a:pt x="365" y="0"/>
                    <a:pt x="315" y="0"/>
                  </a:cubicBezTo>
                  <a:cubicBezTo>
                    <a:pt x="251" y="0"/>
                    <a:pt x="209" y="48"/>
                    <a:pt x="191" y="75"/>
                  </a:cubicBezTo>
                  <a:cubicBezTo>
                    <a:pt x="183" y="31"/>
                    <a:pt x="147" y="0"/>
                    <a:pt x="101" y="0"/>
                  </a:cubicBezTo>
                  <a:cubicBezTo>
                    <a:pt x="57" y="0"/>
                    <a:pt x="40" y="37"/>
                    <a:pt x="31" y="55"/>
                  </a:cubicBezTo>
                  <a:cubicBezTo>
                    <a:pt x="13" y="88"/>
                    <a:pt x="0" y="147"/>
                    <a:pt x="0" y="150"/>
                  </a:cubicBezTo>
                  <a:cubicBezTo>
                    <a:pt x="0" y="158"/>
                    <a:pt x="9" y="158"/>
                    <a:pt x="11" y="158"/>
                  </a:cubicBezTo>
                  <a:cubicBezTo>
                    <a:pt x="22" y="158"/>
                    <a:pt x="22" y="158"/>
                    <a:pt x="29" y="136"/>
                  </a:cubicBezTo>
                  <a:cubicBezTo>
                    <a:pt x="44" y="68"/>
                    <a:pt x="64" y="22"/>
                    <a:pt x="99" y="22"/>
                  </a:cubicBezTo>
                  <a:cubicBezTo>
                    <a:pt x="117" y="22"/>
                    <a:pt x="130" y="29"/>
                    <a:pt x="130" y="66"/>
                  </a:cubicBezTo>
                  <a:cubicBezTo>
                    <a:pt x="130" y="86"/>
                    <a:pt x="125" y="97"/>
                    <a:pt x="114" y="1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41FF7D47-6737-1E45-97B7-35A5E95E9B26}"/>
                </a:ext>
              </a:extLst>
            </p:cNvPr>
            <p:cNvSpPr/>
            <p:nvPr/>
          </p:nvSpPr>
          <p:spPr>
            <a:xfrm>
              <a:off x="8487720" y="6296760"/>
              <a:ext cx="92160" cy="23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" h="651">
                  <a:moveTo>
                    <a:pt x="249" y="35"/>
                  </a:moveTo>
                  <a:cubicBezTo>
                    <a:pt x="249" y="15"/>
                    <a:pt x="235" y="0"/>
                    <a:pt x="213" y="0"/>
                  </a:cubicBezTo>
                  <a:cubicBezTo>
                    <a:pt x="187" y="0"/>
                    <a:pt x="161" y="24"/>
                    <a:pt x="161" y="51"/>
                  </a:cubicBezTo>
                  <a:cubicBezTo>
                    <a:pt x="161" y="70"/>
                    <a:pt x="174" y="86"/>
                    <a:pt x="196" y="86"/>
                  </a:cubicBezTo>
                  <a:cubicBezTo>
                    <a:pt x="220" y="86"/>
                    <a:pt x="249" y="64"/>
                    <a:pt x="249" y="35"/>
                  </a:cubicBezTo>
                  <a:close/>
                  <a:moveTo>
                    <a:pt x="174" y="400"/>
                  </a:moveTo>
                  <a:cubicBezTo>
                    <a:pt x="187" y="372"/>
                    <a:pt x="187" y="370"/>
                    <a:pt x="196" y="343"/>
                  </a:cubicBezTo>
                  <a:cubicBezTo>
                    <a:pt x="205" y="323"/>
                    <a:pt x="209" y="310"/>
                    <a:pt x="209" y="293"/>
                  </a:cubicBezTo>
                  <a:cubicBezTo>
                    <a:pt x="209" y="249"/>
                    <a:pt x="178" y="213"/>
                    <a:pt x="128" y="213"/>
                  </a:cubicBezTo>
                  <a:cubicBezTo>
                    <a:pt x="37" y="213"/>
                    <a:pt x="0" y="352"/>
                    <a:pt x="0" y="361"/>
                  </a:cubicBezTo>
                  <a:cubicBezTo>
                    <a:pt x="0" y="372"/>
                    <a:pt x="9" y="372"/>
                    <a:pt x="11" y="372"/>
                  </a:cubicBezTo>
                  <a:cubicBezTo>
                    <a:pt x="22" y="372"/>
                    <a:pt x="22" y="370"/>
                    <a:pt x="26" y="354"/>
                  </a:cubicBezTo>
                  <a:cubicBezTo>
                    <a:pt x="53" y="262"/>
                    <a:pt x="92" y="233"/>
                    <a:pt x="125" y="233"/>
                  </a:cubicBezTo>
                  <a:cubicBezTo>
                    <a:pt x="134" y="233"/>
                    <a:pt x="150" y="233"/>
                    <a:pt x="150" y="264"/>
                  </a:cubicBezTo>
                  <a:cubicBezTo>
                    <a:pt x="150" y="286"/>
                    <a:pt x="143" y="306"/>
                    <a:pt x="139" y="315"/>
                  </a:cubicBezTo>
                  <a:cubicBezTo>
                    <a:pt x="132" y="341"/>
                    <a:pt x="88" y="453"/>
                    <a:pt x="73" y="495"/>
                  </a:cubicBezTo>
                  <a:cubicBezTo>
                    <a:pt x="62" y="519"/>
                    <a:pt x="51" y="552"/>
                    <a:pt x="51" y="572"/>
                  </a:cubicBezTo>
                  <a:cubicBezTo>
                    <a:pt x="51" y="618"/>
                    <a:pt x="84" y="651"/>
                    <a:pt x="130" y="651"/>
                  </a:cubicBezTo>
                  <a:cubicBezTo>
                    <a:pt x="222" y="651"/>
                    <a:pt x="257" y="510"/>
                    <a:pt x="257" y="502"/>
                  </a:cubicBezTo>
                  <a:cubicBezTo>
                    <a:pt x="257" y="493"/>
                    <a:pt x="249" y="493"/>
                    <a:pt x="246" y="493"/>
                  </a:cubicBezTo>
                  <a:cubicBezTo>
                    <a:pt x="235" y="493"/>
                    <a:pt x="235" y="495"/>
                    <a:pt x="231" y="510"/>
                  </a:cubicBezTo>
                  <a:cubicBezTo>
                    <a:pt x="213" y="572"/>
                    <a:pt x="180" y="631"/>
                    <a:pt x="132" y="631"/>
                  </a:cubicBezTo>
                  <a:cubicBezTo>
                    <a:pt x="114" y="631"/>
                    <a:pt x="108" y="620"/>
                    <a:pt x="108" y="598"/>
                  </a:cubicBezTo>
                  <a:cubicBezTo>
                    <a:pt x="108" y="574"/>
                    <a:pt x="114" y="561"/>
                    <a:pt x="136" y="5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4AE3E7C-CF75-3B46-8DA1-E0113CDDA046}"/>
                </a:ext>
              </a:extLst>
            </p:cNvPr>
            <p:cNvSpPr/>
            <p:nvPr/>
          </p:nvSpPr>
          <p:spPr>
            <a:xfrm>
              <a:off x="8602560" y="6372719"/>
              <a:ext cx="16056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7" h="627">
                  <a:moveTo>
                    <a:pt x="442" y="64"/>
                  </a:moveTo>
                  <a:cubicBezTo>
                    <a:pt x="444" y="57"/>
                    <a:pt x="447" y="53"/>
                    <a:pt x="447" y="46"/>
                  </a:cubicBezTo>
                  <a:cubicBezTo>
                    <a:pt x="447" y="29"/>
                    <a:pt x="433" y="20"/>
                    <a:pt x="418" y="20"/>
                  </a:cubicBezTo>
                  <a:cubicBezTo>
                    <a:pt x="407" y="20"/>
                    <a:pt x="381" y="26"/>
                    <a:pt x="378" y="62"/>
                  </a:cubicBezTo>
                  <a:cubicBezTo>
                    <a:pt x="361" y="24"/>
                    <a:pt x="326" y="0"/>
                    <a:pt x="288" y="0"/>
                  </a:cubicBezTo>
                  <a:cubicBezTo>
                    <a:pt x="176" y="0"/>
                    <a:pt x="57" y="136"/>
                    <a:pt x="57" y="275"/>
                  </a:cubicBezTo>
                  <a:cubicBezTo>
                    <a:pt x="57" y="372"/>
                    <a:pt x="117" y="429"/>
                    <a:pt x="185" y="429"/>
                  </a:cubicBezTo>
                  <a:cubicBezTo>
                    <a:pt x="242" y="429"/>
                    <a:pt x="288" y="383"/>
                    <a:pt x="299" y="372"/>
                  </a:cubicBezTo>
                  <a:lnTo>
                    <a:pt x="299" y="374"/>
                  </a:lnTo>
                  <a:cubicBezTo>
                    <a:pt x="279" y="460"/>
                    <a:pt x="266" y="499"/>
                    <a:pt x="266" y="502"/>
                  </a:cubicBezTo>
                  <a:cubicBezTo>
                    <a:pt x="264" y="510"/>
                    <a:pt x="231" y="607"/>
                    <a:pt x="128" y="607"/>
                  </a:cubicBezTo>
                  <a:cubicBezTo>
                    <a:pt x="108" y="607"/>
                    <a:pt x="77" y="605"/>
                    <a:pt x="51" y="596"/>
                  </a:cubicBezTo>
                  <a:cubicBezTo>
                    <a:pt x="79" y="587"/>
                    <a:pt x="90" y="563"/>
                    <a:pt x="90" y="546"/>
                  </a:cubicBezTo>
                  <a:cubicBezTo>
                    <a:pt x="90" y="530"/>
                    <a:pt x="79" y="513"/>
                    <a:pt x="53" y="513"/>
                  </a:cubicBezTo>
                  <a:cubicBezTo>
                    <a:pt x="31" y="513"/>
                    <a:pt x="0" y="530"/>
                    <a:pt x="0" y="568"/>
                  </a:cubicBezTo>
                  <a:cubicBezTo>
                    <a:pt x="0" y="607"/>
                    <a:pt x="35" y="627"/>
                    <a:pt x="130" y="627"/>
                  </a:cubicBezTo>
                  <a:cubicBezTo>
                    <a:pt x="251" y="627"/>
                    <a:pt x="321" y="552"/>
                    <a:pt x="334" y="493"/>
                  </a:cubicBezTo>
                  <a:close/>
                  <a:moveTo>
                    <a:pt x="317" y="304"/>
                  </a:moveTo>
                  <a:cubicBezTo>
                    <a:pt x="310" y="330"/>
                    <a:pt x="288" y="354"/>
                    <a:pt x="266" y="372"/>
                  </a:cubicBezTo>
                  <a:cubicBezTo>
                    <a:pt x="246" y="389"/>
                    <a:pt x="216" y="407"/>
                    <a:pt x="189" y="407"/>
                  </a:cubicBezTo>
                  <a:cubicBezTo>
                    <a:pt x="141" y="407"/>
                    <a:pt x="125" y="356"/>
                    <a:pt x="125" y="319"/>
                  </a:cubicBezTo>
                  <a:cubicBezTo>
                    <a:pt x="125" y="271"/>
                    <a:pt x="154" y="156"/>
                    <a:pt x="180" y="108"/>
                  </a:cubicBezTo>
                  <a:cubicBezTo>
                    <a:pt x="207" y="59"/>
                    <a:pt x="249" y="22"/>
                    <a:pt x="288" y="22"/>
                  </a:cubicBezTo>
                  <a:cubicBezTo>
                    <a:pt x="352" y="22"/>
                    <a:pt x="365" y="99"/>
                    <a:pt x="365" y="106"/>
                  </a:cubicBezTo>
                  <a:cubicBezTo>
                    <a:pt x="365" y="110"/>
                    <a:pt x="365" y="114"/>
                    <a:pt x="363" y="1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203396B-2311-7D4E-B1C1-0F1F8CA0DB84}"/>
                </a:ext>
              </a:extLst>
            </p:cNvPr>
            <p:cNvSpPr/>
            <p:nvPr/>
          </p:nvSpPr>
          <p:spPr>
            <a:xfrm>
              <a:off x="8794440" y="6284879"/>
              <a:ext cx="17136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684">
                  <a:moveTo>
                    <a:pt x="224" y="11"/>
                  </a:moveTo>
                  <a:cubicBezTo>
                    <a:pt x="224" y="9"/>
                    <a:pt x="224" y="0"/>
                    <a:pt x="213" y="0"/>
                  </a:cubicBezTo>
                  <a:cubicBezTo>
                    <a:pt x="191" y="0"/>
                    <a:pt x="119" y="9"/>
                    <a:pt x="95" y="9"/>
                  </a:cubicBezTo>
                  <a:cubicBezTo>
                    <a:pt x="86" y="11"/>
                    <a:pt x="75" y="11"/>
                    <a:pt x="75" y="29"/>
                  </a:cubicBezTo>
                  <a:cubicBezTo>
                    <a:pt x="75" y="42"/>
                    <a:pt x="84" y="42"/>
                    <a:pt x="99" y="42"/>
                  </a:cubicBezTo>
                  <a:cubicBezTo>
                    <a:pt x="145" y="42"/>
                    <a:pt x="147" y="48"/>
                    <a:pt x="147" y="57"/>
                  </a:cubicBezTo>
                  <a:lnTo>
                    <a:pt x="145" y="77"/>
                  </a:lnTo>
                  <a:lnTo>
                    <a:pt x="4" y="636"/>
                  </a:lnTo>
                  <a:cubicBezTo>
                    <a:pt x="0" y="649"/>
                    <a:pt x="0" y="651"/>
                    <a:pt x="0" y="656"/>
                  </a:cubicBezTo>
                  <a:cubicBezTo>
                    <a:pt x="0" y="680"/>
                    <a:pt x="20" y="684"/>
                    <a:pt x="29" y="684"/>
                  </a:cubicBezTo>
                  <a:cubicBezTo>
                    <a:pt x="44" y="684"/>
                    <a:pt x="59" y="671"/>
                    <a:pt x="64" y="658"/>
                  </a:cubicBezTo>
                  <a:lnTo>
                    <a:pt x="84" y="585"/>
                  </a:lnTo>
                  <a:lnTo>
                    <a:pt x="103" y="497"/>
                  </a:lnTo>
                  <a:cubicBezTo>
                    <a:pt x="110" y="475"/>
                    <a:pt x="114" y="455"/>
                    <a:pt x="121" y="433"/>
                  </a:cubicBezTo>
                  <a:cubicBezTo>
                    <a:pt x="123" y="427"/>
                    <a:pt x="130" y="394"/>
                    <a:pt x="132" y="389"/>
                  </a:cubicBezTo>
                  <a:cubicBezTo>
                    <a:pt x="134" y="381"/>
                    <a:pt x="165" y="326"/>
                    <a:pt x="198" y="299"/>
                  </a:cubicBezTo>
                  <a:cubicBezTo>
                    <a:pt x="218" y="284"/>
                    <a:pt x="249" y="266"/>
                    <a:pt x="290" y="266"/>
                  </a:cubicBezTo>
                  <a:cubicBezTo>
                    <a:pt x="332" y="266"/>
                    <a:pt x="343" y="299"/>
                    <a:pt x="343" y="334"/>
                  </a:cubicBezTo>
                  <a:cubicBezTo>
                    <a:pt x="343" y="385"/>
                    <a:pt x="306" y="491"/>
                    <a:pt x="282" y="550"/>
                  </a:cubicBezTo>
                  <a:cubicBezTo>
                    <a:pt x="275" y="572"/>
                    <a:pt x="271" y="585"/>
                    <a:pt x="271" y="605"/>
                  </a:cubicBezTo>
                  <a:cubicBezTo>
                    <a:pt x="271" y="649"/>
                    <a:pt x="304" y="684"/>
                    <a:pt x="350" y="684"/>
                  </a:cubicBezTo>
                  <a:cubicBezTo>
                    <a:pt x="440" y="684"/>
                    <a:pt x="477" y="541"/>
                    <a:pt x="477" y="535"/>
                  </a:cubicBezTo>
                  <a:cubicBezTo>
                    <a:pt x="477" y="524"/>
                    <a:pt x="469" y="524"/>
                    <a:pt x="464" y="524"/>
                  </a:cubicBezTo>
                  <a:cubicBezTo>
                    <a:pt x="455" y="524"/>
                    <a:pt x="455" y="528"/>
                    <a:pt x="451" y="541"/>
                  </a:cubicBezTo>
                  <a:cubicBezTo>
                    <a:pt x="436" y="594"/>
                    <a:pt x="405" y="662"/>
                    <a:pt x="352" y="662"/>
                  </a:cubicBezTo>
                  <a:cubicBezTo>
                    <a:pt x="334" y="662"/>
                    <a:pt x="328" y="653"/>
                    <a:pt x="328" y="629"/>
                  </a:cubicBezTo>
                  <a:cubicBezTo>
                    <a:pt x="328" y="605"/>
                    <a:pt x="337" y="583"/>
                    <a:pt x="345" y="561"/>
                  </a:cubicBezTo>
                  <a:cubicBezTo>
                    <a:pt x="361" y="519"/>
                    <a:pt x="405" y="405"/>
                    <a:pt x="405" y="348"/>
                  </a:cubicBezTo>
                  <a:cubicBezTo>
                    <a:pt x="405" y="286"/>
                    <a:pt x="365" y="244"/>
                    <a:pt x="293" y="244"/>
                  </a:cubicBezTo>
                  <a:cubicBezTo>
                    <a:pt x="231" y="244"/>
                    <a:pt x="185" y="275"/>
                    <a:pt x="150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2588BF7-6C60-994D-B9BC-156436F6B052}"/>
                </a:ext>
              </a:extLst>
            </p:cNvPr>
            <p:cNvSpPr/>
            <p:nvPr/>
          </p:nvSpPr>
          <p:spPr>
            <a:xfrm>
              <a:off x="8982720" y="6308640"/>
              <a:ext cx="107280" cy="22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618">
                  <a:moveTo>
                    <a:pt x="178" y="220"/>
                  </a:moveTo>
                  <a:lnTo>
                    <a:pt x="271" y="220"/>
                  </a:lnTo>
                  <a:cubicBezTo>
                    <a:pt x="288" y="220"/>
                    <a:pt x="299" y="220"/>
                    <a:pt x="299" y="200"/>
                  </a:cubicBezTo>
                  <a:cubicBezTo>
                    <a:pt x="299" y="189"/>
                    <a:pt x="288" y="189"/>
                    <a:pt x="271" y="189"/>
                  </a:cubicBezTo>
                  <a:lnTo>
                    <a:pt x="187" y="189"/>
                  </a:lnTo>
                  <a:cubicBezTo>
                    <a:pt x="220" y="51"/>
                    <a:pt x="227" y="33"/>
                    <a:pt x="227" y="26"/>
                  </a:cubicBezTo>
                  <a:cubicBezTo>
                    <a:pt x="227" y="9"/>
                    <a:pt x="213" y="0"/>
                    <a:pt x="198" y="0"/>
                  </a:cubicBezTo>
                  <a:cubicBezTo>
                    <a:pt x="194" y="0"/>
                    <a:pt x="167" y="0"/>
                    <a:pt x="158" y="35"/>
                  </a:cubicBezTo>
                  <a:lnTo>
                    <a:pt x="121" y="189"/>
                  </a:lnTo>
                  <a:lnTo>
                    <a:pt x="29" y="189"/>
                  </a:lnTo>
                  <a:cubicBezTo>
                    <a:pt x="9" y="189"/>
                    <a:pt x="0" y="189"/>
                    <a:pt x="0" y="207"/>
                  </a:cubicBezTo>
                  <a:cubicBezTo>
                    <a:pt x="0" y="220"/>
                    <a:pt x="9" y="220"/>
                    <a:pt x="26" y="220"/>
                  </a:cubicBezTo>
                  <a:lnTo>
                    <a:pt x="112" y="220"/>
                  </a:lnTo>
                  <a:cubicBezTo>
                    <a:pt x="42" y="495"/>
                    <a:pt x="40" y="510"/>
                    <a:pt x="40" y="528"/>
                  </a:cubicBezTo>
                  <a:cubicBezTo>
                    <a:pt x="40" y="581"/>
                    <a:pt x="77" y="618"/>
                    <a:pt x="128" y="618"/>
                  </a:cubicBezTo>
                  <a:cubicBezTo>
                    <a:pt x="229" y="618"/>
                    <a:pt x="284" y="475"/>
                    <a:pt x="284" y="469"/>
                  </a:cubicBezTo>
                  <a:cubicBezTo>
                    <a:pt x="284" y="460"/>
                    <a:pt x="275" y="460"/>
                    <a:pt x="271" y="460"/>
                  </a:cubicBezTo>
                  <a:cubicBezTo>
                    <a:pt x="264" y="460"/>
                    <a:pt x="262" y="462"/>
                    <a:pt x="257" y="473"/>
                  </a:cubicBezTo>
                  <a:cubicBezTo>
                    <a:pt x="216" y="574"/>
                    <a:pt x="163" y="596"/>
                    <a:pt x="130" y="596"/>
                  </a:cubicBezTo>
                  <a:cubicBezTo>
                    <a:pt x="110" y="596"/>
                    <a:pt x="101" y="583"/>
                    <a:pt x="101" y="552"/>
                  </a:cubicBezTo>
                  <a:cubicBezTo>
                    <a:pt x="101" y="528"/>
                    <a:pt x="101" y="521"/>
                    <a:pt x="106" y="5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38F2B907-9FE2-794A-ADE7-815CC960BAE3}"/>
                </a:ext>
              </a:extLst>
            </p:cNvPr>
            <p:cNvSpPr/>
            <p:nvPr/>
          </p:nvSpPr>
          <p:spPr>
            <a:xfrm>
              <a:off x="9119880" y="626579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53" name="Title 152">
            <a:extLst>
              <a:ext uri="{FF2B5EF4-FFF2-40B4-BE49-F238E27FC236}">
                <a16:creationId xmlns:a16="http://schemas.microsoft.com/office/drawing/2014/main" id="{DE8B7516-E137-F44D-9B5C-C0A87FF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Markov assumption</a:t>
            </a:r>
          </a:p>
        </p:txBody>
      </p:sp>
    </p:spTree>
    <p:extLst>
      <p:ext uri="{BB962C8B-B14F-4D97-AF65-F5344CB8AC3E}">
        <p14:creationId xmlns:p14="http://schemas.microsoft.com/office/powerpoint/2010/main" val="4209326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7821F-376C-DE42-A540-E6B7002E88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89319" y="1793978"/>
            <a:ext cx="3202920" cy="275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61E63-34CA-5C41-A822-5F12A7E2E13E}"/>
              </a:ext>
            </a:extLst>
          </p:cNvPr>
          <p:cNvSpPr txBox="1"/>
          <p:nvPr/>
        </p:nvSpPr>
        <p:spPr>
          <a:xfrm>
            <a:off x="822960" y="4480920"/>
            <a:ext cx="8570520" cy="22212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Cart-pole robot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state is the position of the cart and the orientation of the pole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cart can execute a constant acceleration either left or right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1. Is this system Markov?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2. Why / Why not?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3. If not, how do you change it to make it Markov?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D52934-C09B-264A-AE61-A097AC359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AB49408-94D6-2A4B-9622-AD498E0E82A9}"/>
              </a:ext>
            </a:extLst>
          </p:cNvPr>
          <p:cNvSpPr/>
          <p:nvPr/>
        </p:nvSpPr>
        <p:spPr>
          <a:xfrm>
            <a:off x="307745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FF82C2-0E41-1C41-8115-327FD0AEF04B}"/>
              </a:ext>
            </a:extLst>
          </p:cNvPr>
          <p:cNvSpPr/>
          <p:nvPr/>
        </p:nvSpPr>
        <p:spPr>
          <a:xfrm>
            <a:off x="3931010" y="243069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956FA5-38A6-6140-96D3-8F936F93DD58}"/>
              </a:ext>
            </a:extLst>
          </p:cNvPr>
          <p:cNvSpPr/>
          <p:nvPr/>
        </p:nvSpPr>
        <p:spPr>
          <a:xfrm>
            <a:off x="478421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92FB05B-A19E-DC45-A59E-542C7877AD12}"/>
              </a:ext>
            </a:extLst>
          </p:cNvPr>
          <p:cNvSpPr/>
          <p:nvPr/>
        </p:nvSpPr>
        <p:spPr>
          <a:xfrm>
            <a:off x="307745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06F5C9-CF3C-AF4B-A9E2-833508035474}"/>
              </a:ext>
            </a:extLst>
          </p:cNvPr>
          <p:cNvSpPr/>
          <p:nvPr/>
        </p:nvSpPr>
        <p:spPr>
          <a:xfrm>
            <a:off x="3931010" y="325365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A212FD-D956-A441-9A54-CFEE7C22B949}"/>
              </a:ext>
            </a:extLst>
          </p:cNvPr>
          <p:cNvSpPr/>
          <p:nvPr/>
        </p:nvSpPr>
        <p:spPr>
          <a:xfrm>
            <a:off x="478421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55CC99-C831-E345-B42D-68296DB3DF30}"/>
              </a:ext>
            </a:extLst>
          </p:cNvPr>
          <p:cNvSpPr/>
          <p:nvPr/>
        </p:nvSpPr>
        <p:spPr>
          <a:xfrm>
            <a:off x="307745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0273E4-C470-5E45-991D-E3C15E7DBB53}"/>
              </a:ext>
            </a:extLst>
          </p:cNvPr>
          <p:cNvSpPr/>
          <p:nvPr/>
        </p:nvSpPr>
        <p:spPr>
          <a:xfrm>
            <a:off x="3931010" y="160773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B00E8A-0802-7148-ACA0-24755B0B5FCD}"/>
              </a:ext>
            </a:extLst>
          </p:cNvPr>
          <p:cNvSpPr/>
          <p:nvPr/>
        </p:nvSpPr>
        <p:spPr>
          <a:xfrm>
            <a:off x="478421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E0E14A6-5359-1C4F-829D-FC7E520FEDF1}"/>
              </a:ext>
            </a:extLst>
          </p:cNvPr>
          <p:cNvSpPr/>
          <p:nvPr/>
        </p:nvSpPr>
        <p:spPr>
          <a:xfrm>
            <a:off x="563777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5E4053-BE82-274A-A269-2092CAE42F3C}"/>
              </a:ext>
            </a:extLst>
          </p:cNvPr>
          <p:cNvSpPr/>
          <p:nvPr/>
        </p:nvSpPr>
        <p:spPr>
          <a:xfrm>
            <a:off x="563777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6964AD-6BE2-6E4D-B9D9-74148FBDD64C}"/>
              </a:ext>
            </a:extLst>
          </p:cNvPr>
          <p:cNvSpPr/>
          <p:nvPr/>
        </p:nvSpPr>
        <p:spPr>
          <a:xfrm>
            <a:off x="563777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32797-34AC-BF4C-9B3F-2C453503B707}"/>
              </a:ext>
            </a:extLst>
          </p:cNvPr>
          <p:cNvSpPr txBox="1"/>
          <p:nvPr/>
        </p:nvSpPr>
        <p:spPr>
          <a:xfrm>
            <a:off x="1164410" y="4640370"/>
            <a:ext cx="483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a rule for selecting actions:</a:t>
            </a:r>
          </a:p>
        </p:txBody>
      </p:sp>
      <p:grpSp>
        <p:nvGrpSpPr>
          <p:cNvPr id="16" name="Group 15" descr="28§display§+1§svg§600§FALSE" title="TexMaths">
            <a:extLst>
              <a:ext uri="{FF2B5EF4-FFF2-40B4-BE49-F238E27FC236}">
                <a16:creationId xmlns:a16="http://schemas.microsoft.com/office/drawing/2014/main" id="{494B7918-2512-494D-B611-3F2B4528D37E}"/>
              </a:ext>
            </a:extLst>
          </p:cNvPr>
          <p:cNvGrpSpPr/>
          <p:nvPr/>
        </p:nvGrpSpPr>
        <p:grpSpPr>
          <a:xfrm>
            <a:off x="5759811" y="2705011"/>
            <a:ext cx="564120" cy="333360"/>
            <a:chOff x="5875560" y="2103120"/>
            <a:chExt cx="564120" cy="3333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9E9366-6BDE-BF40-A1CD-4FFF88EFF467}"/>
                </a:ext>
              </a:extLst>
            </p:cNvPr>
            <p:cNvSpPr/>
            <p:nvPr/>
          </p:nvSpPr>
          <p:spPr>
            <a:xfrm>
              <a:off x="5875560" y="211428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EC15EBB-38E8-FA44-81A1-4D2A9B621E24}"/>
                </a:ext>
              </a:extLst>
            </p:cNvPr>
            <p:cNvSpPr/>
            <p:nvPr/>
          </p:nvSpPr>
          <p:spPr>
            <a:xfrm>
              <a:off x="5900760" y="214056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76498D6-9E4B-5D49-B38A-D8DD641AD362}"/>
                </a:ext>
              </a:extLst>
            </p:cNvPr>
            <p:cNvSpPr/>
            <p:nvPr/>
          </p:nvSpPr>
          <p:spPr>
            <a:xfrm>
              <a:off x="6258599" y="21031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0" name="Group 19" descr="28§display§-1§svg§600§FALSE" title="TexMaths">
            <a:extLst>
              <a:ext uri="{FF2B5EF4-FFF2-40B4-BE49-F238E27FC236}">
                <a16:creationId xmlns:a16="http://schemas.microsoft.com/office/drawing/2014/main" id="{F8B2C359-F9C4-C646-AB51-7E7A603B33F9}"/>
              </a:ext>
            </a:extLst>
          </p:cNvPr>
          <p:cNvGrpSpPr/>
          <p:nvPr/>
        </p:nvGrpSpPr>
        <p:grpSpPr>
          <a:xfrm>
            <a:off x="5759811" y="1882050"/>
            <a:ext cx="564120" cy="333361"/>
            <a:chOff x="5875560" y="1280159"/>
            <a:chExt cx="564120" cy="33336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02A565-520D-EF47-B6EB-20B65BC409B8}"/>
                </a:ext>
              </a:extLst>
            </p:cNvPr>
            <p:cNvSpPr/>
            <p:nvPr/>
          </p:nvSpPr>
          <p:spPr>
            <a:xfrm>
              <a:off x="5875560" y="129132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A9117D9-5E0D-944E-A9DE-0A71B9619BBB}"/>
                </a:ext>
              </a:extLst>
            </p:cNvPr>
            <p:cNvSpPr/>
            <p:nvPr/>
          </p:nvSpPr>
          <p:spPr>
            <a:xfrm>
              <a:off x="5911919" y="145548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C9ACDA-8702-E74E-82CD-7C66A179B46F}"/>
                </a:ext>
              </a:extLst>
            </p:cNvPr>
            <p:cNvSpPr/>
            <p:nvPr/>
          </p:nvSpPr>
          <p:spPr>
            <a:xfrm>
              <a:off x="6258599" y="1280159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" name="Group 23" descr="28§display§\pi : S \rightarrow A§svg§600§FALSE" title="TexMaths">
            <a:extLst>
              <a:ext uri="{FF2B5EF4-FFF2-40B4-BE49-F238E27FC236}">
                <a16:creationId xmlns:a16="http://schemas.microsoft.com/office/drawing/2014/main" id="{2B6CA143-0C09-574B-AB18-1D42B3864A7E}"/>
              </a:ext>
            </a:extLst>
          </p:cNvPr>
          <p:cNvGrpSpPr/>
          <p:nvPr/>
        </p:nvGrpSpPr>
        <p:grpSpPr>
          <a:xfrm>
            <a:off x="6253731" y="4625251"/>
            <a:ext cx="1951200" cy="326160"/>
            <a:chOff x="6369480" y="4023360"/>
            <a:chExt cx="1951200" cy="32616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CF55BE-AF52-1145-9062-30393ACF2CA9}"/>
                </a:ext>
              </a:extLst>
            </p:cNvPr>
            <p:cNvSpPr/>
            <p:nvPr/>
          </p:nvSpPr>
          <p:spPr>
            <a:xfrm>
              <a:off x="6369480" y="4038479"/>
              <a:ext cx="1951200" cy="30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21" h="840">
                  <a:moveTo>
                    <a:pt x="2711" y="840"/>
                  </a:moveTo>
                  <a:lnTo>
                    <a:pt x="0" y="840"/>
                  </a:lnTo>
                  <a:lnTo>
                    <a:pt x="0" y="0"/>
                  </a:lnTo>
                  <a:lnTo>
                    <a:pt x="5421" y="0"/>
                  </a:lnTo>
                  <a:lnTo>
                    <a:pt x="5421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296D4F-0941-3D42-83ED-9A5BE10E7D22}"/>
                </a:ext>
              </a:extLst>
            </p:cNvPr>
            <p:cNvSpPr/>
            <p:nvPr/>
          </p:nvSpPr>
          <p:spPr>
            <a:xfrm>
              <a:off x="6381720" y="414936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3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7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438B64-D654-B946-A7D2-5CC057321923}"/>
                </a:ext>
              </a:extLst>
            </p:cNvPr>
            <p:cNvSpPr/>
            <p:nvPr/>
          </p:nvSpPr>
          <p:spPr>
            <a:xfrm>
              <a:off x="6797880" y="4149360"/>
              <a:ext cx="4788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532">
                  <a:moveTo>
                    <a:pt x="134" y="64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4"/>
                  </a:cubicBezTo>
                  <a:cubicBezTo>
                    <a:pt x="0" y="101"/>
                    <a:pt x="31" y="132"/>
                    <a:pt x="67" y="132"/>
                  </a:cubicBezTo>
                  <a:cubicBezTo>
                    <a:pt x="104" y="132"/>
                    <a:pt x="134" y="101"/>
                    <a:pt x="134" y="64"/>
                  </a:cubicBezTo>
                  <a:close/>
                  <a:moveTo>
                    <a:pt x="134" y="467"/>
                  </a:moveTo>
                  <a:cubicBezTo>
                    <a:pt x="134" y="431"/>
                    <a:pt x="104" y="403"/>
                    <a:pt x="67" y="403"/>
                  </a:cubicBezTo>
                  <a:cubicBezTo>
                    <a:pt x="31" y="403"/>
                    <a:pt x="0" y="431"/>
                    <a:pt x="0" y="467"/>
                  </a:cubicBezTo>
                  <a:cubicBezTo>
                    <a:pt x="0" y="504"/>
                    <a:pt x="31" y="532"/>
                    <a:pt x="67" y="532"/>
                  </a:cubicBezTo>
                  <a:cubicBezTo>
                    <a:pt x="104" y="532"/>
                    <a:pt x="134" y="504"/>
                    <a:pt x="134" y="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C81CC19-76EF-A747-9EE9-065B17F269E1}"/>
                </a:ext>
              </a:extLst>
            </p:cNvPr>
            <p:cNvSpPr/>
            <p:nvPr/>
          </p:nvSpPr>
          <p:spPr>
            <a:xfrm>
              <a:off x="7028640" y="402732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7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59"/>
                    <a:pt x="308" y="859"/>
                  </a:cubicBezTo>
                  <a:cubicBezTo>
                    <a:pt x="230" y="859"/>
                    <a:pt x="92" y="831"/>
                    <a:pt x="92" y="677"/>
                  </a:cubicBezTo>
                  <a:cubicBezTo>
                    <a:pt x="92" y="649"/>
                    <a:pt x="98" y="619"/>
                    <a:pt x="98" y="613"/>
                  </a:cubicBezTo>
                  <a:cubicBezTo>
                    <a:pt x="101" y="607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3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3"/>
                    <a:pt x="619" y="579"/>
                  </a:cubicBezTo>
                  <a:cubicBezTo>
                    <a:pt x="619" y="495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61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C08BD0D-3903-E94A-A1A7-4568091ADFFB}"/>
                </a:ext>
              </a:extLst>
            </p:cNvPr>
            <p:cNvSpPr/>
            <p:nvPr/>
          </p:nvSpPr>
          <p:spPr>
            <a:xfrm>
              <a:off x="7449120" y="4114079"/>
              <a:ext cx="393840" cy="23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5" h="644">
                  <a:moveTo>
                    <a:pt x="960" y="347"/>
                  </a:moveTo>
                  <a:cubicBezTo>
                    <a:pt x="893" y="400"/>
                    <a:pt x="860" y="451"/>
                    <a:pt x="848" y="465"/>
                  </a:cubicBezTo>
                  <a:cubicBezTo>
                    <a:pt x="795" y="551"/>
                    <a:pt x="784" y="630"/>
                    <a:pt x="784" y="630"/>
                  </a:cubicBezTo>
                  <a:cubicBezTo>
                    <a:pt x="784" y="644"/>
                    <a:pt x="798" y="644"/>
                    <a:pt x="809" y="644"/>
                  </a:cubicBezTo>
                  <a:cubicBezTo>
                    <a:pt x="829" y="644"/>
                    <a:pt x="832" y="641"/>
                    <a:pt x="837" y="621"/>
                  </a:cubicBezTo>
                  <a:cubicBezTo>
                    <a:pt x="865" y="498"/>
                    <a:pt x="938" y="395"/>
                    <a:pt x="1075" y="339"/>
                  </a:cubicBezTo>
                  <a:cubicBezTo>
                    <a:pt x="1092" y="333"/>
                    <a:pt x="1095" y="330"/>
                    <a:pt x="1095" y="322"/>
                  </a:cubicBezTo>
                  <a:cubicBezTo>
                    <a:pt x="1095" y="314"/>
                    <a:pt x="1086" y="311"/>
                    <a:pt x="1086" y="308"/>
                  </a:cubicBezTo>
                  <a:cubicBezTo>
                    <a:pt x="1030" y="288"/>
                    <a:pt x="882" y="227"/>
                    <a:pt x="834" y="20"/>
                  </a:cubicBezTo>
                  <a:cubicBezTo>
                    <a:pt x="832" y="3"/>
                    <a:pt x="829" y="0"/>
                    <a:pt x="809" y="0"/>
                  </a:cubicBezTo>
                  <a:cubicBezTo>
                    <a:pt x="798" y="0"/>
                    <a:pt x="784" y="0"/>
                    <a:pt x="784" y="14"/>
                  </a:cubicBezTo>
                  <a:cubicBezTo>
                    <a:pt x="784" y="17"/>
                    <a:pt x="795" y="95"/>
                    <a:pt x="848" y="179"/>
                  </a:cubicBezTo>
                  <a:cubicBezTo>
                    <a:pt x="871" y="216"/>
                    <a:pt x="907" y="258"/>
                    <a:pt x="960" y="297"/>
                  </a:cubicBezTo>
                  <a:lnTo>
                    <a:pt x="45" y="297"/>
                  </a:lnTo>
                  <a:cubicBezTo>
                    <a:pt x="22" y="297"/>
                    <a:pt x="0" y="297"/>
                    <a:pt x="0" y="322"/>
                  </a:cubicBezTo>
                  <a:cubicBezTo>
                    <a:pt x="0" y="347"/>
                    <a:pt x="22" y="347"/>
                    <a:pt x="45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33DEF8D-B320-6740-9371-0FFF34F710EA}"/>
                </a:ext>
              </a:extLst>
            </p:cNvPr>
            <p:cNvSpPr/>
            <p:nvPr/>
          </p:nvSpPr>
          <p:spPr>
            <a:xfrm>
              <a:off x="8004600" y="402336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5"/>
                  </a:cubicBezTo>
                  <a:cubicBezTo>
                    <a:pt x="11" y="845"/>
                    <a:pt x="0" y="845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59"/>
                  </a:cubicBezTo>
                  <a:cubicBezTo>
                    <a:pt x="269" y="845"/>
                    <a:pt x="258" y="845"/>
                    <a:pt x="249" y="845"/>
                  </a:cubicBezTo>
                  <a:cubicBezTo>
                    <a:pt x="221" y="843"/>
                    <a:pt x="190" y="831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3" y="624"/>
                    <a:pt x="633" y="792"/>
                    <a:pt x="633" y="803"/>
                  </a:cubicBezTo>
                  <a:cubicBezTo>
                    <a:pt x="633" y="843"/>
                    <a:pt x="568" y="845"/>
                    <a:pt x="543" y="845"/>
                  </a:cubicBezTo>
                  <a:cubicBezTo>
                    <a:pt x="526" y="845"/>
                    <a:pt x="512" y="845"/>
                    <a:pt x="512" y="871"/>
                  </a:cubicBezTo>
                  <a:cubicBezTo>
                    <a:pt x="512" y="885"/>
                    <a:pt x="529" y="885"/>
                    <a:pt x="529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59"/>
                  </a:cubicBezTo>
                  <a:cubicBezTo>
                    <a:pt x="846" y="845"/>
                    <a:pt x="834" y="845"/>
                    <a:pt x="818" y="845"/>
                  </a:cubicBezTo>
                  <a:cubicBezTo>
                    <a:pt x="742" y="845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3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\pi(s) = a§svg§600§FALSE" title="TexMaths">
            <a:extLst>
              <a:ext uri="{FF2B5EF4-FFF2-40B4-BE49-F238E27FC236}">
                <a16:creationId xmlns:a16="http://schemas.microsoft.com/office/drawing/2014/main" id="{886CD03B-C409-994F-B8E5-5E78EF1B4A01}"/>
              </a:ext>
            </a:extLst>
          </p:cNvPr>
          <p:cNvGrpSpPr/>
          <p:nvPr/>
        </p:nvGrpSpPr>
        <p:grpSpPr>
          <a:xfrm>
            <a:off x="6253731" y="5173891"/>
            <a:ext cx="1640519" cy="443160"/>
            <a:chOff x="6369480" y="4572000"/>
            <a:chExt cx="1640519" cy="44316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D283EE-F98A-FB4D-8C7F-38168EEF0254}"/>
                </a:ext>
              </a:extLst>
            </p:cNvPr>
            <p:cNvSpPr/>
            <p:nvPr/>
          </p:nvSpPr>
          <p:spPr>
            <a:xfrm>
              <a:off x="6369480" y="4573080"/>
              <a:ext cx="164051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58" h="1229">
                  <a:moveTo>
                    <a:pt x="22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4558" y="0"/>
                  </a:lnTo>
                  <a:lnTo>
                    <a:pt x="455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6B31967-ABCA-B042-80FB-DE2870E6D246}"/>
                </a:ext>
              </a:extLst>
            </p:cNvPr>
            <p:cNvSpPr/>
            <p:nvPr/>
          </p:nvSpPr>
          <p:spPr>
            <a:xfrm>
              <a:off x="6381720" y="471312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0545B7-C684-0842-B921-95C5486ECCDB}"/>
                </a:ext>
              </a:extLst>
            </p:cNvPr>
            <p:cNvSpPr/>
            <p:nvPr/>
          </p:nvSpPr>
          <p:spPr>
            <a:xfrm>
              <a:off x="668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F4AAE8-6B68-0E40-A02C-6CA825ED84D2}"/>
                </a:ext>
              </a:extLst>
            </p:cNvPr>
            <p:cNvSpPr/>
            <p:nvPr/>
          </p:nvSpPr>
          <p:spPr>
            <a:xfrm>
              <a:off x="6830999" y="47080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0F9F3-D5BF-1245-8148-007FBB7690B4}"/>
                </a:ext>
              </a:extLst>
            </p:cNvPr>
            <p:cNvSpPr/>
            <p:nvPr/>
          </p:nvSpPr>
          <p:spPr>
            <a:xfrm>
              <a:off x="704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EEB11D6-675F-0846-8B46-9C206F8AB235}"/>
                </a:ext>
              </a:extLst>
            </p:cNvPr>
            <p:cNvSpPr/>
            <p:nvPr/>
          </p:nvSpPr>
          <p:spPr>
            <a:xfrm>
              <a:off x="7333920" y="4741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69F4FFB-8FFA-FD46-A117-99AB697D9301}"/>
                </a:ext>
              </a:extLst>
            </p:cNvPr>
            <p:cNvSpPr/>
            <p:nvPr/>
          </p:nvSpPr>
          <p:spPr>
            <a:xfrm>
              <a:off x="7793640" y="47080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6E7A1E-3F47-D74A-AE57-FB2819250672}"/>
              </a:ext>
            </a:extLst>
          </p:cNvPr>
          <p:cNvSpPr txBox="1"/>
          <p:nvPr/>
        </p:nvSpPr>
        <p:spPr>
          <a:xfrm>
            <a:off x="4228011" y="6103411"/>
            <a:ext cx="55317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If agent is in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state, then take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action</a:t>
            </a: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8DABA4-931E-4F43-AD34-604E5E867C3B}"/>
              </a:ext>
            </a:extLst>
          </p:cNvPr>
          <p:cNvSpPr/>
          <p:nvPr/>
        </p:nvSpPr>
        <p:spPr>
          <a:xfrm flipV="1">
            <a:off x="6285050" y="5617411"/>
            <a:ext cx="430200" cy="48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EFDB5E8B-6765-A547-A324-EAFB6E26B3B2}"/>
              </a:ext>
            </a:extLst>
          </p:cNvPr>
          <p:cNvSpPr/>
          <p:nvPr/>
        </p:nvSpPr>
        <p:spPr>
          <a:xfrm flipH="1" flipV="1">
            <a:off x="7930971" y="5548650"/>
            <a:ext cx="457200" cy="554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Title 73">
            <a:extLst>
              <a:ext uri="{FF2B5EF4-FFF2-40B4-BE49-F238E27FC236}">
                <a16:creationId xmlns:a16="http://schemas.microsoft.com/office/drawing/2014/main" id="{06F0D217-619E-CF4E-AE16-ED2A5C27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AB49408-94D6-2A4B-9622-AD498E0E82A9}"/>
              </a:ext>
            </a:extLst>
          </p:cNvPr>
          <p:cNvSpPr/>
          <p:nvPr/>
        </p:nvSpPr>
        <p:spPr>
          <a:xfrm>
            <a:off x="307745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FF82C2-0E41-1C41-8115-327FD0AEF04B}"/>
              </a:ext>
            </a:extLst>
          </p:cNvPr>
          <p:cNvSpPr/>
          <p:nvPr/>
        </p:nvSpPr>
        <p:spPr>
          <a:xfrm>
            <a:off x="3931010" y="243069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956FA5-38A6-6140-96D3-8F936F93DD58}"/>
              </a:ext>
            </a:extLst>
          </p:cNvPr>
          <p:cNvSpPr/>
          <p:nvPr/>
        </p:nvSpPr>
        <p:spPr>
          <a:xfrm>
            <a:off x="478421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92FB05B-A19E-DC45-A59E-542C7877AD12}"/>
              </a:ext>
            </a:extLst>
          </p:cNvPr>
          <p:cNvSpPr/>
          <p:nvPr/>
        </p:nvSpPr>
        <p:spPr>
          <a:xfrm>
            <a:off x="307745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06F5C9-CF3C-AF4B-A9E2-833508035474}"/>
              </a:ext>
            </a:extLst>
          </p:cNvPr>
          <p:cNvSpPr/>
          <p:nvPr/>
        </p:nvSpPr>
        <p:spPr>
          <a:xfrm>
            <a:off x="3931010" y="325365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A212FD-D956-A441-9A54-CFEE7C22B949}"/>
              </a:ext>
            </a:extLst>
          </p:cNvPr>
          <p:cNvSpPr/>
          <p:nvPr/>
        </p:nvSpPr>
        <p:spPr>
          <a:xfrm>
            <a:off x="478421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55CC99-C831-E345-B42D-68296DB3DF30}"/>
              </a:ext>
            </a:extLst>
          </p:cNvPr>
          <p:cNvSpPr/>
          <p:nvPr/>
        </p:nvSpPr>
        <p:spPr>
          <a:xfrm>
            <a:off x="307745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0273E4-C470-5E45-991D-E3C15E7DBB53}"/>
              </a:ext>
            </a:extLst>
          </p:cNvPr>
          <p:cNvSpPr/>
          <p:nvPr/>
        </p:nvSpPr>
        <p:spPr>
          <a:xfrm>
            <a:off x="3931010" y="160773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B00E8A-0802-7148-ACA0-24755B0B5FCD}"/>
              </a:ext>
            </a:extLst>
          </p:cNvPr>
          <p:cNvSpPr/>
          <p:nvPr/>
        </p:nvSpPr>
        <p:spPr>
          <a:xfrm>
            <a:off x="478421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E0E14A6-5359-1C4F-829D-FC7E520FEDF1}"/>
              </a:ext>
            </a:extLst>
          </p:cNvPr>
          <p:cNvSpPr/>
          <p:nvPr/>
        </p:nvSpPr>
        <p:spPr>
          <a:xfrm>
            <a:off x="563777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5E4053-BE82-274A-A269-2092CAE42F3C}"/>
              </a:ext>
            </a:extLst>
          </p:cNvPr>
          <p:cNvSpPr/>
          <p:nvPr/>
        </p:nvSpPr>
        <p:spPr>
          <a:xfrm>
            <a:off x="563777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6964AD-6BE2-6E4D-B9D9-74148FBDD64C}"/>
              </a:ext>
            </a:extLst>
          </p:cNvPr>
          <p:cNvSpPr/>
          <p:nvPr/>
        </p:nvSpPr>
        <p:spPr>
          <a:xfrm>
            <a:off x="563777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32797-34AC-BF4C-9B3F-2C453503B707}"/>
              </a:ext>
            </a:extLst>
          </p:cNvPr>
          <p:cNvSpPr txBox="1"/>
          <p:nvPr/>
        </p:nvSpPr>
        <p:spPr>
          <a:xfrm>
            <a:off x="1164410" y="4640370"/>
            <a:ext cx="483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a rule for selecting actions:</a:t>
            </a:r>
          </a:p>
        </p:txBody>
      </p:sp>
      <p:grpSp>
        <p:nvGrpSpPr>
          <p:cNvPr id="16" name="Group 15" descr="28§display§+1§svg§600§FALSE" title="TexMaths">
            <a:extLst>
              <a:ext uri="{FF2B5EF4-FFF2-40B4-BE49-F238E27FC236}">
                <a16:creationId xmlns:a16="http://schemas.microsoft.com/office/drawing/2014/main" id="{494B7918-2512-494D-B611-3F2B4528D37E}"/>
              </a:ext>
            </a:extLst>
          </p:cNvPr>
          <p:cNvGrpSpPr/>
          <p:nvPr/>
        </p:nvGrpSpPr>
        <p:grpSpPr>
          <a:xfrm>
            <a:off x="5759811" y="2705011"/>
            <a:ext cx="564120" cy="333360"/>
            <a:chOff x="5875560" y="2103120"/>
            <a:chExt cx="564120" cy="3333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9E9366-6BDE-BF40-A1CD-4FFF88EFF467}"/>
                </a:ext>
              </a:extLst>
            </p:cNvPr>
            <p:cNvSpPr/>
            <p:nvPr/>
          </p:nvSpPr>
          <p:spPr>
            <a:xfrm>
              <a:off x="5875560" y="211428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EC15EBB-38E8-FA44-81A1-4D2A9B621E24}"/>
                </a:ext>
              </a:extLst>
            </p:cNvPr>
            <p:cNvSpPr/>
            <p:nvPr/>
          </p:nvSpPr>
          <p:spPr>
            <a:xfrm>
              <a:off x="5900760" y="214056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76498D6-9E4B-5D49-B38A-D8DD641AD362}"/>
                </a:ext>
              </a:extLst>
            </p:cNvPr>
            <p:cNvSpPr/>
            <p:nvPr/>
          </p:nvSpPr>
          <p:spPr>
            <a:xfrm>
              <a:off x="6258599" y="21031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0" name="Group 19" descr="28§display§-1§svg§600§FALSE" title="TexMaths">
            <a:extLst>
              <a:ext uri="{FF2B5EF4-FFF2-40B4-BE49-F238E27FC236}">
                <a16:creationId xmlns:a16="http://schemas.microsoft.com/office/drawing/2014/main" id="{F8B2C359-F9C4-C646-AB51-7E7A603B33F9}"/>
              </a:ext>
            </a:extLst>
          </p:cNvPr>
          <p:cNvGrpSpPr/>
          <p:nvPr/>
        </p:nvGrpSpPr>
        <p:grpSpPr>
          <a:xfrm>
            <a:off x="5759811" y="1882050"/>
            <a:ext cx="564120" cy="333361"/>
            <a:chOff x="5875560" y="1280159"/>
            <a:chExt cx="564120" cy="33336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02A565-520D-EF47-B6EB-20B65BC409B8}"/>
                </a:ext>
              </a:extLst>
            </p:cNvPr>
            <p:cNvSpPr/>
            <p:nvPr/>
          </p:nvSpPr>
          <p:spPr>
            <a:xfrm>
              <a:off x="5875560" y="129132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A9117D9-5E0D-944E-A9DE-0A71B9619BBB}"/>
                </a:ext>
              </a:extLst>
            </p:cNvPr>
            <p:cNvSpPr/>
            <p:nvPr/>
          </p:nvSpPr>
          <p:spPr>
            <a:xfrm>
              <a:off x="5911919" y="145548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C9ACDA-8702-E74E-82CD-7C66A179B46F}"/>
                </a:ext>
              </a:extLst>
            </p:cNvPr>
            <p:cNvSpPr/>
            <p:nvPr/>
          </p:nvSpPr>
          <p:spPr>
            <a:xfrm>
              <a:off x="6258599" y="1280159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" name="Group 23" descr="28§display§\pi : S \rightarrow A§svg§600§FALSE" title="TexMaths">
            <a:extLst>
              <a:ext uri="{FF2B5EF4-FFF2-40B4-BE49-F238E27FC236}">
                <a16:creationId xmlns:a16="http://schemas.microsoft.com/office/drawing/2014/main" id="{2B6CA143-0C09-574B-AB18-1D42B3864A7E}"/>
              </a:ext>
            </a:extLst>
          </p:cNvPr>
          <p:cNvGrpSpPr/>
          <p:nvPr/>
        </p:nvGrpSpPr>
        <p:grpSpPr>
          <a:xfrm>
            <a:off x="6253731" y="4625251"/>
            <a:ext cx="1951200" cy="326160"/>
            <a:chOff x="6369480" y="4023360"/>
            <a:chExt cx="1951200" cy="32616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CF55BE-AF52-1145-9062-30393ACF2CA9}"/>
                </a:ext>
              </a:extLst>
            </p:cNvPr>
            <p:cNvSpPr/>
            <p:nvPr/>
          </p:nvSpPr>
          <p:spPr>
            <a:xfrm>
              <a:off x="6369480" y="4038479"/>
              <a:ext cx="1951200" cy="30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21" h="840">
                  <a:moveTo>
                    <a:pt x="2711" y="840"/>
                  </a:moveTo>
                  <a:lnTo>
                    <a:pt x="0" y="840"/>
                  </a:lnTo>
                  <a:lnTo>
                    <a:pt x="0" y="0"/>
                  </a:lnTo>
                  <a:lnTo>
                    <a:pt x="5421" y="0"/>
                  </a:lnTo>
                  <a:lnTo>
                    <a:pt x="5421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296D4F-0941-3D42-83ED-9A5BE10E7D22}"/>
                </a:ext>
              </a:extLst>
            </p:cNvPr>
            <p:cNvSpPr/>
            <p:nvPr/>
          </p:nvSpPr>
          <p:spPr>
            <a:xfrm>
              <a:off x="6381720" y="414936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3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7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438B64-D654-B946-A7D2-5CC057321923}"/>
                </a:ext>
              </a:extLst>
            </p:cNvPr>
            <p:cNvSpPr/>
            <p:nvPr/>
          </p:nvSpPr>
          <p:spPr>
            <a:xfrm>
              <a:off x="6797880" y="4149360"/>
              <a:ext cx="4788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532">
                  <a:moveTo>
                    <a:pt x="134" y="64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4"/>
                  </a:cubicBezTo>
                  <a:cubicBezTo>
                    <a:pt x="0" y="101"/>
                    <a:pt x="31" y="132"/>
                    <a:pt x="67" y="132"/>
                  </a:cubicBezTo>
                  <a:cubicBezTo>
                    <a:pt x="104" y="132"/>
                    <a:pt x="134" y="101"/>
                    <a:pt x="134" y="64"/>
                  </a:cubicBezTo>
                  <a:close/>
                  <a:moveTo>
                    <a:pt x="134" y="467"/>
                  </a:moveTo>
                  <a:cubicBezTo>
                    <a:pt x="134" y="431"/>
                    <a:pt x="104" y="403"/>
                    <a:pt x="67" y="403"/>
                  </a:cubicBezTo>
                  <a:cubicBezTo>
                    <a:pt x="31" y="403"/>
                    <a:pt x="0" y="431"/>
                    <a:pt x="0" y="467"/>
                  </a:cubicBezTo>
                  <a:cubicBezTo>
                    <a:pt x="0" y="504"/>
                    <a:pt x="31" y="532"/>
                    <a:pt x="67" y="532"/>
                  </a:cubicBezTo>
                  <a:cubicBezTo>
                    <a:pt x="104" y="532"/>
                    <a:pt x="134" y="504"/>
                    <a:pt x="134" y="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C81CC19-76EF-A747-9EE9-065B17F269E1}"/>
                </a:ext>
              </a:extLst>
            </p:cNvPr>
            <p:cNvSpPr/>
            <p:nvPr/>
          </p:nvSpPr>
          <p:spPr>
            <a:xfrm>
              <a:off x="7028640" y="402732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7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59"/>
                    <a:pt x="308" y="859"/>
                  </a:cubicBezTo>
                  <a:cubicBezTo>
                    <a:pt x="230" y="859"/>
                    <a:pt x="92" y="831"/>
                    <a:pt x="92" y="677"/>
                  </a:cubicBezTo>
                  <a:cubicBezTo>
                    <a:pt x="92" y="649"/>
                    <a:pt x="98" y="619"/>
                    <a:pt x="98" y="613"/>
                  </a:cubicBezTo>
                  <a:cubicBezTo>
                    <a:pt x="101" y="607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3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3"/>
                    <a:pt x="619" y="579"/>
                  </a:cubicBezTo>
                  <a:cubicBezTo>
                    <a:pt x="619" y="495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61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C08BD0D-3903-E94A-A1A7-4568091ADFFB}"/>
                </a:ext>
              </a:extLst>
            </p:cNvPr>
            <p:cNvSpPr/>
            <p:nvPr/>
          </p:nvSpPr>
          <p:spPr>
            <a:xfrm>
              <a:off x="7449120" y="4114079"/>
              <a:ext cx="393840" cy="23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5" h="644">
                  <a:moveTo>
                    <a:pt x="960" y="347"/>
                  </a:moveTo>
                  <a:cubicBezTo>
                    <a:pt x="893" y="400"/>
                    <a:pt x="860" y="451"/>
                    <a:pt x="848" y="465"/>
                  </a:cubicBezTo>
                  <a:cubicBezTo>
                    <a:pt x="795" y="551"/>
                    <a:pt x="784" y="630"/>
                    <a:pt x="784" y="630"/>
                  </a:cubicBezTo>
                  <a:cubicBezTo>
                    <a:pt x="784" y="644"/>
                    <a:pt x="798" y="644"/>
                    <a:pt x="809" y="644"/>
                  </a:cubicBezTo>
                  <a:cubicBezTo>
                    <a:pt x="829" y="644"/>
                    <a:pt x="832" y="641"/>
                    <a:pt x="837" y="621"/>
                  </a:cubicBezTo>
                  <a:cubicBezTo>
                    <a:pt x="865" y="498"/>
                    <a:pt x="938" y="395"/>
                    <a:pt x="1075" y="339"/>
                  </a:cubicBezTo>
                  <a:cubicBezTo>
                    <a:pt x="1092" y="333"/>
                    <a:pt x="1095" y="330"/>
                    <a:pt x="1095" y="322"/>
                  </a:cubicBezTo>
                  <a:cubicBezTo>
                    <a:pt x="1095" y="314"/>
                    <a:pt x="1086" y="311"/>
                    <a:pt x="1086" y="308"/>
                  </a:cubicBezTo>
                  <a:cubicBezTo>
                    <a:pt x="1030" y="288"/>
                    <a:pt x="882" y="227"/>
                    <a:pt x="834" y="20"/>
                  </a:cubicBezTo>
                  <a:cubicBezTo>
                    <a:pt x="832" y="3"/>
                    <a:pt x="829" y="0"/>
                    <a:pt x="809" y="0"/>
                  </a:cubicBezTo>
                  <a:cubicBezTo>
                    <a:pt x="798" y="0"/>
                    <a:pt x="784" y="0"/>
                    <a:pt x="784" y="14"/>
                  </a:cubicBezTo>
                  <a:cubicBezTo>
                    <a:pt x="784" y="17"/>
                    <a:pt x="795" y="95"/>
                    <a:pt x="848" y="179"/>
                  </a:cubicBezTo>
                  <a:cubicBezTo>
                    <a:pt x="871" y="216"/>
                    <a:pt x="907" y="258"/>
                    <a:pt x="960" y="297"/>
                  </a:cubicBezTo>
                  <a:lnTo>
                    <a:pt x="45" y="297"/>
                  </a:lnTo>
                  <a:cubicBezTo>
                    <a:pt x="22" y="297"/>
                    <a:pt x="0" y="297"/>
                    <a:pt x="0" y="322"/>
                  </a:cubicBezTo>
                  <a:cubicBezTo>
                    <a:pt x="0" y="347"/>
                    <a:pt x="22" y="347"/>
                    <a:pt x="45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33DEF8D-B320-6740-9371-0FFF34F710EA}"/>
                </a:ext>
              </a:extLst>
            </p:cNvPr>
            <p:cNvSpPr/>
            <p:nvPr/>
          </p:nvSpPr>
          <p:spPr>
            <a:xfrm>
              <a:off x="8004600" y="402336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5"/>
                  </a:cubicBezTo>
                  <a:cubicBezTo>
                    <a:pt x="11" y="845"/>
                    <a:pt x="0" y="845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59"/>
                  </a:cubicBezTo>
                  <a:cubicBezTo>
                    <a:pt x="269" y="845"/>
                    <a:pt x="258" y="845"/>
                    <a:pt x="249" y="845"/>
                  </a:cubicBezTo>
                  <a:cubicBezTo>
                    <a:pt x="221" y="843"/>
                    <a:pt x="190" y="831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3" y="624"/>
                    <a:pt x="633" y="792"/>
                    <a:pt x="633" y="803"/>
                  </a:cubicBezTo>
                  <a:cubicBezTo>
                    <a:pt x="633" y="843"/>
                    <a:pt x="568" y="845"/>
                    <a:pt x="543" y="845"/>
                  </a:cubicBezTo>
                  <a:cubicBezTo>
                    <a:pt x="526" y="845"/>
                    <a:pt x="512" y="845"/>
                    <a:pt x="512" y="871"/>
                  </a:cubicBezTo>
                  <a:cubicBezTo>
                    <a:pt x="512" y="885"/>
                    <a:pt x="529" y="885"/>
                    <a:pt x="529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59"/>
                  </a:cubicBezTo>
                  <a:cubicBezTo>
                    <a:pt x="846" y="845"/>
                    <a:pt x="834" y="845"/>
                    <a:pt x="818" y="845"/>
                  </a:cubicBezTo>
                  <a:cubicBezTo>
                    <a:pt x="742" y="845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3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\pi(s) = a§svg§600§FALSE" title="TexMaths">
            <a:extLst>
              <a:ext uri="{FF2B5EF4-FFF2-40B4-BE49-F238E27FC236}">
                <a16:creationId xmlns:a16="http://schemas.microsoft.com/office/drawing/2014/main" id="{886CD03B-C409-994F-B8E5-5E78EF1B4A01}"/>
              </a:ext>
            </a:extLst>
          </p:cNvPr>
          <p:cNvGrpSpPr/>
          <p:nvPr/>
        </p:nvGrpSpPr>
        <p:grpSpPr>
          <a:xfrm>
            <a:off x="6253731" y="5173891"/>
            <a:ext cx="1640519" cy="443160"/>
            <a:chOff x="6369480" y="4572000"/>
            <a:chExt cx="1640519" cy="44316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D283EE-F98A-FB4D-8C7F-38168EEF0254}"/>
                </a:ext>
              </a:extLst>
            </p:cNvPr>
            <p:cNvSpPr/>
            <p:nvPr/>
          </p:nvSpPr>
          <p:spPr>
            <a:xfrm>
              <a:off x="6369480" y="4573080"/>
              <a:ext cx="164051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58" h="1229">
                  <a:moveTo>
                    <a:pt x="22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4558" y="0"/>
                  </a:lnTo>
                  <a:lnTo>
                    <a:pt x="455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6B31967-ABCA-B042-80FB-DE2870E6D246}"/>
                </a:ext>
              </a:extLst>
            </p:cNvPr>
            <p:cNvSpPr/>
            <p:nvPr/>
          </p:nvSpPr>
          <p:spPr>
            <a:xfrm>
              <a:off x="6381720" y="471312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0545B7-C684-0842-B921-95C5486ECCDB}"/>
                </a:ext>
              </a:extLst>
            </p:cNvPr>
            <p:cNvSpPr/>
            <p:nvPr/>
          </p:nvSpPr>
          <p:spPr>
            <a:xfrm>
              <a:off x="668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F4AAE8-6B68-0E40-A02C-6CA825ED84D2}"/>
                </a:ext>
              </a:extLst>
            </p:cNvPr>
            <p:cNvSpPr/>
            <p:nvPr/>
          </p:nvSpPr>
          <p:spPr>
            <a:xfrm>
              <a:off x="6830999" y="47080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0F9F3-D5BF-1245-8148-007FBB7690B4}"/>
                </a:ext>
              </a:extLst>
            </p:cNvPr>
            <p:cNvSpPr/>
            <p:nvPr/>
          </p:nvSpPr>
          <p:spPr>
            <a:xfrm>
              <a:off x="704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EEB11D6-675F-0846-8B46-9C206F8AB235}"/>
                </a:ext>
              </a:extLst>
            </p:cNvPr>
            <p:cNvSpPr/>
            <p:nvPr/>
          </p:nvSpPr>
          <p:spPr>
            <a:xfrm>
              <a:off x="7333920" y="4741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69F4FFB-8FFA-FD46-A117-99AB697D9301}"/>
                </a:ext>
              </a:extLst>
            </p:cNvPr>
            <p:cNvSpPr/>
            <p:nvPr/>
          </p:nvSpPr>
          <p:spPr>
            <a:xfrm>
              <a:off x="7793640" y="47080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6E7A1E-3F47-D74A-AE57-FB2819250672}"/>
              </a:ext>
            </a:extLst>
          </p:cNvPr>
          <p:cNvSpPr txBox="1"/>
          <p:nvPr/>
        </p:nvSpPr>
        <p:spPr>
          <a:xfrm>
            <a:off x="4228011" y="6103411"/>
            <a:ext cx="55317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If agent is in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state, then take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action</a:t>
            </a: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8DABA4-931E-4F43-AD34-604E5E867C3B}"/>
              </a:ext>
            </a:extLst>
          </p:cNvPr>
          <p:cNvSpPr/>
          <p:nvPr/>
        </p:nvSpPr>
        <p:spPr>
          <a:xfrm flipV="1">
            <a:off x="6285050" y="5617411"/>
            <a:ext cx="430200" cy="48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EFDB5E8B-6765-A547-A324-EAFB6E26B3B2}"/>
              </a:ext>
            </a:extLst>
          </p:cNvPr>
          <p:cNvSpPr/>
          <p:nvPr/>
        </p:nvSpPr>
        <p:spPr>
          <a:xfrm flipH="1" flipV="1">
            <a:off x="7930971" y="5548650"/>
            <a:ext cx="457200" cy="554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DC2BEF49-2E1A-C948-8E19-9EAFD262527B}"/>
              </a:ext>
            </a:extLst>
          </p:cNvPr>
          <p:cNvSpPr/>
          <p:nvPr/>
        </p:nvSpPr>
        <p:spPr>
          <a:xfrm>
            <a:off x="34504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901992FE-3122-D046-BD3A-C1FC755C3470}"/>
              </a:ext>
            </a:extLst>
          </p:cNvPr>
          <p:cNvSpPr/>
          <p:nvPr/>
        </p:nvSpPr>
        <p:spPr>
          <a:xfrm>
            <a:off x="43648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8A2C997B-D63D-2F4D-8CB8-ECA9FFD1DF94}"/>
              </a:ext>
            </a:extLst>
          </p:cNvPr>
          <p:cNvSpPr/>
          <p:nvPr/>
        </p:nvSpPr>
        <p:spPr>
          <a:xfrm>
            <a:off x="34504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ADBE38E5-A738-4144-8E28-657450DCC410}"/>
              </a:ext>
            </a:extLst>
          </p:cNvPr>
          <p:cNvSpPr/>
          <p:nvPr/>
        </p:nvSpPr>
        <p:spPr>
          <a:xfrm>
            <a:off x="43648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6685A0F3-4902-8D44-9C24-253E941648AB}"/>
              </a:ext>
            </a:extLst>
          </p:cNvPr>
          <p:cNvSpPr/>
          <p:nvPr/>
        </p:nvSpPr>
        <p:spPr>
          <a:xfrm>
            <a:off x="5279211" y="3710850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7" name="Straight Connector 46">
            <a:extLst>
              <a:ext uri="{FF2B5EF4-FFF2-40B4-BE49-F238E27FC236}">
                <a16:creationId xmlns:a16="http://schemas.microsoft.com/office/drawing/2014/main" id="{27214133-D735-FB43-81C3-CBA404243262}"/>
              </a:ext>
            </a:extLst>
          </p:cNvPr>
          <p:cNvSpPr/>
          <p:nvPr/>
        </p:nvSpPr>
        <p:spPr>
          <a:xfrm flipV="1">
            <a:off x="6080211" y="2887891"/>
            <a:ext cx="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74D6D0A8-D4FB-384E-A60A-C9E160C4D7BB}"/>
              </a:ext>
            </a:extLst>
          </p:cNvPr>
          <p:cNvSpPr/>
          <p:nvPr/>
        </p:nvSpPr>
        <p:spPr>
          <a:xfrm>
            <a:off x="5257251" y="2887891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9" name="Straight Connector 48">
            <a:extLst>
              <a:ext uri="{FF2B5EF4-FFF2-40B4-BE49-F238E27FC236}">
                <a16:creationId xmlns:a16="http://schemas.microsoft.com/office/drawing/2014/main" id="{96370CFD-1EF3-5A48-A1FB-A9C3432E9FD0}"/>
              </a:ext>
            </a:extLst>
          </p:cNvPr>
          <p:cNvSpPr/>
          <p:nvPr/>
        </p:nvSpPr>
        <p:spPr>
          <a:xfrm>
            <a:off x="3450411" y="2796451"/>
            <a:ext cx="0" cy="7315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B7809B32-0DB4-8846-8B53-66F973408B77}"/>
              </a:ext>
            </a:extLst>
          </p:cNvPr>
          <p:cNvSpPr/>
          <p:nvPr/>
        </p:nvSpPr>
        <p:spPr>
          <a:xfrm>
            <a:off x="5279211" y="2064930"/>
            <a:ext cx="0" cy="7315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4" name="Title 73">
            <a:extLst>
              <a:ext uri="{FF2B5EF4-FFF2-40B4-BE49-F238E27FC236}">
                <a16:creationId xmlns:a16="http://schemas.microsoft.com/office/drawing/2014/main" id="{06F0D217-619E-CF4E-AE16-ED2A5C27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640654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AB49408-94D6-2A4B-9622-AD498E0E82A9}"/>
              </a:ext>
            </a:extLst>
          </p:cNvPr>
          <p:cNvSpPr/>
          <p:nvPr/>
        </p:nvSpPr>
        <p:spPr>
          <a:xfrm>
            <a:off x="307745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FF82C2-0E41-1C41-8115-327FD0AEF04B}"/>
              </a:ext>
            </a:extLst>
          </p:cNvPr>
          <p:cNvSpPr/>
          <p:nvPr/>
        </p:nvSpPr>
        <p:spPr>
          <a:xfrm>
            <a:off x="3931010" y="243069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956FA5-38A6-6140-96D3-8F936F93DD58}"/>
              </a:ext>
            </a:extLst>
          </p:cNvPr>
          <p:cNvSpPr/>
          <p:nvPr/>
        </p:nvSpPr>
        <p:spPr>
          <a:xfrm>
            <a:off x="478421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92FB05B-A19E-DC45-A59E-542C7877AD12}"/>
              </a:ext>
            </a:extLst>
          </p:cNvPr>
          <p:cNvSpPr/>
          <p:nvPr/>
        </p:nvSpPr>
        <p:spPr>
          <a:xfrm>
            <a:off x="307745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06F5C9-CF3C-AF4B-A9E2-833508035474}"/>
              </a:ext>
            </a:extLst>
          </p:cNvPr>
          <p:cNvSpPr/>
          <p:nvPr/>
        </p:nvSpPr>
        <p:spPr>
          <a:xfrm>
            <a:off x="3931010" y="325365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A212FD-D956-A441-9A54-CFEE7C22B949}"/>
              </a:ext>
            </a:extLst>
          </p:cNvPr>
          <p:cNvSpPr/>
          <p:nvPr/>
        </p:nvSpPr>
        <p:spPr>
          <a:xfrm>
            <a:off x="478421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55CC99-C831-E345-B42D-68296DB3DF30}"/>
              </a:ext>
            </a:extLst>
          </p:cNvPr>
          <p:cNvSpPr/>
          <p:nvPr/>
        </p:nvSpPr>
        <p:spPr>
          <a:xfrm>
            <a:off x="307745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0273E4-C470-5E45-991D-E3C15E7DBB53}"/>
              </a:ext>
            </a:extLst>
          </p:cNvPr>
          <p:cNvSpPr/>
          <p:nvPr/>
        </p:nvSpPr>
        <p:spPr>
          <a:xfrm>
            <a:off x="3931010" y="160773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B00E8A-0802-7148-ACA0-24755B0B5FCD}"/>
              </a:ext>
            </a:extLst>
          </p:cNvPr>
          <p:cNvSpPr/>
          <p:nvPr/>
        </p:nvSpPr>
        <p:spPr>
          <a:xfrm>
            <a:off x="478421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E0E14A6-5359-1C4F-829D-FC7E520FEDF1}"/>
              </a:ext>
            </a:extLst>
          </p:cNvPr>
          <p:cNvSpPr/>
          <p:nvPr/>
        </p:nvSpPr>
        <p:spPr>
          <a:xfrm>
            <a:off x="563777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5E4053-BE82-274A-A269-2092CAE42F3C}"/>
              </a:ext>
            </a:extLst>
          </p:cNvPr>
          <p:cNvSpPr/>
          <p:nvPr/>
        </p:nvSpPr>
        <p:spPr>
          <a:xfrm>
            <a:off x="563777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6964AD-6BE2-6E4D-B9D9-74148FBDD64C}"/>
              </a:ext>
            </a:extLst>
          </p:cNvPr>
          <p:cNvSpPr/>
          <p:nvPr/>
        </p:nvSpPr>
        <p:spPr>
          <a:xfrm>
            <a:off x="563777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32797-34AC-BF4C-9B3F-2C453503B707}"/>
              </a:ext>
            </a:extLst>
          </p:cNvPr>
          <p:cNvSpPr txBox="1"/>
          <p:nvPr/>
        </p:nvSpPr>
        <p:spPr>
          <a:xfrm>
            <a:off x="1164410" y="4640370"/>
            <a:ext cx="483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a rule for selecting actions:</a:t>
            </a:r>
          </a:p>
        </p:txBody>
      </p:sp>
      <p:grpSp>
        <p:nvGrpSpPr>
          <p:cNvPr id="16" name="Group 15" descr="28§display§+1§svg§600§FALSE" title="TexMaths">
            <a:extLst>
              <a:ext uri="{FF2B5EF4-FFF2-40B4-BE49-F238E27FC236}">
                <a16:creationId xmlns:a16="http://schemas.microsoft.com/office/drawing/2014/main" id="{494B7918-2512-494D-B611-3F2B4528D37E}"/>
              </a:ext>
            </a:extLst>
          </p:cNvPr>
          <p:cNvGrpSpPr/>
          <p:nvPr/>
        </p:nvGrpSpPr>
        <p:grpSpPr>
          <a:xfrm>
            <a:off x="5759811" y="2705011"/>
            <a:ext cx="564120" cy="333360"/>
            <a:chOff x="5875560" y="2103120"/>
            <a:chExt cx="564120" cy="3333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9E9366-6BDE-BF40-A1CD-4FFF88EFF467}"/>
                </a:ext>
              </a:extLst>
            </p:cNvPr>
            <p:cNvSpPr/>
            <p:nvPr/>
          </p:nvSpPr>
          <p:spPr>
            <a:xfrm>
              <a:off x="5875560" y="211428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EC15EBB-38E8-FA44-81A1-4D2A9B621E24}"/>
                </a:ext>
              </a:extLst>
            </p:cNvPr>
            <p:cNvSpPr/>
            <p:nvPr/>
          </p:nvSpPr>
          <p:spPr>
            <a:xfrm>
              <a:off x="5900760" y="214056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76498D6-9E4B-5D49-B38A-D8DD641AD362}"/>
                </a:ext>
              </a:extLst>
            </p:cNvPr>
            <p:cNvSpPr/>
            <p:nvPr/>
          </p:nvSpPr>
          <p:spPr>
            <a:xfrm>
              <a:off x="6258599" y="21031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0" name="Group 19" descr="28§display§-1§svg§600§FALSE" title="TexMaths">
            <a:extLst>
              <a:ext uri="{FF2B5EF4-FFF2-40B4-BE49-F238E27FC236}">
                <a16:creationId xmlns:a16="http://schemas.microsoft.com/office/drawing/2014/main" id="{F8B2C359-F9C4-C646-AB51-7E7A603B33F9}"/>
              </a:ext>
            </a:extLst>
          </p:cNvPr>
          <p:cNvGrpSpPr/>
          <p:nvPr/>
        </p:nvGrpSpPr>
        <p:grpSpPr>
          <a:xfrm>
            <a:off x="5759811" y="1882050"/>
            <a:ext cx="564120" cy="333361"/>
            <a:chOff x="5875560" y="1280159"/>
            <a:chExt cx="564120" cy="33336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02A565-520D-EF47-B6EB-20B65BC409B8}"/>
                </a:ext>
              </a:extLst>
            </p:cNvPr>
            <p:cNvSpPr/>
            <p:nvPr/>
          </p:nvSpPr>
          <p:spPr>
            <a:xfrm>
              <a:off x="5875560" y="129132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A9117D9-5E0D-944E-A9DE-0A71B9619BBB}"/>
                </a:ext>
              </a:extLst>
            </p:cNvPr>
            <p:cNvSpPr/>
            <p:nvPr/>
          </p:nvSpPr>
          <p:spPr>
            <a:xfrm>
              <a:off x="5911919" y="145548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C9ACDA-8702-E74E-82CD-7C66A179B46F}"/>
                </a:ext>
              </a:extLst>
            </p:cNvPr>
            <p:cNvSpPr/>
            <p:nvPr/>
          </p:nvSpPr>
          <p:spPr>
            <a:xfrm>
              <a:off x="6258599" y="1280159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" name="Group 23" descr="28§display§\pi : S \rightarrow A§svg§600§FALSE" title="TexMaths">
            <a:extLst>
              <a:ext uri="{FF2B5EF4-FFF2-40B4-BE49-F238E27FC236}">
                <a16:creationId xmlns:a16="http://schemas.microsoft.com/office/drawing/2014/main" id="{2B6CA143-0C09-574B-AB18-1D42B3864A7E}"/>
              </a:ext>
            </a:extLst>
          </p:cNvPr>
          <p:cNvGrpSpPr/>
          <p:nvPr/>
        </p:nvGrpSpPr>
        <p:grpSpPr>
          <a:xfrm>
            <a:off x="6253731" y="4625251"/>
            <a:ext cx="1951200" cy="326160"/>
            <a:chOff x="6369480" y="4023360"/>
            <a:chExt cx="1951200" cy="32616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CF55BE-AF52-1145-9062-30393ACF2CA9}"/>
                </a:ext>
              </a:extLst>
            </p:cNvPr>
            <p:cNvSpPr/>
            <p:nvPr/>
          </p:nvSpPr>
          <p:spPr>
            <a:xfrm>
              <a:off x="6369480" y="4038479"/>
              <a:ext cx="1951200" cy="30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21" h="840">
                  <a:moveTo>
                    <a:pt x="2711" y="840"/>
                  </a:moveTo>
                  <a:lnTo>
                    <a:pt x="0" y="840"/>
                  </a:lnTo>
                  <a:lnTo>
                    <a:pt x="0" y="0"/>
                  </a:lnTo>
                  <a:lnTo>
                    <a:pt x="5421" y="0"/>
                  </a:lnTo>
                  <a:lnTo>
                    <a:pt x="5421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296D4F-0941-3D42-83ED-9A5BE10E7D22}"/>
                </a:ext>
              </a:extLst>
            </p:cNvPr>
            <p:cNvSpPr/>
            <p:nvPr/>
          </p:nvSpPr>
          <p:spPr>
            <a:xfrm>
              <a:off x="6381720" y="414936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3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7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438B64-D654-B946-A7D2-5CC057321923}"/>
                </a:ext>
              </a:extLst>
            </p:cNvPr>
            <p:cNvSpPr/>
            <p:nvPr/>
          </p:nvSpPr>
          <p:spPr>
            <a:xfrm>
              <a:off x="6797880" y="4149360"/>
              <a:ext cx="4788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532">
                  <a:moveTo>
                    <a:pt x="134" y="64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4"/>
                  </a:cubicBezTo>
                  <a:cubicBezTo>
                    <a:pt x="0" y="101"/>
                    <a:pt x="31" y="132"/>
                    <a:pt x="67" y="132"/>
                  </a:cubicBezTo>
                  <a:cubicBezTo>
                    <a:pt x="104" y="132"/>
                    <a:pt x="134" y="101"/>
                    <a:pt x="134" y="64"/>
                  </a:cubicBezTo>
                  <a:close/>
                  <a:moveTo>
                    <a:pt x="134" y="467"/>
                  </a:moveTo>
                  <a:cubicBezTo>
                    <a:pt x="134" y="431"/>
                    <a:pt x="104" y="403"/>
                    <a:pt x="67" y="403"/>
                  </a:cubicBezTo>
                  <a:cubicBezTo>
                    <a:pt x="31" y="403"/>
                    <a:pt x="0" y="431"/>
                    <a:pt x="0" y="467"/>
                  </a:cubicBezTo>
                  <a:cubicBezTo>
                    <a:pt x="0" y="504"/>
                    <a:pt x="31" y="532"/>
                    <a:pt x="67" y="532"/>
                  </a:cubicBezTo>
                  <a:cubicBezTo>
                    <a:pt x="104" y="532"/>
                    <a:pt x="134" y="504"/>
                    <a:pt x="134" y="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C81CC19-76EF-A747-9EE9-065B17F269E1}"/>
                </a:ext>
              </a:extLst>
            </p:cNvPr>
            <p:cNvSpPr/>
            <p:nvPr/>
          </p:nvSpPr>
          <p:spPr>
            <a:xfrm>
              <a:off x="7028640" y="402732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7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59"/>
                    <a:pt x="308" y="859"/>
                  </a:cubicBezTo>
                  <a:cubicBezTo>
                    <a:pt x="230" y="859"/>
                    <a:pt x="92" y="831"/>
                    <a:pt x="92" y="677"/>
                  </a:cubicBezTo>
                  <a:cubicBezTo>
                    <a:pt x="92" y="649"/>
                    <a:pt x="98" y="619"/>
                    <a:pt x="98" y="613"/>
                  </a:cubicBezTo>
                  <a:cubicBezTo>
                    <a:pt x="101" y="607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3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3"/>
                    <a:pt x="619" y="579"/>
                  </a:cubicBezTo>
                  <a:cubicBezTo>
                    <a:pt x="619" y="495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61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C08BD0D-3903-E94A-A1A7-4568091ADFFB}"/>
                </a:ext>
              </a:extLst>
            </p:cNvPr>
            <p:cNvSpPr/>
            <p:nvPr/>
          </p:nvSpPr>
          <p:spPr>
            <a:xfrm>
              <a:off x="7449120" y="4114079"/>
              <a:ext cx="393840" cy="23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5" h="644">
                  <a:moveTo>
                    <a:pt x="960" y="347"/>
                  </a:moveTo>
                  <a:cubicBezTo>
                    <a:pt x="893" y="400"/>
                    <a:pt x="860" y="451"/>
                    <a:pt x="848" y="465"/>
                  </a:cubicBezTo>
                  <a:cubicBezTo>
                    <a:pt x="795" y="551"/>
                    <a:pt x="784" y="630"/>
                    <a:pt x="784" y="630"/>
                  </a:cubicBezTo>
                  <a:cubicBezTo>
                    <a:pt x="784" y="644"/>
                    <a:pt x="798" y="644"/>
                    <a:pt x="809" y="644"/>
                  </a:cubicBezTo>
                  <a:cubicBezTo>
                    <a:pt x="829" y="644"/>
                    <a:pt x="832" y="641"/>
                    <a:pt x="837" y="621"/>
                  </a:cubicBezTo>
                  <a:cubicBezTo>
                    <a:pt x="865" y="498"/>
                    <a:pt x="938" y="395"/>
                    <a:pt x="1075" y="339"/>
                  </a:cubicBezTo>
                  <a:cubicBezTo>
                    <a:pt x="1092" y="333"/>
                    <a:pt x="1095" y="330"/>
                    <a:pt x="1095" y="322"/>
                  </a:cubicBezTo>
                  <a:cubicBezTo>
                    <a:pt x="1095" y="314"/>
                    <a:pt x="1086" y="311"/>
                    <a:pt x="1086" y="308"/>
                  </a:cubicBezTo>
                  <a:cubicBezTo>
                    <a:pt x="1030" y="288"/>
                    <a:pt x="882" y="227"/>
                    <a:pt x="834" y="20"/>
                  </a:cubicBezTo>
                  <a:cubicBezTo>
                    <a:pt x="832" y="3"/>
                    <a:pt x="829" y="0"/>
                    <a:pt x="809" y="0"/>
                  </a:cubicBezTo>
                  <a:cubicBezTo>
                    <a:pt x="798" y="0"/>
                    <a:pt x="784" y="0"/>
                    <a:pt x="784" y="14"/>
                  </a:cubicBezTo>
                  <a:cubicBezTo>
                    <a:pt x="784" y="17"/>
                    <a:pt x="795" y="95"/>
                    <a:pt x="848" y="179"/>
                  </a:cubicBezTo>
                  <a:cubicBezTo>
                    <a:pt x="871" y="216"/>
                    <a:pt x="907" y="258"/>
                    <a:pt x="960" y="297"/>
                  </a:cubicBezTo>
                  <a:lnTo>
                    <a:pt x="45" y="297"/>
                  </a:lnTo>
                  <a:cubicBezTo>
                    <a:pt x="22" y="297"/>
                    <a:pt x="0" y="297"/>
                    <a:pt x="0" y="322"/>
                  </a:cubicBezTo>
                  <a:cubicBezTo>
                    <a:pt x="0" y="347"/>
                    <a:pt x="22" y="347"/>
                    <a:pt x="45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33DEF8D-B320-6740-9371-0FFF34F710EA}"/>
                </a:ext>
              </a:extLst>
            </p:cNvPr>
            <p:cNvSpPr/>
            <p:nvPr/>
          </p:nvSpPr>
          <p:spPr>
            <a:xfrm>
              <a:off x="8004600" y="402336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5"/>
                  </a:cubicBezTo>
                  <a:cubicBezTo>
                    <a:pt x="11" y="845"/>
                    <a:pt x="0" y="845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59"/>
                  </a:cubicBezTo>
                  <a:cubicBezTo>
                    <a:pt x="269" y="845"/>
                    <a:pt x="258" y="845"/>
                    <a:pt x="249" y="845"/>
                  </a:cubicBezTo>
                  <a:cubicBezTo>
                    <a:pt x="221" y="843"/>
                    <a:pt x="190" y="831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3" y="624"/>
                    <a:pt x="633" y="792"/>
                    <a:pt x="633" y="803"/>
                  </a:cubicBezTo>
                  <a:cubicBezTo>
                    <a:pt x="633" y="843"/>
                    <a:pt x="568" y="845"/>
                    <a:pt x="543" y="845"/>
                  </a:cubicBezTo>
                  <a:cubicBezTo>
                    <a:pt x="526" y="845"/>
                    <a:pt x="512" y="845"/>
                    <a:pt x="512" y="871"/>
                  </a:cubicBezTo>
                  <a:cubicBezTo>
                    <a:pt x="512" y="885"/>
                    <a:pt x="529" y="885"/>
                    <a:pt x="529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59"/>
                  </a:cubicBezTo>
                  <a:cubicBezTo>
                    <a:pt x="846" y="845"/>
                    <a:pt x="834" y="845"/>
                    <a:pt x="818" y="845"/>
                  </a:cubicBezTo>
                  <a:cubicBezTo>
                    <a:pt x="742" y="845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3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\pi(s) = a§svg§600§FALSE" title="TexMaths">
            <a:extLst>
              <a:ext uri="{FF2B5EF4-FFF2-40B4-BE49-F238E27FC236}">
                <a16:creationId xmlns:a16="http://schemas.microsoft.com/office/drawing/2014/main" id="{886CD03B-C409-994F-B8E5-5E78EF1B4A01}"/>
              </a:ext>
            </a:extLst>
          </p:cNvPr>
          <p:cNvGrpSpPr/>
          <p:nvPr/>
        </p:nvGrpSpPr>
        <p:grpSpPr>
          <a:xfrm>
            <a:off x="6253731" y="5173891"/>
            <a:ext cx="1640519" cy="443160"/>
            <a:chOff x="6369480" y="4572000"/>
            <a:chExt cx="1640519" cy="44316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D283EE-F98A-FB4D-8C7F-38168EEF0254}"/>
                </a:ext>
              </a:extLst>
            </p:cNvPr>
            <p:cNvSpPr/>
            <p:nvPr/>
          </p:nvSpPr>
          <p:spPr>
            <a:xfrm>
              <a:off x="6369480" y="4573080"/>
              <a:ext cx="164051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58" h="1229">
                  <a:moveTo>
                    <a:pt x="22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4558" y="0"/>
                  </a:lnTo>
                  <a:lnTo>
                    <a:pt x="455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6B31967-ABCA-B042-80FB-DE2870E6D246}"/>
                </a:ext>
              </a:extLst>
            </p:cNvPr>
            <p:cNvSpPr/>
            <p:nvPr/>
          </p:nvSpPr>
          <p:spPr>
            <a:xfrm>
              <a:off x="6381720" y="471312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0545B7-C684-0842-B921-95C5486ECCDB}"/>
                </a:ext>
              </a:extLst>
            </p:cNvPr>
            <p:cNvSpPr/>
            <p:nvPr/>
          </p:nvSpPr>
          <p:spPr>
            <a:xfrm>
              <a:off x="668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F4AAE8-6B68-0E40-A02C-6CA825ED84D2}"/>
                </a:ext>
              </a:extLst>
            </p:cNvPr>
            <p:cNvSpPr/>
            <p:nvPr/>
          </p:nvSpPr>
          <p:spPr>
            <a:xfrm>
              <a:off x="6830999" y="47080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0F9F3-D5BF-1245-8148-007FBB7690B4}"/>
                </a:ext>
              </a:extLst>
            </p:cNvPr>
            <p:cNvSpPr/>
            <p:nvPr/>
          </p:nvSpPr>
          <p:spPr>
            <a:xfrm>
              <a:off x="704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EEB11D6-675F-0846-8B46-9C206F8AB235}"/>
                </a:ext>
              </a:extLst>
            </p:cNvPr>
            <p:cNvSpPr/>
            <p:nvPr/>
          </p:nvSpPr>
          <p:spPr>
            <a:xfrm>
              <a:off x="7333920" y="4741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69F4FFB-8FFA-FD46-A117-99AB697D9301}"/>
                </a:ext>
              </a:extLst>
            </p:cNvPr>
            <p:cNvSpPr/>
            <p:nvPr/>
          </p:nvSpPr>
          <p:spPr>
            <a:xfrm>
              <a:off x="7793640" y="47080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6E7A1E-3F47-D74A-AE57-FB2819250672}"/>
              </a:ext>
            </a:extLst>
          </p:cNvPr>
          <p:cNvSpPr txBox="1"/>
          <p:nvPr/>
        </p:nvSpPr>
        <p:spPr>
          <a:xfrm>
            <a:off x="4228011" y="6103411"/>
            <a:ext cx="55317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If agent is in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state, then take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action</a:t>
            </a: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8DABA4-931E-4F43-AD34-604E5E867C3B}"/>
              </a:ext>
            </a:extLst>
          </p:cNvPr>
          <p:cNvSpPr/>
          <p:nvPr/>
        </p:nvSpPr>
        <p:spPr>
          <a:xfrm flipV="1">
            <a:off x="6285050" y="5617411"/>
            <a:ext cx="430200" cy="48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EFDB5E8B-6765-A547-A324-EAFB6E26B3B2}"/>
              </a:ext>
            </a:extLst>
          </p:cNvPr>
          <p:cNvSpPr/>
          <p:nvPr/>
        </p:nvSpPr>
        <p:spPr>
          <a:xfrm flipH="1" flipV="1">
            <a:off x="7930971" y="5548650"/>
            <a:ext cx="457200" cy="554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DC2BEF49-2E1A-C948-8E19-9EAFD262527B}"/>
              </a:ext>
            </a:extLst>
          </p:cNvPr>
          <p:cNvSpPr/>
          <p:nvPr/>
        </p:nvSpPr>
        <p:spPr>
          <a:xfrm>
            <a:off x="34504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901992FE-3122-D046-BD3A-C1FC755C3470}"/>
              </a:ext>
            </a:extLst>
          </p:cNvPr>
          <p:cNvSpPr/>
          <p:nvPr/>
        </p:nvSpPr>
        <p:spPr>
          <a:xfrm>
            <a:off x="43648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8A2C997B-D63D-2F4D-8CB8-ECA9FFD1DF94}"/>
              </a:ext>
            </a:extLst>
          </p:cNvPr>
          <p:cNvSpPr/>
          <p:nvPr/>
        </p:nvSpPr>
        <p:spPr>
          <a:xfrm>
            <a:off x="34504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ADBE38E5-A738-4144-8E28-657450DCC410}"/>
              </a:ext>
            </a:extLst>
          </p:cNvPr>
          <p:cNvSpPr/>
          <p:nvPr/>
        </p:nvSpPr>
        <p:spPr>
          <a:xfrm>
            <a:off x="43648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6685A0F3-4902-8D44-9C24-253E941648AB}"/>
              </a:ext>
            </a:extLst>
          </p:cNvPr>
          <p:cNvSpPr/>
          <p:nvPr/>
        </p:nvSpPr>
        <p:spPr>
          <a:xfrm>
            <a:off x="5279211" y="3710850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7" name="Straight Connector 46">
            <a:extLst>
              <a:ext uri="{FF2B5EF4-FFF2-40B4-BE49-F238E27FC236}">
                <a16:creationId xmlns:a16="http://schemas.microsoft.com/office/drawing/2014/main" id="{27214133-D735-FB43-81C3-CBA404243262}"/>
              </a:ext>
            </a:extLst>
          </p:cNvPr>
          <p:cNvSpPr/>
          <p:nvPr/>
        </p:nvSpPr>
        <p:spPr>
          <a:xfrm flipV="1">
            <a:off x="6080211" y="2887891"/>
            <a:ext cx="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74D6D0A8-D4FB-384E-A60A-C9E160C4D7BB}"/>
              </a:ext>
            </a:extLst>
          </p:cNvPr>
          <p:cNvSpPr/>
          <p:nvPr/>
        </p:nvSpPr>
        <p:spPr>
          <a:xfrm>
            <a:off x="5257251" y="2887891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9" name="Straight Connector 48">
            <a:extLst>
              <a:ext uri="{FF2B5EF4-FFF2-40B4-BE49-F238E27FC236}">
                <a16:creationId xmlns:a16="http://schemas.microsoft.com/office/drawing/2014/main" id="{96370CFD-1EF3-5A48-A1FB-A9C3432E9FD0}"/>
              </a:ext>
            </a:extLst>
          </p:cNvPr>
          <p:cNvSpPr/>
          <p:nvPr/>
        </p:nvSpPr>
        <p:spPr>
          <a:xfrm>
            <a:off x="3450411" y="2796451"/>
            <a:ext cx="0" cy="7315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B7809B32-0DB4-8846-8B53-66F973408B77}"/>
              </a:ext>
            </a:extLst>
          </p:cNvPr>
          <p:cNvSpPr/>
          <p:nvPr/>
        </p:nvSpPr>
        <p:spPr>
          <a:xfrm>
            <a:off x="5279211" y="2064930"/>
            <a:ext cx="0" cy="7315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4189D-AE25-7442-977F-F8BCC49F2AF3}"/>
              </a:ext>
            </a:extLst>
          </p:cNvPr>
          <p:cNvSpPr txBox="1"/>
          <p:nvPr/>
        </p:nvSpPr>
        <p:spPr>
          <a:xfrm>
            <a:off x="1164410" y="6874170"/>
            <a:ext cx="3463559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policy can be stochastic:</a:t>
            </a:r>
          </a:p>
        </p:txBody>
      </p:sp>
      <p:grpSp>
        <p:nvGrpSpPr>
          <p:cNvPr id="52" name="Group 51" descr="28§display§\pi(a|s) = P(a_t = a | s_t = s)§svg§600§FALSE" title="TexMaths">
            <a:extLst>
              <a:ext uri="{FF2B5EF4-FFF2-40B4-BE49-F238E27FC236}">
                <a16:creationId xmlns:a16="http://schemas.microsoft.com/office/drawing/2014/main" id="{4DE3D4B2-E5A4-6E4A-87E0-7D9F1E9329E5}"/>
              </a:ext>
            </a:extLst>
          </p:cNvPr>
          <p:cNvGrpSpPr/>
          <p:nvPr/>
        </p:nvGrpSpPr>
        <p:grpSpPr>
          <a:xfrm>
            <a:off x="4906971" y="6819810"/>
            <a:ext cx="4943880" cy="443160"/>
            <a:chOff x="5022720" y="6217919"/>
            <a:chExt cx="4943880" cy="443160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5BBEFDE-BAB5-F94A-8CDE-F2BDE4173073}"/>
                </a:ext>
              </a:extLst>
            </p:cNvPr>
            <p:cNvSpPr/>
            <p:nvPr/>
          </p:nvSpPr>
          <p:spPr>
            <a:xfrm>
              <a:off x="5022720" y="6218999"/>
              <a:ext cx="494388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34" h="1229">
                  <a:moveTo>
                    <a:pt x="686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3734" y="0"/>
                  </a:lnTo>
                  <a:lnTo>
                    <a:pt x="13734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500F9A-2A2B-1045-937D-A383F325B59C}"/>
                </a:ext>
              </a:extLst>
            </p:cNvPr>
            <p:cNvSpPr/>
            <p:nvPr/>
          </p:nvSpPr>
          <p:spPr>
            <a:xfrm>
              <a:off x="5034960" y="635904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AA88C5-B7B3-DD41-B573-88BCEE8EE46A}"/>
                </a:ext>
              </a:extLst>
            </p:cNvPr>
            <p:cNvSpPr/>
            <p:nvPr/>
          </p:nvSpPr>
          <p:spPr>
            <a:xfrm>
              <a:off x="533412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0A39967-C675-454E-989B-B837A8B5B6E1}"/>
                </a:ext>
              </a:extLst>
            </p:cNvPr>
            <p:cNvSpPr/>
            <p:nvPr/>
          </p:nvSpPr>
          <p:spPr>
            <a:xfrm>
              <a:off x="547920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4163305-15BD-094E-814A-8BFB59E52A5C}"/>
                </a:ext>
              </a:extLst>
            </p:cNvPr>
            <p:cNvSpPr/>
            <p:nvPr/>
          </p:nvSpPr>
          <p:spPr>
            <a:xfrm>
              <a:off x="5747400" y="621791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526987-3B0E-B842-ADFF-9846208F971A}"/>
                </a:ext>
              </a:extLst>
            </p:cNvPr>
            <p:cNvSpPr/>
            <p:nvPr/>
          </p:nvSpPr>
          <p:spPr>
            <a:xfrm>
              <a:off x="584028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B38AA24-DFBE-A64A-99C7-8B7A4806F0FF}"/>
                </a:ext>
              </a:extLst>
            </p:cNvPr>
            <p:cNvSpPr/>
            <p:nvPr/>
          </p:nvSpPr>
          <p:spPr>
            <a:xfrm>
              <a:off x="604980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1C3B113-C221-8E46-94BC-D5581E728FA4}"/>
                </a:ext>
              </a:extLst>
            </p:cNvPr>
            <p:cNvSpPr/>
            <p:nvPr/>
          </p:nvSpPr>
          <p:spPr>
            <a:xfrm>
              <a:off x="6343200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E11FD7D-515A-FA4A-9692-548FF630BE04}"/>
                </a:ext>
              </a:extLst>
            </p:cNvPr>
            <p:cNvSpPr/>
            <p:nvPr/>
          </p:nvSpPr>
          <p:spPr>
            <a:xfrm>
              <a:off x="6802920" y="62470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B4E9154-6119-5D47-83F2-9D0E1D8EE163}"/>
                </a:ext>
              </a:extLst>
            </p:cNvPr>
            <p:cNvSpPr/>
            <p:nvPr/>
          </p:nvSpPr>
          <p:spPr>
            <a:xfrm>
              <a:off x="717372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59486C0-57D3-844E-9C44-78796B17DE9F}"/>
                </a:ext>
              </a:extLst>
            </p:cNvPr>
            <p:cNvSpPr/>
            <p:nvPr/>
          </p:nvSpPr>
          <p:spPr>
            <a:xfrm>
              <a:off x="731880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498D760-272A-4B40-9C91-30A13D63CB1B}"/>
                </a:ext>
              </a:extLst>
            </p:cNvPr>
            <p:cNvSpPr/>
            <p:nvPr/>
          </p:nvSpPr>
          <p:spPr>
            <a:xfrm>
              <a:off x="7547759" y="642240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22BE8D5-ED58-9840-A947-84F5141FC882}"/>
                </a:ext>
              </a:extLst>
            </p:cNvPr>
            <p:cNvSpPr/>
            <p:nvPr/>
          </p:nvSpPr>
          <p:spPr>
            <a:xfrm>
              <a:off x="7837919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E481451-290D-FD41-BD2B-E29602677196}"/>
                </a:ext>
              </a:extLst>
            </p:cNvPr>
            <p:cNvSpPr/>
            <p:nvPr/>
          </p:nvSpPr>
          <p:spPr>
            <a:xfrm>
              <a:off x="829764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023336-0F46-7440-9AA7-677772D44E14}"/>
                </a:ext>
              </a:extLst>
            </p:cNvPr>
            <p:cNvSpPr/>
            <p:nvPr/>
          </p:nvSpPr>
          <p:spPr>
            <a:xfrm>
              <a:off x="8565840" y="621791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CCE90BF-92F0-7F4A-B4ED-B34F8C4BA4C0}"/>
                </a:ext>
              </a:extLst>
            </p:cNvPr>
            <p:cNvSpPr/>
            <p:nvPr/>
          </p:nvSpPr>
          <p:spPr>
            <a:xfrm>
              <a:off x="865872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7EA167E-5950-2941-BA90-EDF4A80FECC6}"/>
                </a:ext>
              </a:extLst>
            </p:cNvPr>
            <p:cNvSpPr/>
            <p:nvPr/>
          </p:nvSpPr>
          <p:spPr>
            <a:xfrm>
              <a:off x="8855280" y="642240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75866BE-8559-2945-B767-9B3B9E6B3747}"/>
                </a:ext>
              </a:extLst>
            </p:cNvPr>
            <p:cNvSpPr/>
            <p:nvPr/>
          </p:nvSpPr>
          <p:spPr>
            <a:xfrm>
              <a:off x="9145440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1AC34B-29F9-8D49-A498-1782349F5114}"/>
                </a:ext>
              </a:extLst>
            </p:cNvPr>
            <p:cNvSpPr/>
            <p:nvPr/>
          </p:nvSpPr>
          <p:spPr>
            <a:xfrm>
              <a:off x="961020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2CBA892-D548-0B4D-840F-582438B8C50D}"/>
                </a:ext>
              </a:extLst>
            </p:cNvPr>
            <p:cNvSpPr/>
            <p:nvPr/>
          </p:nvSpPr>
          <p:spPr>
            <a:xfrm>
              <a:off x="981864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4" name="Title 73">
            <a:extLst>
              <a:ext uri="{FF2B5EF4-FFF2-40B4-BE49-F238E27FC236}">
                <a16:creationId xmlns:a16="http://schemas.microsoft.com/office/drawing/2014/main" id="{06F0D217-619E-CF4E-AE16-ED2A5C27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670204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4CD3-0739-8D4D-95DD-DCFE6EB3B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188AE-04F3-F54E-8A60-55FFDBF8717C}"/>
              </a:ext>
            </a:extLst>
          </p:cNvPr>
          <p:cNvSpPr txBox="1"/>
          <p:nvPr/>
        </p:nvSpPr>
        <p:spPr>
          <a:xfrm>
            <a:off x="7810017" y="6824264"/>
            <a:ext cx="5040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OpenAI</a:t>
            </a:r>
            <a:endParaRPr lang="en-US" dirty="0"/>
          </a:p>
        </p:txBody>
      </p:sp>
      <p:pic>
        <p:nvPicPr>
          <p:cNvPr id="9" name="Online Media 8" descr="Learning Dexterity">
            <a:hlinkClick r:id="" action="ppaction://media"/>
            <a:extLst>
              <a:ext uri="{FF2B5EF4-FFF2-40B4-BE49-F238E27FC236}">
                <a16:creationId xmlns:a16="http://schemas.microsoft.com/office/drawing/2014/main" id="{B288BCF6-1832-564F-BC7B-7387D4AD7C7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6925" y="2012950"/>
            <a:ext cx="8488363" cy="4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AB49408-94D6-2A4B-9622-AD498E0E82A9}"/>
              </a:ext>
            </a:extLst>
          </p:cNvPr>
          <p:cNvSpPr/>
          <p:nvPr/>
        </p:nvSpPr>
        <p:spPr>
          <a:xfrm>
            <a:off x="307745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DFF82C2-0E41-1C41-8115-327FD0AEF04B}"/>
              </a:ext>
            </a:extLst>
          </p:cNvPr>
          <p:cNvSpPr/>
          <p:nvPr/>
        </p:nvSpPr>
        <p:spPr>
          <a:xfrm>
            <a:off x="3931010" y="243069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956FA5-38A6-6140-96D3-8F936F93DD58}"/>
              </a:ext>
            </a:extLst>
          </p:cNvPr>
          <p:cNvSpPr/>
          <p:nvPr/>
        </p:nvSpPr>
        <p:spPr>
          <a:xfrm>
            <a:off x="478421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92FB05B-A19E-DC45-A59E-542C7877AD12}"/>
              </a:ext>
            </a:extLst>
          </p:cNvPr>
          <p:cNvSpPr/>
          <p:nvPr/>
        </p:nvSpPr>
        <p:spPr>
          <a:xfrm>
            <a:off x="307745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C06F5C9-CF3C-AF4B-A9E2-833508035474}"/>
              </a:ext>
            </a:extLst>
          </p:cNvPr>
          <p:cNvSpPr/>
          <p:nvPr/>
        </p:nvSpPr>
        <p:spPr>
          <a:xfrm>
            <a:off x="3931010" y="325365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EA212FD-D956-A441-9A54-CFEE7C22B949}"/>
              </a:ext>
            </a:extLst>
          </p:cNvPr>
          <p:cNvSpPr/>
          <p:nvPr/>
        </p:nvSpPr>
        <p:spPr>
          <a:xfrm>
            <a:off x="478421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255CC99-C831-E345-B42D-68296DB3DF30}"/>
              </a:ext>
            </a:extLst>
          </p:cNvPr>
          <p:cNvSpPr/>
          <p:nvPr/>
        </p:nvSpPr>
        <p:spPr>
          <a:xfrm>
            <a:off x="307745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0273E4-C470-5E45-991D-E3C15E7DBB53}"/>
              </a:ext>
            </a:extLst>
          </p:cNvPr>
          <p:cNvSpPr/>
          <p:nvPr/>
        </p:nvSpPr>
        <p:spPr>
          <a:xfrm>
            <a:off x="3931010" y="1607731"/>
            <a:ext cx="85319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CB00E8A-0802-7148-ACA0-24755B0B5FCD}"/>
              </a:ext>
            </a:extLst>
          </p:cNvPr>
          <p:cNvSpPr/>
          <p:nvPr/>
        </p:nvSpPr>
        <p:spPr>
          <a:xfrm>
            <a:off x="478421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E0E14A6-5359-1C4F-829D-FC7E520FEDF1}"/>
              </a:ext>
            </a:extLst>
          </p:cNvPr>
          <p:cNvSpPr/>
          <p:nvPr/>
        </p:nvSpPr>
        <p:spPr>
          <a:xfrm>
            <a:off x="5637771" y="243069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65E4053-BE82-274A-A269-2092CAE42F3C}"/>
              </a:ext>
            </a:extLst>
          </p:cNvPr>
          <p:cNvSpPr/>
          <p:nvPr/>
        </p:nvSpPr>
        <p:spPr>
          <a:xfrm>
            <a:off x="5637771" y="325365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6964AD-6BE2-6E4D-B9D9-74148FBDD64C}"/>
              </a:ext>
            </a:extLst>
          </p:cNvPr>
          <p:cNvSpPr/>
          <p:nvPr/>
        </p:nvSpPr>
        <p:spPr>
          <a:xfrm>
            <a:off x="5637771" y="1607731"/>
            <a:ext cx="853559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000000"/>
            </a:solidFill>
            <a:prstDash val="solid"/>
          </a:ln>
        </p:spPr>
        <p:txBody>
          <a:bodyPr wrap="none" lIns="108360" tIns="63360" rIns="108360" bIns="6336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32797-34AC-BF4C-9B3F-2C453503B707}"/>
              </a:ext>
            </a:extLst>
          </p:cNvPr>
          <p:cNvSpPr txBox="1"/>
          <p:nvPr/>
        </p:nvSpPr>
        <p:spPr>
          <a:xfrm>
            <a:off x="1164410" y="4640370"/>
            <a:ext cx="483192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policy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a rule for selecting actions:</a:t>
            </a:r>
          </a:p>
        </p:txBody>
      </p:sp>
      <p:grpSp>
        <p:nvGrpSpPr>
          <p:cNvPr id="16" name="Group 15" descr="28§display§+1§svg§600§FALSE" title="TexMaths">
            <a:extLst>
              <a:ext uri="{FF2B5EF4-FFF2-40B4-BE49-F238E27FC236}">
                <a16:creationId xmlns:a16="http://schemas.microsoft.com/office/drawing/2014/main" id="{494B7918-2512-494D-B611-3F2B4528D37E}"/>
              </a:ext>
            </a:extLst>
          </p:cNvPr>
          <p:cNvGrpSpPr/>
          <p:nvPr/>
        </p:nvGrpSpPr>
        <p:grpSpPr>
          <a:xfrm>
            <a:off x="5759811" y="2705011"/>
            <a:ext cx="564120" cy="333360"/>
            <a:chOff x="5875560" y="2103120"/>
            <a:chExt cx="564120" cy="3333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9E9366-6BDE-BF40-A1CD-4FFF88EFF467}"/>
                </a:ext>
              </a:extLst>
            </p:cNvPr>
            <p:cNvSpPr/>
            <p:nvPr/>
          </p:nvSpPr>
          <p:spPr>
            <a:xfrm>
              <a:off x="5875560" y="211428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EC15EBB-38E8-FA44-81A1-4D2A9B621E24}"/>
                </a:ext>
              </a:extLst>
            </p:cNvPr>
            <p:cNvSpPr/>
            <p:nvPr/>
          </p:nvSpPr>
          <p:spPr>
            <a:xfrm>
              <a:off x="5900760" y="2140560"/>
              <a:ext cx="29484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823">
                  <a:moveTo>
                    <a:pt x="437" y="437"/>
                  </a:moveTo>
                  <a:lnTo>
                    <a:pt x="781" y="437"/>
                  </a:lnTo>
                  <a:cubicBezTo>
                    <a:pt x="798" y="437"/>
                    <a:pt x="820" y="437"/>
                    <a:pt x="820" y="412"/>
                  </a:cubicBezTo>
                  <a:cubicBezTo>
                    <a:pt x="820" y="386"/>
                    <a:pt x="798" y="386"/>
                    <a:pt x="781" y="386"/>
                  </a:cubicBezTo>
                  <a:lnTo>
                    <a:pt x="437" y="386"/>
                  </a:lnTo>
                  <a:lnTo>
                    <a:pt x="437" y="42"/>
                  </a:lnTo>
                  <a:cubicBezTo>
                    <a:pt x="437" y="22"/>
                    <a:pt x="437" y="0"/>
                    <a:pt x="412" y="0"/>
                  </a:cubicBezTo>
                  <a:cubicBezTo>
                    <a:pt x="386" y="0"/>
                    <a:pt x="386" y="22"/>
                    <a:pt x="386" y="42"/>
                  </a:cubicBezTo>
                  <a:lnTo>
                    <a:pt x="386" y="386"/>
                  </a:lnTo>
                  <a:lnTo>
                    <a:pt x="42" y="386"/>
                  </a:lnTo>
                  <a:cubicBezTo>
                    <a:pt x="22" y="386"/>
                    <a:pt x="0" y="386"/>
                    <a:pt x="0" y="412"/>
                  </a:cubicBezTo>
                  <a:cubicBezTo>
                    <a:pt x="0" y="437"/>
                    <a:pt x="22" y="437"/>
                    <a:pt x="42" y="437"/>
                  </a:cubicBezTo>
                  <a:lnTo>
                    <a:pt x="386" y="437"/>
                  </a:lnTo>
                  <a:lnTo>
                    <a:pt x="386" y="781"/>
                  </a:lnTo>
                  <a:cubicBezTo>
                    <a:pt x="386" y="798"/>
                    <a:pt x="386" y="823"/>
                    <a:pt x="412" y="823"/>
                  </a:cubicBezTo>
                  <a:cubicBezTo>
                    <a:pt x="437" y="823"/>
                    <a:pt x="437" y="798"/>
                    <a:pt x="437" y="7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76498D6-9E4B-5D49-B38A-D8DD641AD362}"/>
                </a:ext>
              </a:extLst>
            </p:cNvPr>
            <p:cNvSpPr/>
            <p:nvPr/>
          </p:nvSpPr>
          <p:spPr>
            <a:xfrm>
              <a:off x="6258599" y="2103120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0" name="Group 19" descr="28§display§-1§svg§600§FALSE" title="TexMaths">
            <a:extLst>
              <a:ext uri="{FF2B5EF4-FFF2-40B4-BE49-F238E27FC236}">
                <a16:creationId xmlns:a16="http://schemas.microsoft.com/office/drawing/2014/main" id="{F8B2C359-F9C4-C646-AB51-7E7A603B33F9}"/>
              </a:ext>
            </a:extLst>
          </p:cNvPr>
          <p:cNvGrpSpPr/>
          <p:nvPr/>
        </p:nvGrpSpPr>
        <p:grpSpPr>
          <a:xfrm>
            <a:off x="5759811" y="1882050"/>
            <a:ext cx="564120" cy="333361"/>
            <a:chOff x="5875560" y="1280159"/>
            <a:chExt cx="564120" cy="33336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F02A565-520D-EF47-B6EB-20B65BC409B8}"/>
                </a:ext>
              </a:extLst>
            </p:cNvPr>
            <p:cNvSpPr/>
            <p:nvPr/>
          </p:nvSpPr>
          <p:spPr>
            <a:xfrm>
              <a:off x="5875560" y="1291320"/>
              <a:ext cx="56412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8" h="896">
                  <a:moveTo>
                    <a:pt x="784" y="896"/>
                  </a:moveTo>
                  <a:lnTo>
                    <a:pt x="0" y="896"/>
                  </a:lnTo>
                  <a:lnTo>
                    <a:pt x="0" y="0"/>
                  </a:lnTo>
                  <a:lnTo>
                    <a:pt x="1568" y="0"/>
                  </a:lnTo>
                  <a:lnTo>
                    <a:pt x="1568" y="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A9117D9-5E0D-944E-A9DE-0A71B9619BBB}"/>
                </a:ext>
              </a:extLst>
            </p:cNvPr>
            <p:cNvSpPr/>
            <p:nvPr/>
          </p:nvSpPr>
          <p:spPr>
            <a:xfrm>
              <a:off x="5911919" y="1455480"/>
              <a:ext cx="27072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3" h="53">
                  <a:moveTo>
                    <a:pt x="711" y="53"/>
                  </a:moveTo>
                  <a:cubicBezTo>
                    <a:pt x="731" y="53"/>
                    <a:pt x="753" y="53"/>
                    <a:pt x="753" y="25"/>
                  </a:cubicBezTo>
                  <a:cubicBezTo>
                    <a:pt x="753" y="0"/>
                    <a:pt x="731" y="0"/>
                    <a:pt x="71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3"/>
                    <a:pt x="22" y="53"/>
                    <a:pt x="42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C9ACDA-8702-E74E-82CD-7C66A179B46F}"/>
                </a:ext>
              </a:extLst>
            </p:cNvPr>
            <p:cNvSpPr/>
            <p:nvPr/>
          </p:nvSpPr>
          <p:spPr>
            <a:xfrm>
              <a:off x="6258599" y="1280159"/>
              <a:ext cx="146880" cy="29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" h="823">
                  <a:moveTo>
                    <a:pt x="255" y="31"/>
                  </a:moveTo>
                  <a:cubicBezTo>
                    <a:pt x="255" y="3"/>
                    <a:pt x="255" y="0"/>
                    <a:pt x="227" y="0"/>
                  </a:cubicBezTo>
                  <a:cubicBezTo>
                    <a:pt x="148" y="78"/>
                    <a:pt x="39" y="78"/>
                    <a:pt x="0" y="78"/>
                  </a:cubicBezTo>
                  <a:lnTo>
                    <a:pt x="0" y="118"/>
                  </a:lnTo>
                  <a:cubicBezTo>
                    <a:pt x="25" y="118"/>
                    <a:pt x="98" y="118"/>
                    <a:pt x="162" y="84"/>
                  </a:cubicBezTo>
                  <a:lnTo>
                    <a:pt x="162" y="725"/>
                  </a:lnTo>
                  <a:cubicBezTo>
                    <a:pt x="162" y="770"/>
                    <a:pt x="160" y="784"/>
                    <a:pt x="48" y="784"/>
                  </a:cubicBezTo>
                  <a:lnTo>
                    <a:pt x="8" y="784"/>
                  </a:lnTo>
                  <a:lnTo>
                    <a:pt x="8" y="823"/>
                  </a:lnTo>
                  <a:cubicBezTo>
                    <a:pt x="50" y="818"/>
                    <a:pt x="160" y="818"/>
                    <a:pt x="207" y="818"/>
                  </a:cubicBezTo>
                  <a:cubicBezTo>
                    <a:pt x="258" y="818"/>
                    <a:pt x="364" y="818"/>
                    <a:pt x="409" y="823"/>
                  </a:cubicBezTo>
                  <a:lnTo>
                    <a:pt x="409" y="784"/>
                  </a:lnTo>
                  <a:lnTo>
                    <a:pt x="370" y="784"/>
                  </a:lnTo>
                  <a:cubicBezTo>
                    <a:pt x="258" y="784"/>
                    <a:pt x="255" y="770"/>
                    <a:pt x="255" y="7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24" name="Group 23" descr="28§display§\pi : S \rightarrow A§svg§600§FALSE" title="TexMaths">
            <a:extLst>
              <a:ext uri="{FF2B5EF4-FFF2-40B4-BE49-F238E27FC236}">
                <a16:creationId xmlns:a16="http://schemas.microsoft.com/office/drawing/2014/main" id="{2B6CA143-0C09-574B-AB18-1D42B3864A7E}"/>
              </a:ext>
            </a:extLst>
          </p:cNvPr>
          <p:cNvGrpSpPr/>
          <p:nvPr/>
        </p:nvGrpSpPr>
        <p:grpSpPr>
          <a:xfrm>
            <a:off x="6253731" y="4625251"/>
            <a:ext cx="1951200" cy="326160"/>
            <a:chOff x="6369480" y="4023360"/>
            <a:chExt cx="1951200" cy="32616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CF55BE-AF52-1145-9062-30393ACF2CA9}"/>
                </a:ext>
              </a:extLst>
            </p:cNvPr>
            <p:cNvSpPr/>
            <p:nvPr/>
          </p:nvSpPr>
          <p:spPr>
            <a:xfrm>
              <a:off x="6369480" y="4038479"/>
              <a:ext cx="1951200" cy="30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21" h="840">
                  <a:moveTo>
                    <a:pt x="2711" y="840"/>
                  </a:moveTo>
                  <a:lnTo>
                    <a:pt x="0" y="840"/>
                  </a:lnTo>
                  <a:lnTo>
                    <a:pt x="0" y="0"/>
                  </a:lnTo>
                  <a:lnTo>
                    <a:pt x="5421" y="0"/>
                  </a:lnTo>
                  <a:lnTo>
                    <a:pt x="5421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296D4F-0941-3D42-83ED-9A5BE10E7D22}"/>
                </a:ext>
              </a:extLst>
            </p:cNvPr>
            <p:cNvSpPr/>
            <p:nvPr/>
          </p:nvSpPr>
          <p:spPr>
            <a:xfrm>
              <a:off x="6381720" y="414936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3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7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E438B64-D654-B946-A7D2-5CC057321923}"/>
                </a:ext>
              </a:extLst>
            </p:cNvPr>
            <p:cNvSpPr/>
            <p:nvPr/>
          </p:nvSpPr>
          <p:spPr>
            <a:xfrm>
              <a:off x="6797880" y="4149360"/>
              <a:ext cx="47880" cy="191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532">
                  <a:moveTo>
                    <a:pt x="134" y="64"/>
                  </a:moveTo>
                  <a:cubicBezTo>
                    <a:pt x="134" y="31"/>
                    <a:pt x="104" y="0"/>
                    <a:pt x="67" y="0"/>
                  </a:cubicBezTo>
                  <a:cubicBezTo>
                    <a:pt x="31" y="0"/>
                    <a:pt x="0" y="31"/>
                    <a:pt x="0" y="64"/>
                  </a:cubicBezTo>
                  <a:cubicBezTo>
                    <a:pt x="0" y="101"/>
                    <a:pt x="31" y="132"/>
                    <a:pt x="67" y="132"/>
                  </a:cubicBezTo>
                  <a:cubicBezTo>
                    <a:pt x="104" y="132"/>
                    <a:pt x="134" y="101"/>
                    <a:pt x="134" y="64"/>
                  </a:cubicBezTo>
                  <a:close/>
                  <a:moveTo>
                    <a:pt x="134" y="467"/>
                  </a:moveTo>
                  <a:cubicBezTo>
                    <a:pt x="134" y="431"/>
                    <a:pt x="104" y="403"/>
                    <a:pt x="67" y="403"/>
                  </a:cubicBezTo>
                  <a:cubicBezTo>
                    <a:pt x="31" y="403"/>
                    <a:pt x="0" y="431"/>
                    <a:pt x="0" y="467"/>
                  </a:cubicBezTo>
                  <a:cubicBezTo>
                    <a:pt x="0" y="504"/>
                    <a:pt x="31" y="532"/>
                    <a:pt x="67" y="532"/>
                  </a:cubicBezTo>
                  <a:cubicBezTo>
                    <a:pt x="104" y="532"/>
                    <a:pt x="134" y="504"/>
                    <a:pt x="134" y="4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C81CC19-76EF-A747-9EE9-065B17F269E1}"/>
                </a:ext>
              </a:extLst>
            </p:cNvPr>
            <p:cNvSpPr/>
            <p:nvPr/>
          </p:nvSpPr>
          <p:spPr>
            <a:xfrm>
              <a:off x="7028640" y="4027320"/>
              <a:ext cx="263880" cy="32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4" h="896">
                  <a:moveTo>
                    <a:pt x="734" y="11"/>
                  </a:moveTo>
                  <a:cubicBezTo>
                    <a:pt x="734" y="8"/>
                    <a:pt x="731" y="0"/>
                    <a:pt x="720" y="0"/>
                  </a:cubicBezTo>
                  <a:cubicBezTo>
                    <a:pt x="711" y="0"/>
                    <a:pt x="711" y="0"/>
                    <a:pt x="697" y="20"/>
                  </a:cubicBezTo>
                  <a:lnTo>
                    <a:pt x="638" y="90"/>
                  </a:lnTo>
                  <a:cubicBezTo>
                    <a:pt x="605" y="31"/>
                    <a:pt x="540" y="0"/>
                    <a:pt x="459" y="0"/>
                  </a:cubicBezTo>
                  <a:cubicBezTo>
                    <a:pt x="302" y="0"/>
                    <a:pt x="157" y="143"/>
                    <a:pt x="157" y="291"/>
                  </a:cubicBezTo>
                  <a:cubicBezTo>
                    <a:pt x="157" y="392"/>
                    <a:pt x="221" y="448"/>
                    <a:pt x="283" y="467"/>
                  </a:cubicBezTo>
                  <a:lnTo>
                    <a:pt x="417" y="501"/>
                  </a:lnTo>
                  <a:cubicBezTo>
                    <a:pt x="462" y="512"/>
                    <a:pt x="529" y="532"/>
                    <a:pt x="529" y="633"/>
                  </a:cubicBezTo>
                  <a:cubicBezTo>
                    <a:pt x="529" y="742"/>
                    <a:pt x="428" y="859"/>
                    <a:pt x="308" y="859"/>
                  </a:cubicBezTo>
                  <a:cubicBezTo>
                    <a:pt x="230" y="859"/>
                    <a:pt x="92" y="831"/>
                    <a:pt x="92" y="677"/>
                  </a:cubicBezTo>
                  <a:cubicBezTo>
                    <a:pt x="92" y="649"/>
                    <a:pt x="98" y="619"/>
                    <a:pt x="98" y="613"/>
                  </a:cubicBezTo>
                  <a:cubicBezTo>
                    <a:pt x="101" y="607"/>
                    <a:pt x="101" y="605"/>
                    <a:pt x="101" y="605"/>
                  </a:cubicBezTo>
                  <a:cubicBezTo>
                    <a:pt x="101" y="591"/>
                    <a:pt x="92" y="591"/>
                    <a:pt x="87" y="591"/>
                  </a:cubicBezTo>
                  <a:cubicBezTo>
                    <a:pt x="81" y="591"/>
                    <a:pt x="78" y="591"/>
                    <a:pt x="73" y="593"/>
                  </a:cubicBezTo>
                  <a:cubicBezTo>
                    <a:pt x="70" y="599"/>
                    <a:pt x="0" y="882"/>
                    <a:pt x="0" y="885"/>
                  </a:cubicBezTo>
                  <a:cubicBezTo>
                    <a:pt x="0" y="893"/>
                    <a:pt x="6" y="896"/>
                    <a:pt x="14" y="896"/>
                  </a:cubicBezTo>
                  <a:cubicBezTo>
                    <a:pt x="20" y="896"/>
                    <a:pt x="20" y="896"/>
                    <a:pt x="36" y="879"/>
                  </a:cubicBezTo>
                  <a:lnTo>
                    <a:pt x="95" y="809"/>
                  </a:lnTo>
                  <a:cubicBezTo>
                    <a:pt x="148" y="879"/>
                    <a:pt x="232" y="896"/>
                    <a:pt x="305" y="896"/>
                  </a:cubicBezTo>
                  <a:cubicBezTo>
                    <a:pt x="473" y="896"/>
                    <a:pt x="619" y="733"/>
                    <a:pt x="619" y="579"/>
                  </a:cubicBezTo>
                  <a:cubicBezTo>
                    <a:pt x="619" y="495"/>
                    <a:pt x="577" y="454"/>
                    <a:pt x="557" y="437"/>
                  </a:cubicBezTo>
                  <a:cubicBezTo>
                    <a:pt x="529" y="406"/>
                    <a:pt x="512" y="403"/>
                    <a:pt x="400" y="375"/>
                  </a:cubicBezTo>
                  <a:cubicBezTo>
                    <a:pt x="375" y="367"/>
                    <a:pt x="330" y="353"/>
                    <a:pt x="319" y="353"/>
                  </a:cubicBezTo>
                  <a:cubicBezTo>
                    <a:pt x="286" y="342"/>
                    <a:pt x="244" y="305"/>
                    <a:pt x="244" y="238"/>
                  </a:cubicBezTo>
                  <a:cubicBezTo>
                    <a:pt x="244" y="140"/>
                    <a:pt x="342" y="34"/>
                    <a:pt x="459" y="34"/>
                  </a:cubicBezTo>
                  <a:cubicBezTo>
                    <a:pt x="563" y="34"/>
                    <a:pt x="638" y="87"/>
                    <a:pt x="638" y="227"/>
                  </a:cubicBezTo>
                  <a:cubicBezTo>
                    <a:pt x="638" y="266"/>
                    <a:pt x="633" y="288"/>
                    <a:pt x="633" y="294"/>
                  </a:cubicBezTo>
                  <a:cubicBezTo>
                    <a:pt x="633" y="297"/>
                    <a:pt x="633" y="308"/>
                    <a:pt x="647" y="308"/>
                  </a:cubicBezTo>
                  <a:cubicBezTo>
                    <a:pt x="661" y="308"/>
                    <a:pt x="661" y="302"/>
                    <a:pt x="666" y="2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C08BD0D-3903-E94A-A1A7-4568091ADFFB}"/>
                </a:ext>
              </a:extLst>
            </p:cNvPr>
            <p:cNvSpPr/>
            <p:nvPr/>
          </p:nvSpPr>
          <p:spPr>
            <a:xfrm>
              <a:off x="7449120" y="4114079"/>
              <a:ext cx="393840" cy="23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5" h="644">
                  <a:moveTo>
                    <a:pt x="960" y="347"/>
                  </a:moveTo>
                  <a:cubicBezTo>
                    <a:pt x="893" y="400"/>
                    <a:pt x="860" y="451"/>
                    <a:pt x="848" y="465"/>
                  </a:cubicBezTo>
                  <a:cubicBezTo>
                    <a:pt x="795" y="551"/>
                    <a:pt x="784" y="630"/>
                    <a:pt x="784" y="630"/>
                  </a:cubicBezTo>
                  <a:cubicBezTo>
                    <a:pt x="784" y="644"/>
                    <a:pt x="798" y="644"/>
                    <a:pt x="809" y="644"/>
                  </a:cubicBezTo>
                  <a:cubicBezTo>
                    <a:pt x="829" y="644"/>
                    <a:pt x="832" y="641"/>
                    <a:pt x="837" y="621"/>
                  </a:cubicBezTo>
                  <a:cubicBezTo>
                    <a:pt x="865" y="498"/>
                    <a:pt x="938" y="395"/>
                    <a:pt x="1075" y="339"/>
                  </a:cubicBezTo>
                  <a:cubicBezTo>
                    <a:pt x="1092" y="333"/>
                    <a:pt x="1095" y="330"/>
                    <a:pt x="1095" y="322"/>
                  </a:cubicBezTo>
                  <a:cubicBezTo>
                    <a:pt x="1095" y="314"/>
                    <a:pt x="1086" y="311"/>
                    <a:pt x="1086" y="308"/>
                  </a:cubicBezTo>
                  <a:cubicBezTo>
                    <a:pt x="1030" y="288"/>
                    <a:pt x="882" y="227"/>
                    <a:pt x="834" y="20"/>
                  </a:cubicBezTo>
                  <a:cubicBezTo>
                    <a:pt x="832" y="3"/>
                    <a:pt x="829" y="0"/>
                    <a:pt x="809" y="0"/>
                  </a:cubicBezTo>
                  <a:cubicBezTo>
                    <a:pt x="798" y="0"/>
                    <a:pt x="784" y="0"/>
                    <a:pt x="784" y="14"/>
                  </a:cubicBezTo>
                  <a:cubicBezTo>
                    <a:pt x="784" y="17"/>
                    <a:pt x="795" y="95"/>
                    <a:pt x="848" y="179"/>
                  </a:cubicBezTo>
                  <a:cubicBezTo>
                    <a:pt x="871" y="216"/>
                    <a:pt x="907" y="258"/>
                    <a:pt x="960" y="297"/>
                  </a:cubicBezTo>
                  <a:lnTo>
                    <a:pt x="45" y="297"/>
                  </a:lnTo>
                  <a:cubicBezTo>
                    <a:pt x="22" y="297"/>
                    <a:pt x="0" y="297"/>
                    <a:pt x="0" y="322"/>
                  </a:cubicBezTo>
                  <a:cubicBezTo>
                    <a:pt x="0" y="347"/>
                    <a:pt x="22" y="347"/>
                    <a:pt x="45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33DEF8D-B320-6740-9371-0FFF34F710EA}"/>
                </a:ext>
              </a:extLst>
            </p:cNvPr>
            <p:cNvSpPr/>
            <p:nvPr/>
          </p:nvSpPr>
          <p:spPr>
            <a:xfrm>
              <a:off x="8004600" y="4023360"/>
              <a:ext cx="304200" cy="31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885">
                  <a:moveTo>
                    <a:pt x="176" y="742"/>
                  </a:moveTo>
                  <a:cubicBezTo>
                    <a:pt x="129" y="823"/>
                    <a:pt x="81" y="843"/>
                    <a:pt x="25" y="845"/>
                  </a:cubicBezTo>
                  <a:cubicBezTo>
                    <a:pt x="11" y="845"/>
                    <a:pt x="0" y="845"/>
                    <a:pt x="0" y="871"/>
                  </a:cubicBezTo>
                  <a:cubicBezTo>
                    <a:pt x="0" y="876"/>
                    <a:pt x="6" y="885"/>
                    <a:pt x="17" y="885"/>
                  </a:cubicBezTo>
                  <a:cubicBezTo>
                    <a:pt x="50" y="885"/>
                    <a:pt x="87" y="879"/>
                    <a:pt x="123" y="879"/>
                  </a:cubicBezTo>
                  <a:cubicBezTo>
                    <a:pt x="162" y="879"/>
                    <a:pt x="207" y="885"/>
                    <a:pt x="246" y="885"/>
                  </a:cubicBezTo>
                  <a:cubicBezTo>
                    <a:pt x="252" y="885"/>
                    <a:pt x="269" y="885"/>
                    <a:pt x="269" y="859"/>
                  </a:cubicBezTo>
                  <a:cubicBezTo>
                    <a:pt x="269" y="845"/>
                    <a:pt x="258" y="845"/>
                    <a:pt x="249" y="845"/>
                  </a:cubicBezTo>
                  <a:cubicBezTo>
                    <a:pt x="221" y="843"/>
                    <a:pt x="190" y="831"/>
                    <a:pt x="190" y="801"/>
                  </a:cubicBezTo>
                  <a:cubicBezTo>
                    <a:pt x="190" y="787"/>
                    <a:pt x="199" y="773"/>
                    <a:pt x="207" y="756"/>
                  </a:cubicBezTo>
                  <a:lnTo>
                    <a:pt x="302" y="599"/>
                  </a:lnTo>
                  <a:lnTo>
                    <a:pt x="613" y="599"/>
                  </a:lnTo>
                  <a:cubicBezTo>
                    <a:pt x="613" y="624"/>
                    <a:pt x="633" y="792"/>
                    <a:pt x="633" y="803"/>
                  </a:cubicBezTo>
                  <a:cubicBezTo>
                    <a:pt x="633" y="843"/>
                    <a:pt x="568" y="845"/>
                    <a:pt x="543" y="845"/>
                  </a:cubicBezTo>
                  <a:cubicBezTo>
                    <a:pt x="526" y="845"/>
                    <a:pt x="512" y="845"/>
                    <a:pt x="512" y="871"/>
                  </a:cubicBezTo>
                  <a:cubicBezTo>
                    <a:pt x="512" y="885"/>
                    <a:pt x="529" y="885"/>
                    <a:pt x="529" y="885"/>
                  </a:cubicBezTo>
                  <a:cubicBezTo>
                    <a:pt x="582" y="885"/>
                    <a:pt x="636" y="879"/>
                    <a:pt x="686" y="879"/>
                  </a:cubicBezTo>
                  <a:cubicBezTo>
                    <a:pt x="717" y="879"/>
                    <a:pt x="792" y="885"/>
                    <a:pt x="823" y="885"/>
                  </a:cubicBezTo>
                  <a:cubicBezTo>
                    <a:pt x="832" y="885"/>
                    <a:pt x="846" y="885"/>
                    <a:pt x="846" y="859"/>
                  </a:cubicBezTo>
                  <a:cubicBezTo>
                    <a:pt x="846" y="845"/>
                    <a:pt x="834" y="845"/>
                    <a:pt x="818" y="845"/>
                  </a:cubicBezTo>
                  <a:cubicBezTo>
                    <a:pt x="742" y="845"/>
                    <a:pt x="742" y="837"/>
                    <a:pt x="739" y="801"/>
                  </a:cubicBezTo>
                  <a:lnTo>
                    <a:pt x="664" y="31"/>
                  </a:lnTo>
                  <a:cubicBezTo>
                    <a:pt x="661" y="6"/>
                    <a:pt x="661" y="0"/>
                    <a:pt x="638" y="0"/>
                  </a:cubicBezTo>
                  <a:cubicBezTo>
                    <a:pt x="619" y="0"/>
                    <a:pt x="613" y="8"/>
                    <a:pt x="608" y="20"/>
                  </a:cubicBezTo>
                  <a:close/>
                  <a:moveTo>
                    <a:pt x="325" y="560"/>
                  </a:moveTo>
                  <a:lnTo>
                    <a:pt x="568" y="154"/>
                  </a:lnTo>
                  <a:lnTo>
                    <a:pt x="608" y="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31" name="Group 30" descr="28§display§\pi(s) = a§svg§600§FALSE" title="TexMaths">
            <a:extLst>
              <a:ext uri="{FF2B5EF4-FFF2-40B4-BE49-F238E27FC236}">
                <a16:creationId xmlns:a16="http://schemas.microsoft.com/office/drawing/2014/main" id="{886CD03B-C409-994F-B8E5-5E78EF1B4A01}"/>
              </a:ext>
            </a:extLst>
          </p:cNvPr>
          <p:cNvGrpSpPr/>
          <p:nvPr/>
        </p:nvGrpSpPr>
        <p:grpSpPr>
          <a:xfrm>
            <a:off x="6253731" y="5173891"/>
            <a:ext cx="1640519" cy="443160"/>
            <a:chOff x="6369480" y="4572000"/>
            <a:chExt cx="1640519" cy="44316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ED283EE-F98A-FB4D-8C7F-38168EEF0254}"/>
                </a:ext>
              </a:extLst>
            </p:cNvPr>
            <p:cNvSpPr/>
            <p:nvPr/>
          </p:nvSpPr>
          <p:spPr>
            <a:xfrm>
              <a:off x="6369480" y="4573080"/>
              <a:ext cx="1640519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58" h="1229">
                  <a:moveTo>
                    <a:pt x="2279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4558" y="0"/>
                  </a:lnTo>
                  <a:lnTo>
                    <a:pt x="4558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6B31967-ABCA-B042-80FB-DE2870E6D246}"/>
                </a:ext>
              </a:extLst>
            </p:cNvPr>
            <p:cNvSpPr/>
            <p:nvPr/>
          </p:nvSpPr>
          <p:spPr>
            <a:xfrm>
              <a:off x="6381720" y="471312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0545B7-C684-0842-B921-95C5486ECCDB}"/>
                </a:ext>
              </a:extLst>
            </p:cNvPr>
            <p:cNvSpPr/>
            <p:nvPr/>
          </p:nvSpPr>
          <p:spPr>
            <a:xfrm>
              <a:off x="668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F4AAE8-6B68-0E40-A02C-6CA825ED84D2}"/>
                </a:ext>
              </a:extLst>
            </p:cNvPr>
            <p:cNvSpPr/>
            <p:nvPr/>
          </p:nvSpPr>
          <p:spPr>
            <a:xfrm>
              <a:off x="6830999" y="470808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AD0F9F3-D5BF-1245-8148-007FBB7690B4}"/>
                </a:ext>
              </a:extLst>
            </p:cNvPr>
            <p:cNvSpPr/>
            <p:nvPr/>
          </p:nvSpPr>
          <p:spPr>
            <a:xfrm>
              <a:off x="7040880" y="4572000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EEB11D6-675F-0846-8B46-9C206F8AB235}"/>
                </a:ext>
              </a:extLst>
            </p:cNvPr>
            <p:cNvSpPr/>
            <p:nvPr/>
          </p:nvSpPr>
          <p:spPr>
            <a:xfrm>
              <a:off x="7333920" y="4741200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69F4FFB-8FFA-FD46-A117-99AB697D9301}"/>
                </a:ext>
              </a:extLst>
            </p:cNvPr>
            <p:cNvSpPr/>
            <p:nvPr/>
          </p:nvSpPr>
          <p:spPr>
            <a:xfrm>
              <a:off x="7793640" y="470808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6E7A1E-3F47-D74A-AE57-FB2819250672}"/>
              </a:ext>
            </a:extLst>
          </p:cNvPr>
          <p:cNvSpPr txBox="1"/>
          <p:nvPr/>
        </p:nvSpPr>
        <p:spPr>
          <a:xfrm>
            <a:off x="4228011" y="6103411"/>
            <a:ext cx="553176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If agent is in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state, then take </a:t>
            </a:r>
            <a:r>
              <a:rPr lang="en-US" sz="2200" b="0" i="1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</a:t>
            </a: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action</a:t>
            </a: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1D8DABA4-931E-4F43-AD34-604E5E867C3B}"/>
              </a:ext>
            </a:extLst>
          </p:cNvPr>
          <p:cNvSpPr/>
          <p:nvPr/>
        </p:nvSpPr>
        <p:spPr>
          <a:xfrm flipV="1">
            <a:off x="6285050" y="5617411"/>
            <a:ext cx="430200" cy="486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EFDB5E8B-6765-A547-A324-EAFB6E26B3B2}"/>
              </a:ext>
            </a:extLst>
          </p:cNvPr>
          <p:cNvSpPr/>
          <p:nvPr/>
        </p:nvSpPr>
        <p:spPr>
          <a:xfrm flipH="1" flipV="1">
            <a:off x="7930971" y="5548650"/>
            <a:ext cx="457200" cy="5547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2" name="Straight Connector 41">
            <a:extLst>
              <a:ext uri="{FF2B5EF4-FFF2-40B4-BE49-F238E27FC236}">
                <a16:creationId xmlns:a16="http://schemas.microsoft.com/office/drawing/2014/main" id="{DC2BEF49-2E1A-C948-8E19-9EAFD262527B}"/>
              </a:ext>
            </a:extLst>
          </p:cNvPr>
          <p:cNvSpPr/>
          <p:nvPr/>
        </p:nvSpPr>
        <p:spPr>
          <a:xfrm>
            <a:off x="34504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901992FE-3122-D046-BD3A-C1FC755C3470}"/>
              </a:ext>
            </a:extLst>
          </p:cNvPr>
          <p:cNvSpPr/>
          <p:nvPr/>
        </p:nvSpPr>
        <p:spPr>
          <a:xfrm>
            <a:off x="4364811" y="206493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4" name="Straight Connector 43">
            <a:extLst>
              <a:ext uri="{FF2B5EF4-FFF2-40B4-BE49-F238E27FC236}">
                <a16:creationId xmlns:a16="http://schemas.microsoft.com/office/drawing/2014/main" id="{8A2C997B-D63D-2F4D-8CB8-ECA9FFD1DF94}"/>
              </a:ext>
            </a:extLst>
          </p:cNvPr>
          <p:cNvSpPr/>
          <p:nvPr/>
        </p:nvSpPr>
        <p:spPr>
          <a:xfrm>
            <a:off x="34504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5" name="Straight Connector 44">
            <a:extLst>
              <a:ext uri="{FF2B5EF4-FFF2-40B4-BE49-F238E27FC236}">
                <a16:creationId xmlns:a16="http://schemas.microsoft.com/office/drawing/2014/main" id="{ADBE38E5-A738-4144-8E28-657450DCC410}"/>
              </a:ext>
            </a:extLst>
          </p:cNvPr>
          <p:cNvSpPr/>
          <p:nvPr/>
        </p:nvSpPr>
        <p:spPr>
          <a:xfrm>
            <a:off x="4364811" y="3710850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6" name="Straight Connector 45">
            <a:extLst>
              <a:ext uri="{FF2B5EF4-FFF2-40B4-BE49-F238E27FC236}">
                <a16:creationId xmlns:a16="http://schemas.microsoft.com/office/drawing/2014/main" id="{6685A0F3-4902-8D44-9C24-253E941648AB}"/>
              </a:ext>
            </a:extLst>
          </p:cNvPr>
          <p:cNvSpPr/>
          <p:nvPr/>
        </p:nvSpPr>
        <p:spPr>
          <a:xfrm>
            <a:off x="5279211" y="3710850"/>
            <a:ext cx="822959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7" name="Straight Connector 46">
            <a:extLst>
              <a:ext uri="{FF2B5EF4-FFF2-40B4-BE49-F238E27FC236}">
                <a16:creationId xmlns:a16="http://schemas.microsoft.com/office/drawing/2014/main" id="{27214133-D735-FB43-81C3-CBA404243262}"/>
              </a:ext>
            </a:extLst>
          </p:cNvPr>
          <p:cNvSpPr/>
          <p:nvPr/>
        </p:nvSpPr>
        <p:spPr>
          <a:xfrm flipV="1">
            <a:off x="6080211" y="2887891"/>
            <a:ext cx="0" cy="7315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8" name="Straight Connector 47">
            <a:extLst>
              <a:ext uri="{FF2B5EF4-FFF2-40B4-BE49-F238E27FC236}">
                <a16:creationId xmlns:a16="http://schemas.microsoft.com/office/drawing/2014/main" id="{74D6D0A8-D4FB-384E-A60A-C9E160C4D7BB}"/>
              </a:ext>
            </a:extLst>
          </p:cNvPr>
          <p:cNvSpPr/>
          <p:nvPr/>
        </p:nvSpPr>
        <p:spPr>
          <a:xfrm>
            <a:off x="5257251" y="2887891"/>
            <a:ext cx="82296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9" name="Straight Connector 48">
            <a:extLst>
              <a:ext uri="{FF2B5EF4-FFF2-40B4-BE49-F238E27FC236}">
                <a16:creationId xmlns:a16="http://schemas.microsoft.com/office/drawing/2014/main" id="{96370CFD-1EF3-5A48-A1FB-A9C3432E9FD0}"/>
              </a:ext>
            </a:extLst>
          </p:cNvPr>
          <p:cNvSpPr/>
          <p:nvPr/>
        </p:nvSpPr>
        <p:spPr>
          <a:xfrm>
            <a:off x="3450411" y="2796451"/>
            <a:ext cx="0" cy="7315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B7809B32-0DB4-8846-8B53-66F973408B77}"/>
              </a:ext>
            </a:extLst>
          </p:cNvPr>
          <p:cNvSpPr/>
          <p:nvPr/>
        </p:nvSpPr>
        <p:spPr>
          <a:xfrm>
            <a:off x="5279211" y="2064930"/>
            <a:ext cx="0" cy="7315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4189D-AE25-7442-977F-F8BCC49F2AF3}"/>
              </a:ext>
            </a:extLst>
          </p:cNvPr>
          <p:cNvSpPr txBox="1"/>
          <p:nvPr/>
        </p:nvSpPr>
        <p:spPr>
          <a:xfrm>
            <a:off x="1164410" y="6874170"/>
            <a:ext cx="3463559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 policy can be stochastic:</a:t>
            </a:r>
          </a:p>
        </p:txBody>
      </p:sp>
      <p:grpSp>
        <p:nvGrpSpPr>
          <p:cNvPr id="52" name="Group 51" descr="28§display§\pi(a|s) = P(a_t = a | s_t = s)§svg§600§FALSE" title="TexMaths">
            <a:extLst>
              <a:ext uri="{FF2B5EF4-FFF2-40B4-BE49-F238E27FC236}">
                <a16:creationId xmlns:a16="http://schemas.microsoft.com/office/drawing/2014/main" id="{4DE3D4B2-E5A4-6E4A-87E0-7D9F1E9329E5}"/>
              </a:ext>
            </a:extLst>
          </p:cNvPr>
          <p:cNvGrpSpPr/>
          <p:nvPr/>
        </p:nvGrpSpPr>
        <p:grpSpPr>
          <a:xfrm>
            <a:off x="4906971" y="6819810"/>
            <a:ext cx="4943880" cy="443160"/>
            <a:chOff x="5022720" y="6217919"/>
            <a:chExt cx="4943880" cy="443160"/>
          </a:xfrm>
        </p:grpSpPr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5BBEFDE-BAB5-F94A-8CDE-F2BDE4173073}"/>
                </a:ext>
              </a:extLst>
            </p:cNvPr>
            <p:cNvSpPr/>
            <p:nvPr/>
          </p:nvSpPr>
          <p:spPr>
            <a:xfrm>
              <a:off x="5022720" y="6218999"/>
              <a:ext cx="4943880" cy="44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34" h="1229">
                  <a:moveTo>
                    <a:pt x="6866" y="1229"/>
                  </a:moveTo>
                  <a:lnTo>
                    <a:pt x="0" y="1229"/>
                  </a:lnTo>
                  <a:lnTo>
                    <a:pt x="0" y="0"/>
                  </a:lnTo>
                  <a:lnTo>
                    <a:pt x="13734" y="0"/>
                  </a:lnTo>
                  <a:lnTo>
                    <a:pt x="13734" y="1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500F9A-2A2B-1045-937D-A383F325B59C}"/>
                </a:ext>
              </a:extLst>
            </p:cNvPr>
            <p:cNvSpPr/>
            <p:nvPr/>
          </p:nvSpPr>
          <p:spPr>
            <a:xfrm>
              <a:off x="5034960" y="6359040"/>
              <a:ext cx="239400" cy="19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6" h="546">
                  <a:moveTo>
                    <a:pt x="294" y="73"/>
                  </a:moveTo>
                  <a:lnTo>
                    <a:pt x="434" y="73"/>
                  </a:lnTo>
                  <a:cubicBezTo>
                    <a:pt x="392" y="255"/>
                    <a:pt x="381" y="308"/>
                    <a:pt x="381" y="392"/>
                  </a:cubicBezTo>
                  <a:cubicBezTo>
                    <a:pt x="381" y="409"/>
                    <a:pt x="381" y="442"/>
                    <a:pt x="392" y="484"/>
                  </a:cubicBezTo>
                  <a:cubicBezTo>
                    <a:pt x="403" y="540"/>
                    <a:pt x="417" y="546"/>
                    <a:pt x="437" y="546"/>
                  </a:cubicBezTo>
                  <a:cubicBezTo>
                    <a:pt x="462" y="546"/>
                    <a:pt x="487" y="524"/>
                    <a:pt x="487" y="498"/>
                  </a:cubicBezTo>
                  <a:cubicBezTo>
                    <a:pt x="487" y="493"/>
                    <a:pt x="487" y="490"/>
                    <a:pt x="479" y="473"/>
                  </a:cubicBezTo>
                  <a:cubicBezTo>
                    <a:pt x="442" y="384"/>
                    <a:pt x="442" y="302"/>
                    <a:pt x="442" y="269"/>
                  </a:cubicBezTo>
                  <a:cubicBezTo>
                    <a:pt x="442" y="202"/>
                    <a:pt x="451" y="137"/>
                    <a:pt x="465" y="73"/>
                  </a:cubicBezTo>
                  <a:lnTo>
                    <a:pt x="608" y="73"/>
                  </a:lnTo>
                  <a:cubicBezTo>
                    <a:pt x="622" y="73"/>
                    <a:pt x="666" y="73"/>
                    <a:pt x="666" y="31"/>
                  </a:cubicBezTo>
                  <a:cubicBezTo>
                    <a:pt x="666" y="0"/>
                    <a:pt x="641" y="0"/>
                    <a:pt x="619" y="0"/>
                  </a:cubicBezTo>
                  <a:lnTo>
                    <a:pt x="204" y="0"/>
                  </a:lnTo>
                  <a:cubicBezTo>
                    <a:pt x="176" y="0"/>
                    <a:pt x="129" y="0"/>
                    <a:pt x="76" y="59"/>
                  </a:cubicBezTo>
                  <a:cubicBezTo>
                    <a:pt x="31" y="106"/>
                    <a:pt x="0" y="162"/>
                    <a:pt x="0" y="168"/>
                  </a:cubicBezTo>
                  <a:cubicBezTo>
                    <a:pt x="0" y="171"/>
                    <a:pt x="0" y="182"/>
                    <a:pt x="14" y="182"/>
                  </a:cubicBezTo>
                  <a:cubicBezTo>
                    <a:pt x="25" y="182"/>
                    <a:pt x="28" y="176"/>
                    <a:pt x="34" y="168"/>
                  </a:cubicBezTo>
                  <a:cubicBezTo>
                    <a:pt x="95" y="73"/>
                    <a:pt x="168" y="73"/>
                    <a:pt x="190" y="73"/>
                  </a:cubicBezTo>
                  <a:lnTo>
                    <a:pt x="263" y="73"/>
                  </a:lnTo>
                  <a:cubicBezTo>
                    <a:pt x="221" y="221"/>
                    <a:pt x="157" y="370"/>
                    <a:pt x="104" y="484"/>
                  </a:cubicBezTo>
                  <a:cubicBezTo>
                    <a:pt x="95" y="501"/>
                    <a:pt x="95" y="504"/>
                    <a:pt x="95" y="512"/>
                  </a:cubicBezTo>
                  <a:cubicBezTo>
                    <a:pt x="95" y="538"/>
                    <a:pt x="115" y="546"/>
                    <a:pt x="129" y="546"/>
                  </a:cubicBezTo>
                  <a:cubicBezTo>
                    <a:pt x="168" y="546"/>
                    <a:pt x="176" y="512"/>
                    <a:pt x="190" y="465"/>
                  </a:cubicBezTo>
                  <a:cubicBezTo>
                    <a:pt x="210" y="409"/>
                    <a:pt x="210" y="406"/>
                    <a:pt x="224" y="3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6AA88C5-B7B3-DD41-B573-88BCEE8EE46A}"/>
                </a:ext>
              </a:extLst>
            </p:cNvPr>
            <p:cNvSpPr/>
            <p:nvPr/>
          </p:nvSpPr>
          <p:spPr>
            <a:xfrm>
              <a:off x="533412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0A39967-C675-454E-989B-B837A8B5B6E1}"/>
                </a:ext>
              </a:extLst>
            </p:cNvPr>
            <p:cNvSpPr/>
            <p:nvPr/>
          </p:nvSpPr>
          <p:spPr>
            <a:xfrm>
              <a:off x="547920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38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5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4163305-15BD-094E-814A-8BFB59E52A5C}"/>
                </a:ext>
              </a:extLst>
            </p:cNvPr>
            <p:cNvSpPr/>
            <p:nvPr/>
          </p:nvSpPr>
          <p:spPr>
            <a:xfrm>
              <a:off x="5747400" y="621791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0526987-3B0E-B842-ADFF-9846208F971A}"/>
                </a:ext>
              </a:extLst>
            </p:cNvPr>
            <p:cNvSpPr/>
            <p:nvPr/>
          </p:nvSpPr>
          <p:spPr>
            <a:xfrm>
              <a:off x="584028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B38AA24-DFBE-A64A-99C7-8B7A4806F0FF}"/>
                </a:ext>
              </a:extLst>
            </p:cNvPr>
            <p:cNvSpPr/>
            <p:nvPr/>
          </p:nvSpPr>
          <p:spPr>
            <a:xfrm>
              <a:off x="604980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1C3B113-C221-8E46-94BC-D5581E728FA4}"/>
                </a:ext>
              </a:extLst>
            </p:cNvPr>
            <p:cNvSpPr/>
            <p:nvPr/>
          </p:nvSpPr>
          <p:spPr>
            <a:xfrm>
              <a:off x="6343200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E11FD7D-515A-FA4A-9692-548FF630BE04}"/>
                </a:ext>
              </a:extLst>
            </p:cNvPr>
            <p:cNvSpPr/>
            <p:nvPr/>
          </p:nvSpPr>
          <p:spPr>
            <a:xfrm>
              <a:off x="6802920" y="6247080"/>
              <a:ext cx="317160" cy="30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2" h="843">
                  <a:moveTo>
                    <a:pt x="325" y="454"/>
                  </a:moveTo>
                  <a:lnTo>
                    <a:pt x="535" y="454"/>
                  </a:lnTo>
                  <a:cubicBezTo>
                    <a:pt x="708" y="454"/>
                    <a:pt x="882" y="325"/>
                    <a:pt x="882" y="188"/>
                  </a:cubicBezTo>
                  <a:cubicBezTo>
                    <a:pt x="882" y="92"/>
                    <a:pt x="801" y="0"/>
                    <a:pt x="638" y="0"/>
                  </a:cubicBezTo>
                  <a:lnTo>
                    <a:pt x="238" y="0"/>
                  </a:lnTo>
                  <a:cubicBezTo>
                    <a:pt x="216" y="0"/>
                    <a:pt x="202" y="0"/>
                    <a:pt x="202" y="22"/>
                  </a:cubicBezTo>
                  <a:cubicBezTo>
                    <a:pt x="202" y="39"/>
                    <a:pt x="213" y="39"/>
                    <a:pt x="238" y="39"/>
                  </a:cubicBezTo>
                  <a:cubicBezTo>
                    <a:pt x="252" y="39"/>
                    <a:pt x="274" y="39"/>
                    <a:pt x="291" y="42"/>
                  </a:cubicBezTo>
                  <a:cubicBezTo>
                    <a:pt x="311" y="42"/>
                    <a:pt x="316" y="48"/>
                    <a:pt x="316" y="62"/>
                  </a:cubicBezTo>
                  <a:cubicBezTo>
                    <a:pt x="316" y="64"/>
                    <a:pt x="316" y="70"/>
                    <a:pt x="314" y="84"/>
                  </a:cubicBezTo>
                  <a:lnTo>
                    <a:pt x="146" y="748"/>
                  </a:lnTo>
                  <a:cubicBezTo>
                    <a:pt x="134" y="795"/>
                    <a:pt x="132" y="804"/>
                    <a:pt x="34" y="804"/>
                  </a:cubicBezTo>
                  <a:cubicBezTo>
                    <a:pt x="14" y="804"/>
                    <a:pt x="0" y="804"/>
                    <a:pt x="0" y="829"/>
                  </a:cubicBezTo>
                  <a:cubicBezTo>
                    <a:pt x="0" y="843"/>
                    <a:pt x="14" y="843"/>
                    <a:pt x="20" y="843"/>
                  </a:cubicBezTo>
                  <a:cubicBezTo>
                    <a:pt x="53" y="843"/>
                    <a:pt x="140" y="840"/>
                    <a:pt x="176" y="840"/>
                  </a:cubicBezTo>
                  <a:cubicBezTo>
                    <a:pt x="202" y="840"/>
                    <a:pt x="230" y="840"/>
                    <a:pt x="255" y="840"/>
                  </a:cubicBezTo>
                  <a:cubicBezTo>
                    <a:pt x="283" y="840"/>
                    <a:pt x="308" y="843"/>
                    <a:pt x="333" y="843"/>
                  </a:cubicBezTo>
                  <a:cubicBezTo>
                    <a:pt x="344" y="843"/>
                    <a:pt x="358" y="843"/>
                    <a:pt x="358" y="818"/>
                  </a:cubicBezTo>
                  <a:cubicBezTo>
                    <a:pt x="358" y="804"/>
                    <a:pt x="347" y="804"/>
                    <a:pt x="325" y="804"/>
                  </a:cubicBezTo>
                  <a:cubicBezTo>
                    <a:pt x="280" y="804"/>
                    <a:pt x="244" y="804"/>
                    <a:pt x="244" y="781"/>
                  </a:cubicBezTo>
                  <a:cubicBezTo>
                    <a:pt x="244" y="776"/>
                    <a:pt x="246" y="770"/>
                    <a:pt x="249" y="762"/>
                  </a:cubicBezTo>
                  <a:close/>
                  <a:moveTo>
                    <a:pt x="414" y="84"/>
                  </a:moveTo>
                  <a:cubicBezTo>
                    <a:pt x="426" y="42"/>
                    <a:pt x="426" y="39"/>
                    <a:pt x="479" y="39"/>
                  </a:cubicBezTo>
                  <a:lnTo>
                    <a:pt x="599" y="39"/>
                  </a:lnTo>
                  <a:cubicBezTo>
                    <a:pt x="700" y="39"/>
                    <a:pt x="767" y="73"/>
                    <a:pt x="767" y="157"/>
                  </a:cubicBezTo>
                  <a:cubicBezTo>
                    <a:pt x="767" y="204"/>
                    <a:pt x="742" y="311"/>
                    <a:pt x="694" y="356"/>
                  </a:cubicBezTo>
                  <a:cubicBezTo>
                    <a:pt x="633" y="412"/>
                    <a:pt x="557" y="420"/>
                    <a:pt x="504" y="420"/>
                  </a:cubicBezTo>
                  <a:lnTo>
                    <a:pt x="330" y="4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B4E9154-6119-5D47-83F2-9D0E1D8EE163}"/>
                </a:ext>
              </a:extLst>
            </p:cNvPr>
            <p:cNvSpPr/>
            <p:nvPr/>
          </p:nvSpPr>
          <p:spPr>
            <a:xfrm>
              <a:off x="717372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1221"/>
                  </a:moveTo>
                  <a:cubicBezTo>
                    <a:pt x="288" y="1218"/>
                    <a:pt x="288" y="1215"/>
                    <a:pt x="266" y="1193"/>
                  </a:cubicBezTo>
                  <a:cubicBezTo>
                    <a:pt x="112" y="1039"/>
                    <a:pt x="73" y="806"/>
                    <a:pt x="73" y="616"/>
                  </a:cubicBezTo>
                  <a:cubicBezTo>
                    <a:pt x="73" y="403"/>
                    <a:pt x="120" y="188"/>
                    <a:pt x="272" y="34"/>
                  </a:cubicBezTo>
                  <a:cubicBezTo>
                    <a:pt x="288" y="20"/>
                    <a:pt x="288" y="17"/>
                    <a:pt x="288" y="11"/>
                  </a:cubicBezTo>
                  <a:cubicBezTo>
                    <a:pt x="288" y="3"/>
                    <a:pt x="283" y="0"/>
                    <a:pt x="274" y="0"/>
                  </a:cubicBezTo>
                  <a:cubicBezTo>
                    <a:pt x="263" y="0"/>
                    <a:pt x="151" y="84"/>
                    <a:pt x="78" y="241"/>
                  </a:cubicBezTo>
                  <a:cubicBezTo>
                    <a:pt x="14" y="375"/>
                    <a:pt x="0" y="512"/>
                    <a:pt x="0" y="616"/>
                  </a:cubicBezTo>
                  <a:cubicBezTo>
                    <a:pt x="0" y="714"/>
                    <a:pt x="14" y="862"/>
                    <a:pt x="81" y="1002"/>
                  </a:cubicBezTo>
                  <a:cubicBezTo>
                    <a:pt x="157" y="1154"/>
                    <a:pt x="263" y="1232"/>
                    <a:pt x="274" y="1232"/>
                  </a:cubicBezTo>
                  <a:cubicBezTo>
                    <a:pt x="283" y="1232"/>
                    <a:pt x="288" y="1229"/>
                    <a:pt x="288" y="12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59486C0-57D3-844E-9C44-78796B17DE9F}"/>
                </a:ext>
              </a:extLst>
            </p:cNvPr>
            <p:cNvSpPr/>
            <p:nvPr/>
          </p:nvSpPr>
          <p:spPr>
            <a:xfrm>
              <a:off x="731880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498D760-272A-4B40-9C91-30A13D63CB1B}"/>
                </a:ext>
              </a:extLst>
            </p:cNvPr>
            <p:cNvSpPr/>
            <p:nvPr/>
          </p:nvSpPr>
          <p:spPr>
            <a:xfrm>
              <a:off x="7547759" y="642240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6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22BE8D5-ED58-9840-A947-84F5141FC882}"/>
                </a:ext>
              </a:extLst>
            </p:cNvPr>
            <p:cNvSpPr/>
            <p:nvPr/>
          </p:nvSpPr>
          <p:spPr>
            <a:xfrm>
              <a:off x="7837919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CE481451-290D-FD41-BD2B-E29602677196}"/>
                </a:ext>
              </a:extLst>
            </p:cNvPr>
            <p:cNvSpPr/>
            <p:nvPr/>
          </p:nvSpPr>
          <p:spPr>
            <a:xfrm>
              <a:off x="8297640" y="6354000"/>
              <a:ext cx="203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66" h="560">
                  <a:moveTo>
                    <a:pt x="412" y="78"/>
                  </a:moveTo>
                  <a:cubicBezTo>
                    <a:pt x="389" y="34"/>
                    <a:pt x="353" y="0"/>
                    <a:pt x="297" y="0"/>
                  </a:cubicBezTo>
                  <a:cubicBezTo>
                    <a:pt x="154" y="0"/>
                    <a:pt x="0" y="182"/>
                    <a:pt x="0" y="361"/>
                  </a:cubicBezTo>
                  <a:cubicBezTo>
                    <a:pt x="0" y="479"/>
                    <a:pt x="67" y="560"/>
                    <a:pt x="165" y="560"/>
                  </a:cubicBezTo>
                  <a:cubicBezTo>
                    <a:pt x="190" y="560"/>
                    <a:pt x="252" y="554"/>
                    <a:pt x="325" y="468"/>
                  </a:cubicBezTo>
                  <a:cubicBezTo>
                    <a:pt x="336" y="518"/>
                    <a:pt x="378" y="560"/>
                    <a:pt x="437" y="560"/>
                  </a:cubicBezTo>
                  <a:cubicBezTo>
                    <a:pt x="482" y="560"/>
                    <a:pt x="510" y="532"/>
                    <a:pt x="529" y="493"/>
                  </a:cubicBezTo>
                  <a:cubicBezTo>
                    <a:pt x="549" y="448"/>
                    <a:pt x="566" y="372"/>
                    <a:pt x="566" y="370"/>
                  </a:cubicBezTo>
                  <a:cubicBezTo>
                    <a:pt x="566" y="358"/>
                    <a:pt x="554" y="358"/>
                    <a:pt x="552" y="358"/>
                  </a:cubicBezTo>
                  <a:cubicBezTo>
                    <a:pt x="540" y="358"/>
                    <a:pt x="538" y="361"/>
                    <a:pt x="535" y="381"/>
                  </a:cubicBezTo>
                  <a:cubicBezTo>
                    <a:pt x="512" y="459"/>
                    <a:pt x="490" y="532"/>
                    <a:pt x="440" y="532"/>
                  </a:cubicBezTo>
                  <a:cubicBezTo>
                    <a:pt x="406" y="532"/>
                    <a:pt x="403" y="501"/>
                    <a:pt x="403" y="476"/>
                  </a:cubicBezTo>
                  <a:cubicBezTo>
                    <a:pt x="403" y="448"/>
                    <a:pt x="406" y="440"/>
                    <a:pt x="420" y="384"/>
                  </a:cubicBezTo>
                  <a:cubicBezTo>
                    <a:pt x="434" y="333"/>
                    <a:pt x="434" y="319"/>
                    <a:pt x="445" y="274"/>
                  </a:cubicBezTo>
                  <a:lnTo>
                    <a:pt x="490" y="101"/>
                  </a:lnTo>
                  <a:cubicBezTo>
                    <a:pt x="498" y="64"/>
                    <a:pt x="498" y="64"/>
                    <a:pt x="498" y="59"/>
                  </a:cubicBezTo>
                  <a:cubicBezTo>
                    <a:pt x="498" y="36"/>
                    <a:pt x="484" y="25"/>
                    <a:pt x="465" y="25"/>
                  </a:cubicBezTo>
                  <a:cubicBezTo>
                    <a:pt x="434" y="25"/>
                    <a:pt x="414" y="53"/>
                    <a:pt x="412" y="78"/>
                  </a:cubicBezTo>
                  <a:close/>
                  <a:moveTo>
                    <a:pt x="330" y="400"/>
                  </a:moveTo>
                  <a:cubicBezTo>
                    <a:pt x="325" y="423"/>
                    <a:pt x="325" y="423"/>
                    <a:pt x="308" y="445"/>
                  </a:cubicBezTo>
                  <a:cubicBezTo>
                    <a:pt x="252" y="512"/>
                    <a:pt x="202" y="532"/>
                    <a:pt x="168" y="532"/>
                  </a:cubicBezTo>
                  <a:cubicBezTo>
                    <a:pt x="106" y="532"/>
                    <a:pt x="87" y="465"/>
                    <a:pt x="87" y="417"/>
                  </a:cubicBezTo>
                  <a:cubicBezTo>
                    <a:pt x="87" y="356"/>
                    <a:pt x="126" y="202"/>
                    <a:pt x="157" y="146"/>
                  </a:cubicBezTo>
                  <a:cubicBezTo>
                    <a:pt x="193" y="73"/>
                    <a:pt x="249" y="28"/>
                    <a:pt x="300" y="28"/>
                  </a:cubicBezTo>
                  <a:cubicBezTo>
                    <a:pt x="381" y="28"/>
                    <a:pt x="398" y="129"/>
                    <a:pt x="398" y="137"/>
                  </a:cubicBezTo>
                  <a:cubicBezTo>
                    <a:pt x="398" y="143"/>
                    <a:pt x="395" y="151"/>
                    <a:pt x="392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7023336-0F46-7440-9AA7-677772D44E14}"/>
                </a:ext>
              </a:extLst>
            </p:cNvPr>
            <p:cNvSpPr/>
            <p:nvPr/>
          </p:nvSpPr>
          <p:spPr>
            <a:xfrm>
              <a:off x="8565840" y="6217919"/>
              <a:ext cx="187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1232">
                  <a:moveTo>
                    <a:pt x="53" y="45"/>
                  </a:moveTo>
                  <a:cubicBezTo>
                    <a:pt x="53" y="22"/>
                    <a:pt x="53" y="0"/>
                    <a:pt x="25" y="0"/>
                  </a:cubicBezTo>
                  <a:cubicBezTo>
                    <a:pt x="0" y="0"/>
                    <a:pt x="0" y="22"/>
                    <a:pt x="0" y="45"/>
                  </a:cubicBezTo>
                  <a:lnTo>
                    <a:pt x="0" y="1187"/>
                  </a:lnTo>
                  <a:cubicBezTo>
                    <a:pt x="0" y="1210"/>
                    <a:pt x="0" y="1232"/>
                    <a:pt x="25" y="1232"/>
                  </a:cubicBezTo>
                  <a:cubicBezTo>
                    <a:pt x="53" y="1232"/>
                    <a:pt x="53" y="1210"/>
                    <a:pt x="53" y="11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CCE90BF-92F0-7F4A-B4ED-B34F8C4BA4C0}"/>
                </a:ext>
              </a:extLst>
            </p:cNvPr>
            <p:cNvSpPr/>
            <p:nvPr/>
          </p:nvSpPr>
          <p:spPr>
            <a:xfrm>
              <a:off x="865872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7EA167E-5950-2941-BA90-EDF4A80FECC6}"/>
                </a:ext>
              </a:extLst>
            </p:cNvPr>
            <p:cNvSpPr/>
            <p:nvPr/>
          </p:nvSpPr>
          <p:spPr>
            <a:xfrm>
              <a:off x="8855280" y="6422400"/>
              <a:ext cx="105480" cy="19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549">
                  <a:moveTo>
                    <a:pt x="176" y="199"/>
                  </a:moveTo>
                  <a:lnTo>
                    <a:pt x="266" y="199"/>
                  </a:lnTo>
                  <a:cubicBezTo>
                    <a:pt x="283" y="199"/>
                    <a:pt x="294" y="199"/>
                    <a:pt x="294" y="179"/>
                  </a:cubicBezTo>
                  <a:cubicBezTo>
                    <a:pt x="294" y="168"/>
                    <a:pt x="283" y="168"/>
                    <a:pt x="269" y="168"/>
                  </a:cubicBezTo>
                  <a:lnTo>
                    <a:pt x="185" y="168"/>
                  </a:lnTo>
                  <a:lnTo>
                    <a:pt x="218" y="39"/>
                  </a:lnTo>
                  <a:cubicBezTo>
                    <a:pt x="218" y="36"/>
                    <a:pt x="221" y="31"/>
                    <a:pt x="221" y="28"/>
                  </a:cubicBezTo>
                  <a:cubicBezTo>
                    <a:pt x="221" y="11"/>
                    <a:pt x="207" y="0"/>
                    <a:pt x="190" y="0"/>
                  </a:cubicBezTo>
                  <a:cubicBezTo>
                    <a:pt x="168" y="0"/>
                    <a:pt x="157" y="14"/>
                    <a:pt x="148" y="36"/>
                  </a:cubicBezTo>
                  <a:cubicBezTo>
                    <a:pt x="143" y="59"/>
                    <a:pt x="154" y="17"/>
                    <a:pt x="118" y="168"/>
                  </a:cubicBezTo>
                  <a:lnTo>
                    <a:pt x="28" y="168"/>
                  </a:lnTo>
                  <a:cubicBezTo>
                    <a:pt x="11" y="168"/>
                    <a:pt x="0" y="168"/>
                    <a:pt x="0" y="188"/>
                  </a:cubicBezTo>
                  <a:cubicBezTo>
                    <a:pt x="0" y="199"/>
                    <a:pt x="11" y="199"/>
                    <a:pt x="25" y="199"/>
                  </a:cubicBezTo>
                  <a:lnTo>
                    <a:pt x="109" y="199"/>
                  </a:lnTo>
                  <a:lnTo>
                    <a:pt x="59" y="403"/>
                  </a:lnTo>
                  <a:cubicBezTo>
                    <a:pt x="53" y="426"/>
                    <a:pt x="45" y="456"/>
                    <a:pt x="45" y="468"/>
                  </a:cubicBezTo>
                  <a:cubicBezTo>
                    <a:pt x="45" y="518"/>
                    <a:pt x="87" y="549"/>
                    <a:pt x="137" y="549"/>
                  </a:cubicBezTo>
                  <a:cubicBezTo>
                    <a:pt x="235" y="549"/>
                    <a:pt x="288" y="428"/>
                    <a:pt x="288" y="417"/>
                  </a:cubicBezTo>
                  <a:cubicBezTo>
                    <a:pt x="288" y="406"/>
                    <a:pt x="277" y="406"/>
                    <a:pt x="274" y="406"/>
                  </a:cubicBezTo>
                  <a:cubicBezTo>
                    <a:pt x="263" y="406"/>
                    <a:pt x="263" y="409"/>
                    <a:pt x="258" y="423"/>
                  </a:cubicBezTo>
                  <a:cubicBezTo>
                    <a:pt x="232" y="476"/>
                    <a:pt x="188" y="526"/>
                    <a:pt x="140" y="526"/>
                  </a:cubicBezTo>
                  <a:cubicBezTo>
                    <a:pt x="120" y="526"/>
                    <a:pt x="109" y="515"/>
                    <a:pt x="109" y="482"/>
                  </a:cubicBezTo>
                  <a:cubicBezTo>
                    <a:pt x="109" y="473"/>
                    <a:pt x="112" y="456"/>
                    <a:pt x="115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75866BE-8559-2945-B767-9B3B9E6B3747}"/>
                </a:ext>
              </a:extLst>
            </p:cNvPr>
            <p:cNvSpPr/>
            <p:nvPr/>
          </p:nvSpPr>
          <p:spPr>
            <a:xfrm>
              <a:off x="9145440" y="6387119"/>
              <a:ext cx="29484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0" h="291">
                  <a:moveTo>
                    <a:pt x="778" y="50"/>
                  </a:moveTo>
                  <a:cubicBezTo>
                    <a:pt x="798" y="50"/>
                    <a:pt x="820" y="50"/>
                    <a:pt x="820" y="25"/>
                  </a:cubicBezTo>
                  <a:cubicBezTo>
                    <a:pt x="820" y="0"/>
                    <a:pt x="798" y="0"/>
                    <a:pt x="781" y="0"/>
                  </a:cubicBezTo>
                  <a:lnTo>
                    <a:pt x="42" y="0"/>
                  </a:lnTo>
                  <a:cubicBezTo>
                    <a:pt x="22" y="0"/>
                    <a:pt x="0" y="0"/>
                    <a:pt x="0" y="25"/>
                  </a:cubicBezTo>
                  <a:cubicBezTo>
                    <a:pt x="0" y="50"/>
                    <a:pt x="22" y="50"/>
                    <a:pt x="42" y="50"/>
                  </a:cubicBezTo>
                  <a:close/>
                  <a:moveTo>
                    <a:pt x="781" y="291"/>
                  </a:moveTo>
                  <a:cubicBezTo>
                    <a:pt x="798" y="291"/>
                    <a:pt x="820" y="291"/>
                    <a:pt x="820" y="266"/>
                  </a:cubicBezTo>
                  <a:cubicBezTo>
                    <a:pt x="820" y="241"/>
                    <a:pt x="798" y="241"/>
                    <a:pt x="778" y="241"/>
                  </a:cubicBezTo>
                  <a:lnTo>
                    <a:pt x="42" y="241"/>
                  </a:lnTo>
                  <a:cubicBezTo>
                    <a:pt x="22" y="241"/>
                    <a:pt x="0" y="241"/>
                    <a:pt x="0" y="266"/>
                  </a:cubicBezTo>
                  <a:cubicBezTo>
                    <a:pt x="0" y="291"/>
                    <a:pt x="22" y="291"/>
                    <a:pt x="42" y="2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3F1AC34B-29F9-8D49-A498-1782349F5114}"/>
                </a:ext>
              </a:extLst>
            </p:cNvPr>
            <p:cNvSpPr/>
            <p:nvPr/>
          </p:nvSpPr>
          <p:spPr>
            <a:xfrm>
              <a:off x="9610200" y="6354000"/>
              <a:ext cx="1638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6" h="560">
                  <a:moveTo>
                    <a:pt x="420" y="84"/>
                  </a:moveTo>
                  <a:cubicBezTo>
                    <a:pt x="384" y="84"/>
                    <a:pt x="361" y="112"/>
                    <a:pt x="361" y="140"/>
                  </a:cubicBezTo>
                  <a:cubicBezTo>
                    <a:pt x="361" y="157"/>
                    <a:pt x="372" y="176"/>
                    <a:pt x="398" y="176"/>
                  </a:cubicBezTo>
                  <a:cubicBezTo>
                    <a:pt x="426" y="176"/>
                    <a:pt x="456" y="154"/>
                    <a:pt x="456" y="106"/>
                  </a:cubicBezTo>
                  <a:cubicBezTo>
                    <a:pt x="456" y="50"/>
                    <a:pt x="403" y="0"/>
                    <a:pt x="308" y="0"/>
                  </a:cubicBezTo>
                  <a:cubicBezTo>
                    <a:pt x="146" y="0"/>
                    <a:pt x="98" y="126"/>
                    <a:pt x="98" y="179"/>
                  </a:cubicBezTo>
                  <a:cubicBezTo>
                    <a:pt x="98" y="277"/>
                    <a:pt x="190" y="297"/>
                    <a:pt x="227" y="302"/>
                  </a:cubicBezTo>
                  <a:cubicBezTo>
                    <a:pt x="291" y="316"/>
                    <a:pt x="356" y="328"/>
                    <a:pt x="356" y="398"/>
                  </a:cubicBezTo>
                  <a:cubicBezTo>
                    <a:pt x="356" y="428"/>
                    <a:pt x="328" y="532"/>
                    <a:pt x="179" y="532"/>
                  </a:cubicBezTo>
                  <a:cubicBezTo>
                    <a:pt x="160" y="532"/>
                    <a:pt x="64" y="532"/>
                    <a:pt x="36" y="468"/>
                  </a:cubicBezTo>
                  <a:cubicBezTo>
                    <a:pt x="84" y="473"/>
                    <a:pt x="115" y="437"/>
                    <a:pt x="115" y="400"/>
                  </a:cubicBezTo>
                  <a:cubicBezTo>
                    <a:pt x="115" y="372"/>
                    <a:pt x="95" y="358"/>
                    <a:pt x="70" y="358"/>
                  </a:cubicBezTo>
                  <a:cubicBezTo>
                    <a:pt x="36" y="358"/>
                    <a:pt x="0" y="384"/>
                    <a:pt x="0" y="440"/>
                  </a:cubicBezTo>
                  <a:cubicBezTo>
                    <a:pt x="0" y="510"/>
                    <a:pt x="70" y="560"/>
                    <a:pt x="176" y="560"/>
                  </a:cubicBezTo>
                  <a:cubicBezTo>
                    <a:pt x="378" y="560"/>
                    <a:pt x="426" y="412"/>
                    <a:pt x="426" y="356"/>
                  </a:cubicBezTo>
                  <a:cubicBezTo>
                    <a:pt x="426" y="311"/>
                    <a:pt x="403" y="280"/>
                    <a:pt x="386" y="263"/>
                  </a:cubicBezTo>
                  <a:cubicBezTo>
                    <a:pt x="353" y="230"/>
                    <a:pt x="319" y="224"/>
                    <a:pt x="263" y="213"/>
                  </a:cubicBezTo>
                  <a:cubicBezTo>
                    <a:pt x="218" y="202"/>
                    <a:pt x="171" y="193"/>
                    <a:pt x="171" y="137"/>
                  </a:cubicBezTo>
                  <a:cubicBezTo>
                    <a:pt x="171" y="104"/>
                    <a:pt x="199" y="28"/>
                    <a:pt x="308" y="28"/>
                  </a:cubicBezTo>
                  <a:cubicBezTo>
                    <a:pt x="339" y="28"/>
                    <a:pt x="400" y="36"/>
                    <a:pt x="42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E2CBA892-D548-0B4D-840F-582438B8C50D}"/>
                </a:ext>
              </a:extLst>
            </p:cNvPr>
            <p:cNvSpPr/>
            <p:nvPr/>
          </p:nvSpPr>
          <p:spPr>
            <a:xfrm>
              <a:off x="9818640" y="6217919"/>
              <a:ext cx="10332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232">
                  <a:moveTo>
                    <a:pt x="288" y="616"/>
                  </a:moveTo>
                  <a:cubicBezTo>
                    <a:pt x="288" y="521"/>
                    <a:pt x="274" y="372"/>
                    <a:pt x="207" y="232"/>
                  </a:cubicBezTo>
                  <a:cubicBezTo>
                    <a:pt x="132" y="81"/>
                    <a:pt x="25" y="0"/>
                    <a:pt x="11" y="0"/>
                  </a:cubicBezTo>
                  <a:cubicBezTo>
                    <a:pt x="6" y="0"/>
                    <a:pt x="0" y="6"/>
                    <a:pt x="0" y="11"/>
                  </a:cubicBezTo>
                  <a:cubicBezTo>
                    <a:pt x="0" y="17"/>
                    <a:pt x="0" y="20"/>
                    <a:pt x="22" y="42"/>
                  </a:cubicBezTo>
                  <a:cubicBezTo>
                    <a:pt x="146" y="162"/>
                    <a:pt x="216" y="358"/>
                    <a:pt x="216" y="616"/>
                  </a:cubicBezTo>
                  <a:cubicBezTo>
                    <a:pt x="216" y="826"/>
                    <a:pt x="171" y="1044"/>
                    <a:pt x="17" y="1198"/>
                  </a:cubicBezTo>
                  <a:cubicBezTo>
                    <a:pt x="0" y="1215"/>
                    <a:pt x="0" y="1218"/>
                    <a:pt x="0" y="1221"/>
                  </a:cubicBezTo>
                  <a:cubicBezTo>
                    <a:pt x="0" y="1229"/>
                    <a:pt x="6" y="1232"/>
                    <a:pt x="11" y="1232"/>
                  </a:cubicBezTo>
                  <a:cubicBezTo>
                    <a:pt x="25" y="1232"/>
                    <a:pt x="137" y="1148"/>
                    <a:pt x="210" y="991"/>
                  </a:cubicBezTo>
                  <a:cubicBezTo>
                    <a:pt x="274" y="857"/>
                    <a:pt x="288" y="720"/>
                    <a:pt x="288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B927520D-F120-6E43-B444-C92674D6EF77}"/>
              </a:ext>
            </a:extLst>
          </p:cNvPr>
          <p:cNvSpPr/>
          <p:nvPr/>
        </p:nvSpPr>
        <p:spPr>
          <a:xfrm>
            <a:off x="2078811" y="2339250"/>
            <a:ext cx="6217919" cy="1920239"/>
          </a:xfrm>
          <a:custGeom>
            <a:avLst>
              <a:gd name="f0" fmla="val 4814"/>
              <a:gd name="f1" fmla="val 333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Why would we want to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use a stochastic policy?</a:t>
            </a:r>
          </a:p>
        </p:txBody>
      </p:sp>
      <p:sp>
        <p:nvSpPr>
          <p:cNvPr id="74" name="Title 73">
            <a:extLst>
              <a:ext uri="{FF2B5EF4-FFF2-40B4-BE49-F238E27FC236}">
                <a16:creationId xmlns:a16="http://schemas.microsoft.com/office/drawing/2014/main" id="{06F0D217-619E-CF4E-AE16-ED2A5C27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232194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6" name="Text Box 26">
            <a:extLst>
              <a:ext uri="{FF2B5EF4-FFF2-40B4-BE49-F238E27FC236}">
                <a16:creationId xmlns:a16="http://schemas.microsoft.com/office/drawing/2014/main" id="{D0070401-22DA-4647-AF7F-9E778D3E9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1463675"/>
            <a:ext cx="7829550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000" dirty="0"/>
              <a:t>A policy tells the agent what action to execute as a function of state: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u="sng" dirty="0"/>
              <a:t>Deterministic policy</a:t>
            </a:r>
            <a:r>
              <a:rPr lang="en-US" altLang="en-US" sz="2000" dirty="0"/>
              <a:t>:</a:t>
            </a:r>
          </a:p>
          <a:p>
            <a:endParaRPr lang="en-US" altLang="en-US" sz="2000" dirty="0"/>
          </a:p>
          <a:p>
            <a:r>
              <a:rPr lang="en-US" altLang="en-US" sz="2000" dirty="0"/>
              <a:t>	– Agent always executes the same action from a given state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u="sng" dirty="0"/>
              <a:t>Stochastic policy</a:t>
            </a:r>
            <a:r>
              <a:rPr lang="en-US" altLang="en-US" sz="2000" dirty="0"/>
              <a:t>:</a:t>
            </a:r>
          </a:p>
          <a:p>
            <a:endParaRPr lang="en-US" altLang="en-US" sz="2000" dirty="0"/>
          </a:p>
          <a:p>
            <a:r>
              <a:rPr lang="en-US" altLang="en-US" sz="2000" dirty="0"/>
              <a:t>	– Agent selects an action to execute by drawing from a</a:t>
            </a:r>
          </a:p>
          <a:p>
            <a:r>
              <a:rPr lang="en-US" altLang="en-US" sz="2000" dirty="0"/>
              <a:t>		</a:t>
            </a:r>
            <a:r>
              <a:rPr lang="en-US" altLang="en-US" sz="2000" i="1" dirty="0"/>
              <a:t>probability distribution</a:t>
            </a:r>
            <a:r>
              <a:rPr lang="en-US" altLang="en-US" sz="2000" dirty="0"/>
              <a:t> encoded by the policy</a:t>
            </a:r>
          </a:p>
          <a:p>
            <a:endParaRPr lang="en-US" altLang="en-US" sz="2000" dirty="0"/>
          </a:p>
          <a:p>
            <a:r>
              <a:rPr lang="en-US" altLang="en-US" sz="2000" dirty="0"/>
              <a:t>For MDPs, there </a:t>
            </a:r>
            <a:r>
              <a:rPr lang="en-US" altLang="en-US" sz="2000" u="sng" dirty="0"/>
              <a:t>always</a:t>
            </a:r>
            <a:r>
              <a:rPr lang="en-US" altLang="en-US" sz="2000" dirty="0"/>
              <a:t> exists an optimal policy that is deterministic</a:t>
            </a:r>
          </a:p>
          <a:p>
            <a:endParaRPr lang="en-US" altLang="en-US" sz="2000" dirty="0"/>
          </a:p>
          <a:p>
            <a:r>
              <a:rPr lang="en-US" altLang="en-US" sz="2000" dirty="0"/>
              <a:t>We will see stochastic policies when </a:t>
            </a:r>
            <a:r>
              <a:rPr lang="en-US" altLang="en-US" sz="2000" u="sng" dirty="0"/>
              <a:t>learning</a:t>
            </a:r>
            <a:r>
              <a:rPr lang="en-US" altLang="en-US" sz="2000" dirty="0"/>
              <a:t> MDPs</a:t>
            </a:r>
          </a:p>
        </p:txBody>
      </p:sp>
      <p:grpSp>
        <p:nvGrpSpPr>
          <p:cNvPr id="40962" name="Group 2">
            <a:extLst>
              <a:ext uri="{FF2B5EF4-FFF2-40B4-BE49-F238E27FC236}">
                <a16:creationId xmlns:a16="http://schemas.microsoft.com/office/drawing/2014/main" id="{0CC05E0B-616E-C44D-8E80-85251A01DDE8}"/>
              </a:ext>
            </a:extLst>
          </p:cNvPr>
          <p:cNvGrpSpPr>
            <a:grpSpLocks/>
          </p:cNvGrpSpPr>
          <p:nvPr/>
        </p:nvGrpSpPr>
        <p:grpSpPr bwMode="auto">
          <a:xfrm>
            <a:off x="2995613" y="3969600"/>
            <a:ext cx="3038475" cy="354013"/>
            <a:chOff x="1887" y="2362"/>
            <a:chExt cx="1914" cy="223"/>
          </a:xfrm>
        </p:grpSpPr>
        <p:sp>
          <p:nvSpPr>
            <p:cNvPr id="40963" name="Freeform 3">
              <a:extLst>
                <a:ext uri="{FF2B5EF4-FFF2-40B4-BE49-F238E27FC236}">
                  <a16:creationId xmlns:a16="http://schemas.microsoft.com/office/drawing/2014/main" id="{B56346E2-0D33-624C-B9B1-E8A653C40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7" y="2362"/>
              <a:ext cx="1914" cy="223"/>
            </a:xfrm>
            <a:custGeom>
              <a:avLst/>
              <a:gdLst>
                <a:gd name="T0" fmla="*/ 4223 w 8446"/>
                <a:gd name="T1" fmla="*/ 986 h 987"/>
                <a:gd name="T2" fmla="*/ 0 w 8446"/>
                <a:gd name="T3" fmla="*/ 986 h 987"/>
                <a:gd name="T4" fmla="*/ 0 w 8446"/>
                <a:gd name="T5" fmla="*/ 0 h 987"/>
                <a:gd name="T6" fmla="*/ 8445 w 8446"/>
                <a:gd name="T7" fmla="*/ 0 h 987"/>
                <a:gd name="T8" fmla="*/ 8445 w 8446"/>
                <a:gd name="T9" fmla="*/ 986 h 987"/>
                <a:gd name="T10" fmla="*/ 4223 w 8446"/>
                <a:gd name="T1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46" h="987">
                  <a:moveTo>
                    <a:pt x="4223" y="986"/>
                  </a:moveTo>
                  <a:lnTo>
                    <a:pt x="0" y="986"/>
                  </a:lnTo>
                  <a:lnTo>
                    <a:pt x="0" y="0"/>
                  </a:lnTo>
                  <a:lnTo>
                    <a:pt x="8445" y="0"/>
                  </a:lnTo>
                  <a:lnTo>
                    <a:pt x="8445" y="986"/>
                  </a:lnTo>
                  <a:lnTo>
                    <a:pt x="4223" y="9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4" name="Freeform 4">
              <a:extLst>
                <a:ext uri="{FF2B5EF4-FFF2-40B4-BE49-F238E27FC236}">
                  <a16:creationId xmlns:a16="http://schemas.microsoft.com/office/drawing/2014/main" id="{64183EE5-9565-7D4E-81F2-C241D2827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2" y="2433"/>
              <a:ext cx="121" cy="98"/>
            </a:xfrm>
            <a:custGeom>
              <a:avLst/>
              <a:gdLst>
                <a:gd name="T0" fmla="*/ 235 w 536"/>
                <a:gd name="T1" fmla="*/ 59 h 438"/>
                <a:gd name="T2" fmla="*/ 347 w 536"/>
                <a:gd name="T3" fmla="*/ 59 h 438"/>
                <a:gd name="T4" fmla="*/ 305 w 536"/>
                <a:gd name="T5" fmla="*/ 314 h 438"/>
                <a:gd name="T6" fmla="*/ 314 w 536"/>
                <a:gd name="T7" fmla="*/ 389 h 438"/>
                <a:gd name="T8" fmla="*/ 350 w 536"/>
                <a:gd name="T9" fmla="*/ 437 h 438"/>
                <a:gd name="T10" fmla="*/ 389 w 536"/>
                <a:gd name="T11" fmla="*/ 401 h 438"/>
                <a:gd name="T12" fmla="*/ 384 w 536"/>
                <a:gd name="T13" fmla="*/ 378 h 438"/>
                <a:gd name="T14" fmla="*/ 356 w 536"/>
                <a:gd name="T15" fmla="*/ 216 h 438"/>
                <a:gd name="T16" fmla="*/ 372 w 536"/>
                <a:gd name="T17" fmla="*/ 59 h 438"/>
                <a:gd name="T18" fmla="*/ 484 w 536"/>
                <a:gd name="T19" fmla="*/ 59 h 438"/>
                <a:gd name="T20" fmla="*/ 535 w 536"/>
                <a:gd name="T21" fmla="*/ 22 h 438"/>
                <a:gd name="T22" fmla="*/ 496 w 536"/>
                <a:gd name="T23" fmla="*/ 0 h 438"/>
                <a:gd name="T24" fmla="*/ 162 w 536"/>
                <a:gd name="T25" fmla="*/ 0 h 438"/>
                <a:gd name="T26" fmla="*/ 62 w 536"/>
                <a:gd name="T27" fmla="*/ 48 h 438"/>
                <a:gd name="T28" fmla="*/ 0 w 536"/>
                <a:gd name="T29" fmla="*/ 134 h 438"/>
                <a:gd name="T30" fmla="*/ 11 w 536"/>
                <a:gd name="T31" fmla="*/ 146 h 438"/>
                <a:gd name="T32" fmla="*/ 28 w 536"/>
                <a:gd name="T33" fmla="*/ 134 h 438"/>
                <a:gd name="T34" fmla="*/ 154 w 536"/>
                <a:gd name="T35" fmla="*/ 59 h 438"/>
                <a:gd name="T36" fmla="*/ 210 w 536"/>
                <a:gd name="T37" fmla="*/ 59 h 438"/>
                <a:gd name="T38" fmla="*/ 84 w 536"/>
                <a:gd name="T39" fmla="*/ 387 h 438"/>
                <a:gd name="T40" fmla="*/ 76 w 536"/>
                <a:gd name="T41" fmla="*/ 412 h 438"/>
                <a:gd name="T42" fmla="*/ 104 w 536"/>
                <a:gd name="T43" fmla="*/ 437 h 438"/>
                <a:gd name="T44" fmla="*/ 154 w 536"/>
                <a:gd name="T45" fmla="*/ 373 h 438"/>
                <a:gd name="T46" fmla="*/ 179 w 536"/>
                <a:gd name="T47" fmla="*/ 277 h 438"/>
                <a:gd name="T48" fmla="*/ 235 w 536"/>
                <a:gd name="T49" fmla="*/ 5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6" h="438">
                  <a:moveTo>
                    <a:pt x="235" y="59"/>
                  </a:moveTo>
                  <a:lnTo>
                    <a:pt x="347" y="59"/>
                  </a:lnTo>
                  <a:cubicBezTo>
                    <a:pt x="314" y="204"/>
                    <a:pt x="305" y="246"/>
                    <a:pt x="305" y="314"/>
                  </a:cubicBezTo>
                  <a:cubicBezTo>
                    <a:pt x="305" y="328"/>
                    <a:pt x="305" y="356"/>
                    <a:pt x="314" y="389"/>
                  </a:cubicBezTo>
                  <a:cubicBezTo>
                    <a:pt x="325" y="431"/>
                    <a:pt x="333" y="437"/>
                    <a:pt x="350" y="437"/>
                  </a:cubicBezTo>
                  <a:cubicBezTo>
                    <a:pt x="370" y="437"/>
                    <a:pt x="389" y="420"/>
                    <a:pt x="389" y="401"/>
                  </a:cubicBezTo>
                  <a:cubicBezTo>
                    <a:pt x="389" y="395"/>
                    <a:pt x="389" y="392"/>
                    <a:pt x="384" y="378"/>
                  </a:cubicBezTo>
                  <a:cubicBezTo>
                    <a:pt x="356" y="308"/>
                    <a:pt x="356" y="244"/>
                    <a:pt x="356" y="216"/>
                  </a:cubicBezTo>
                  <a:cubicBezTo>
                    <a:pt x="356" y="162"/>
                    <a:pt x="361" y="109"/>
                    <a:pt x="372" y="59"/>
                  </a:cubicBezTo>
                  <a:lnTo>
                    <a:pt x="484" y="59"/>
                  </a:lnTo>
                  <a:cubicBezTo>
                    <a:pt x="498" y="59"/>
                    <a:pt x="535" y="59"/>
                    <a:pt x="535" y="22"/>
                  </a:cubicBezTo>
                  <a:cubicBezTo>
                    <a:pt x="535" y="0"/>
                    <a:pt x="512" y="0"/>
                    <a:pt x="496" y="0"/>
                  </a:cubicBezTo>
                  <a:lnTo>
                    <a:pt x="162" y="0"/>
                  </a:lnTo>
                  <a:cubicBezTo>
                    <a:pt x="143" y="0"/>
                    <a:pt x="104" y="0"/>
                    <a:pt x="62" y="48"/>
                  </a:cubicBezTo>
                  <a:cubicBezTo>
                    <a:pt x="25" y="84"/>
                    <a:pt x="0" y="132"/>
                    <a:pt x="0" y="134"/>
                  </a:cubicBezTo>
                  <a:cubicBezTo>
                    <a:pt x="0" y="137"/>
                    <a:pt x="0" y="146"/>
                    <a:pt x="11" y="146"/>
                  </a:cubicBezTo>
                  <a:cubicBezTo>
                    <a:pt x="20" y="146"/>
                    <a:pt x="22" y="143"/>
                    <a:pt x="28" y="134"/>
                  </a:cubicBezTo>
                  <a:cubicBezTo>
                    <a:pt x="76" y="59"/>
                    <a:pt x="134" y="59"/>
                    <a:pt x="154" y="59"/>
                  </a:cubicBezTo>
                  <a:lnTo>
                    <a:pt x="210" y="59"/>
                  </a:lnTo>
                  <a:cubicBezTo>
                    <a:pt x="179" y="176"/>
                    <a:pt x="126" y="297"/>
                    <a:pt x="84" y="387"/>
                  </a:cubicBezTo>
                  <a:cubicBezTo>
                    <a:pt x="76" y="403"/>
                    <a:pt x="76" y="403"/>
                    <a:pt x="76" y="412"/>
                  </a:cubicBezTo>
                  <a:cubicBezTo>
                    <a:pt x="76" y="431"/>
                    <a:pt x="92" y="437"/>
                    <a:pt x="104" y="437"/>
                  </a:cubicBezTo>
                  <a:cubicBezTo>
                    <a:pt x="134" y="437"/>
                    <a:pt x="143" y="409"/>
                    <a:pt x="154" y="373"/>
                  </a:cubicBezTo>
                  <a:cubicBezTo>
                    <a:pt x="168" y="328"/>
                    <a:pt x="168" y="325"/>
                    <a:pt x="179" y="277"/>
                  </a:cubicBezTo>
                  <a:lnTo>
                    <a:pt x="235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5" name="Freeform 5">
              <a:extLst>
                <a:ext uri="{FF2B5EF4-FFF2-40B4-BE49-F238E27FC236}">
                  <a16:creationId xmlns:a16="http://schemas.microsoft.com/office/drawing/2014/main" id="{1084D513-4D1C-604E-A155-0E60FA1DD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" y="2362"/>
              <a:ext cx="52" cy="223"/>
            </a:xfrm>
            <a:custGeom>
              <a:avLst/>
              <a:gdLst>
                <a:gd name="T0" fmla="*/ 232 w 233"/>
                <a:gd name="T1" fmla="*/ 978 h 987"/>
                <a:gd name="T2" fmla="*/ 213 w 233"/>
                <a:gd name="T3" fmla="*/ 955 h 987"/>
                <a:gd name="T4" fmla="*/ 59 w 233"/>
                <a:gd name="T5" fmla="*/ 493 h 987"/>
                <a:gd name="T6" fmla="*/ 218 w 233"/>
                <a:gd name="T7" fmla="*/ 28 h 987"/>
                <a:gd name="T8" fmla="*/ 232 w 233"/>
                <a:gd name="T9" fmla="*/ 11 h 987"/>
                <a:gd name="T10" fmla="*/ 221 w 233"/>
                <a:gd name="T11" fmla="*/ 0 h 987"/>
                <a:gd name="T12" fmla="*/ 62 w 233"/>
                <a:gd name="T13" fmla="*/ 193 h 987"/>
                <a:gd name="T14" fmla="*/ 0 w 233"/>
                <a:gd name="T15" fmla="*/ 493 h 987"/>
                <a:gd name="T16" fmla="*/ 64 w 233"/>
                <a:gd name="T17" fmla="*/ 801 h 987"/>
                <a:gd name="T18" fmla="*/ 221 w 233"/>
                <a:gd name="T19" fmla="*/ 986 h 987"/>
                <a:gd name="T20" fmla="*/ 232 w 233"/>
                <a:gd name="T21" fmla="*/ 978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978"/>
                  </a:moveTo>
                  <a:cubicBezTo>
                    <a:pt x="232" y="975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3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Freeform 6">
              <a:extLst>
                <a:ext uri="{FF2B5EF4-FFF2-40B4-BE49-F238E27FC236}">
                  <a16:creationId xmlns:a16="http://schemas.microsoft.com/office/drawing/2014/main" id="{3DE065E4-7F46-6443-8103-E9F812D9C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0" y="2430"/>
              <a:ext cx="82" cy="101"/>
            </a:xfrm>
            <a:custGeom>
              <a:avLst/>
              <a:gdLst>
                <a:gd name="T0" fmla="*/ 336 w 365"/>
                <a:gd name="T1" fmla="*/ 67 h 449"/>
                <a:gd name="T2" fmla="*/ 288 w 365"/>
                <a:gd name="T3" fmla="*/ 112 h 449"/>
                <a:gd name="T4" fmla="*/ 319 w 365"/>
                <a:gd name="T5" fmla="*/ 140 h 449"/>
                <a:gd name="T6" fmla="*/ 364 w 365"/>
                <a:gd name="T7" fmla="*/ 84 h 449"/>
                <a:gd name="T8" fmla="*/ 246 w 365"/>
                <a:gd name="T9" fmla="*/ 0 h 449"/>
                <a:gd name="T10" fmla="*/ 78 w 365"/>
                <a:gd name="T11" fmla="*/ 146 h 449"/>
                <a:gd name="T12" fmla="*/ 182 w 365"/>
                <a:gd name="T13" fmla="*/ 244 h 449"/>
                <a:gd name="T14" fmla="*/ 286 w 365"/>
                <a:gd name="T15" fmla="*/ 319 h 449"/>
                <a:gd name="T16" fmla="*/ 143 w 365"/>
                <a:gd name="T17" fmla="*/ 426 h 449"/>
                <a:gd name="T18" fmla="*/ 31 w 365"/>
                <a:gd name="T19" fmla="*/ 375 h 449"/>
                <a:gd name="T20" fmla="*/ 92 w 365"/>
                <a:gd name="T21" fmla="*/ 322 h 449"/>
                <a:gd name="T22" fmla="*/ 56 w 365"/>
                <a:gd name="T23" fmla="*/ 289 h 449"/>
                <a:gd name="T24" fmla="*/ 0 w 365"/>
                <a:gd name="T25" fmla="*/ 353 h 449"/>
                <a:gd name="T26" fmla="*/ 143 w 365"/>
                <a:gd name="T27" fmla="*/ 448 h 449"/>
                <a:gd name="T28" fmla="*/ 342 w 365"/>
                <a:gd name="T29" fmla="*/ 286 h 449"/>
                <a:gd name="T30" fmla="*/ 311 w 365"/>
                <a:gd name="T31" fmla="*/ 213 h 449"/>
                <a:gd name="T32" fmla="*/ 210 w 365"/>
                <a:gd name="T33" fmla="*/ 171 h 449"/>
                <a:gd name="T34" fmla="*/ 137 w 365"/>
                <a:gd name="T35" fmla="*/ 112 h 449"/>
                <a:gd name="T36" fmla="*/ 246 w 365"/>
                <a:gd name="T37" fmla="*/ 22 h 449"/>
                <a:gd name="T38" fmla="*/ 336 w 365"/>
                <a:gd name="T39" fmla="*/ 6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449">
                  <a:moveTo>
                    <a:pt x="336" y="67"/>
                  </a:moveTo>
                  <a:cubicBezTo>
                    <a:pt x="308" y="67"/>
                    <a:pt x="288" y="90"/>
                    <a:pt x="288" y="112"/>
                  </a:cubicBezTo>
                  <a:cubicBezTo>
                    <a:pt x="288" y="126"/>
                    <a:pt x="297" y="140"/>
                    <a:pt x="319" y="140"/>
                  </a:cubicBezTo>
                  <a:cubicBezTo>
                    <a:pt x="342" y="140"/>
                    <a:pt x="364" y="123"/>
                    <a:pt x="364" y="84"/>
                  </a:cubicBezTo>
                  <a:cubicBezTo>
                    <a:pt x="364" y="42"/>
                    <a:pt x="322" y="0"/>
                    <a:pt x="246" y="0"/>
                  </a:cubicBezTo>
                  <a:cubicBezTo>
                    <a:pt x="115" y="0"/>
                    <a:pt x="78" y="101"/>
                    <a:pt x="78" y="146"/>
                  </a:cubicBezTo>
                  <a:cubicBezTo>
                    <a:pt x="78" y="221"/>
                    <a:pt x="154" y="238"/>
                    <a:pt x="182" y="244"/>
                  </a:cubicBezTo>
                  <a:cubicBezTo>
                    <a:pt x="232" y="252"/>
                    <a:pt x="286" y="263"/>
                    <a:pt x="286" y="319"/>
                  </a:cubicBezTo>
                  <a:cubicBezTo>
                    <a:pt x="286" y="345"/>
                    <a:pt x="263" y="426"/>
                    <a:pt x="143" y="426"/>
                  </a:cubicBezTo>
                  <a:cubicBezTo>
                    <a:pt x="129" y="426"/>
                    <a:pt x="53" y="426"/>
                    <a:pt x="31" y="375"/>
                  </a:cubicBezTo>
                  <a:cubicBezTo>
                    <a:pt x="67" y="378"/>
                    <a:pt x="92" y="350"/>
                    <a:pt x="92" y="322"/>
                  </a:cubicBezTo>
                  <a:cubicBezTo>
                    <a:pt x="92" y="300"/>
                    <a:pt x="76" y="289"/>
                    <a:pt x="56" y="289"/>
                  </a:cubicBezTo>
                  <a:cubicBezTo>
                    <a:pt x="31" y="289"/>
                    <a:pt x="0" y="308"/>
                    <a:pt x="0" y="353"/>
                  </a:cubicBezTo>
                  <a:cubicBezTo>
                    <a:pt x="0" y="409"/>
                    <a:pt x="56" y="448"/>
                    <a:pt x="143" y="448"/>
                  </a:cubicBezTo>
                  <a:cubicBezTo>
                    <a:pt x="302" y="448"/>
                    <a:pt x="342" y="328"/>
                    <a:pt x="342" y="286"/>
                  </a:cubicBezTo>
                  <a:cubicBezTo>
                    <a:pt x="342" y="249"/>
                    <a:pt x="322" y="224"/>
                    <a:pt x="311" y="213"/>
                  </a:cubicBezTo>
                  <a:cubicBezTo>
                    <a:pt x="283" y="185"/>
                    <a:pt x="255" y="179"/>
                    <a:pt x="210" y="171"/>
                  </a:cubicBezTo>
                  <a:cubicBezTo>
                    <a:pt x="176" y="162"/>
                    <a:pt x="137" y="157"/>
                    <a:pt x="137" y="112"/>
                  </a:cubicBezTo>
                  <a:cubicBezTo>
                    <a:pt x="137" y="81"/>
                    <a:pt x="160" y="22"/>
                    <a:pt x="246" y="22"/>
                  </a:cubicBezTo>
                  <a:cubicBezTo>
                    <a:pt x="272" y="22"/>
                    <a:pt x="322" y="28"/>
                    <a:pt x="336" y="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Freeform 7">
              <a:extLst>
                <a:ext uri="{FF2B5EF4-FFF2-40B4-BE49-F238E27FC236}">
                  <a16:creationId xmlns:a16="http://schemas.microsoft.com/office/drawing/2014/main" id="{C8CCC795-A1DD-3C4D-B86C-910242478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" y="2505"/>
              <a:ext cx="26" cy="67"/>
            </a:xfrm>
            <a:custGeom>
              <a:avLst/>
              <a:gdLst>
                <a:gd name="T0" fmla="*/ 118 w 119"/>
                <a:gd name="T1" fmla="*/ 104 h 298"/>
                <a:gd name="T2" fmla="*/ 53 w 119"/>
                <a:gd name="T3" fmla="*/ 0 h 298"/>
                <a:gd name="T4" fmla="*/ 0 w 119"/>
                <a:gd name="T5" fmla="*/ 53 h 298"/>
                <a:gd name="T6" fmla="*/ 53 w 119"/>
                <a:gd name="T7" fmla="*/ 106 h 298"/>
                <a:gd name="T8" fmla="*/ 90 w 119"/>
                <a:gd name="T9" fmla="*/ 92 h 298"/>
                <a:gd name="T10" fmla="*/ 92 w 119"/>
                <a:gd name="T11" fmla="*/ 90 h 298"/>
                <a:gd name="T12" fmla="*/ 95 w 119"/>
                <a:gd name="T13" fmla="*/ 104 h 298"/>
                <a:gd name="T14" fmla="*/ 28 w 119"/>
                <a:gd name="T15" fmla="*/ 272 h 298"/>
                <a:gd name="T16" fmla="*/ 17 w 119"/>
                <a:gd name="T17" fmla="*/ 286 h 298"/>
                <a:gd name="T18" fmla="*/ 25 w 119"/>
                <a:gd name="T19" fmla="*/ 297 h 298"/>
                <a:gd name="T20" fmla="*/ 118 w 119"/>
                <a:gd name="T21" fmla="*/ 10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298">
                  <a:moveTo>
                    <a:pt x="118" y="104"/>
                  </a:moveTo>
                  <a:cubicBezTo>
                    <a:pt x="118" y="39"/>
                    <a:pt x="92" y="0"/>
                    <a:pt x="53" y="0"/>
                  </a:cubicBezTo>
                  <a:cubicBezTo>
                    <a:pt x="20" y="0"/>
                    <a:pt x="0" y="25"/>
                    <a:pt x="0" y="53"/>
                  </a:cubicBezTo>
                  <a:cubicBezTo>
                    <a:pt x="0" y="78"/>
                    <a:pt x="20" y="106"/>
                    <a:pt x="53" y="106"/>
                  </a:cubicBezTo>
                  <a:cubicBezTo>
                    <a:pt x="64" y="106"/>
                    <a:pt x="78" y="101"/>
                    <a:pt x="90" y="92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5" y="90"/>
                    <a:pt x="95" y="90"/>
                    <a:pt x="95" y="104"/>
                  </a:cubicBezTo>
                  <a:cubicBezTo>
                    <a:pt x="95" y="179"/>
                    <a:pt x="62" y="238"/>
                    <a:pt x="28" y="272"/>
                  </a:cubicBezTo>
                  <a:cubicBezTo>
                    <a:pt x="17" y="280"/>
                    <a:pt x="17" y="283"/>
                    <a:pt x="17" y="286"/>
                  </a:cubicBezTo>
                  <a:cubicBezTo>
                    <a:pt x="17" y="294"/>
                    <a:pt x="22" y="297"/>
                    <a:pt x="25" y="297"/>
                  </a:cubicBezTo>
                  <a:cubicBezTo>
                    <a:pt x="36" y="297"/>
                    <a:pt x="118" y="221"/>
                    <a:pt x="118" y="1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Freeform 8">
              <a:extLst>
                <a:ext uri="{FF2B5EF4-FFF2-40B4-BE49-F238E27FC236}">
                  <a16:creationId xmlns:a16="http://schemas.microsoft.com/office/drawing/2014/main" id="{52306FB4-5F79-0747-8F04-1CA4B898E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" y="2430"/>
              <a:ext cx="102" cy="101"/>
            </a:xfrm>
            <a:custGeom>
              <a:avLst/>
              <a:gdLst>
                <a:gd name="T0" fmla="*/ 330 w 455"/>
                <a:gd name="T1" fmla="*/ 64 h 449"/>
                <a:gd name="T2" fmla="*/ 238 w 455"/>
                <a:gd name="T3" fmla="*/ 0 h 449"/>
                <a:gd name="T4" fmla="*/ 0 w 455"/>
                <a:gd name="T5" fmla="*/ 291 h 449"/>
                <a:gd name="T6" fmla="*/ 132 w 455"/>
                <a:gd name="T7" fmla="*/ 448 h 449"/>
                <a:gd name="T8" fmla="*/ 260 w 455"/>
                <a:gd name="T9" fmla="*/ 375 h 449"/>
                <a:gd name="T10" fmla="*/ 350 w 455"/>
                <a:gd name="T11" fmla="*/ 448 h 449"/>
                <a:gd name="T12" fmla="*/ 423 w 455"/>
                <a:gd name="T13" fmla="*/ 395 h 449"/>
                <a:gd name="T14" fmla="*/ 454 w 455"/>
                <a:gd name="T15" fmla="*/ 297 h 449"/>
                <a:gd name="T16" fmla="*/ 442 w 455"/>
                <a:gd name="T17" fmla="*/ 286 h 449"/>
                <a:gd name="T18" fmla="*/ 428 w 455"/>
                <a:gd name="T19" fmla="*/ 305 h 449"/>
                <a:gd name="T20" fmla="*/ 353 w 455"/>
                <a:gd name="T21" fmla="*/ 426 h 449"/>
                <a:gd name="T22" fmla="*/ 322 w 455"/>
                <a:gd name="T23" fmla="*/ 381 h 449"/>
                <a:gd name="T24" fmla="*/ 336 w 455"/>
                <a:gd name="T25" fmla="*/ 308 h 449"/>
                <a:gd name="T26" fmla="*/ 358 w 455"/>
                <a:gd name="T27" fmla="*/ 218 h 449"/>
                <a:gd name="T28" fmla="*/ 392 w 455"/>
                <a:gd name="T29" fmla="*/ 81 h 449"/>
                <a:gd name="T30" fmla="*/ 400 w 455"/>
                <a:gd name="T31" fmla="*/ 48 h 449"/>
                <a:gd name="T32" fmla="*/ 372 w 455"/>
                <a:gd name="T33" fmla="*/ 20 h 449"/>
                <a:gd name="T34" fmla="*/ 330 w 455"/>
                <a:gd name="T35" fmla="*/ 64 h 449"/>
                <a:gd name="T36" fmla="*/ 266 w 455"/>
                <a:gd name="T37" fmla="*/ 319 h 449"/>
                <a:gd name="T38" fmla="*/ 246 w 455"/>
                <a:gd name="T39" fmla="*/ 356 h 449"/>
                <a:gd name="T40" fmla="*/ 134 w 455"/>
                <a:gd name="T41" fmla="*/ 426 h 449"/>
                <a:gd name="T42" fmla="*/ 70 w 455"/>
                <a:gd name="T43" fmla="*/ 333 h 449"/>
                <a:gd name="T44" fmla="*/ 126 w 455"/>
                <a:gd name="T45" fmla="*/ 118 h 449"/>
                <a:gd name="T46" fmla="*/ 241 w 455"/>
                <a:gd name="T47" fmla="*/ 22 h 449"/>
                <a:gd name="T48" fmla="*/ 319 w 455"/>
                <a:gd name="T49" fmla="*/ 109 h 449"/>
                <a:gd name="T50" fmla="*/ 314 w 455"/>
                <a:gd name="T51" fmla="*/ 126 h 449"/>
                <a:gd name="T52" fmla="*/ 266 w 455"/>
                <a:gd name="T53" fmla="*/ 31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5" h="449">
                  <a:moveTo>
                    <a:pt x="330" y="64"/>
                  </a:moveTo>
                  <a:cubicBezTo>
                    <a:pt x="311" y="28"/>
                    <a:pt x="283" y="0"/>
                    <a:pt x="238" y="0"/>
                  </a:cubicBezTo>
                  <a:cubicBezTo>
                    <a:pt x="123" y="0"/>
                    <a:pt x="0" y="146"/>
                    <a:pt x="0" y="291"/>
                  </a:cubicBezTo>
                  <a:cubicBezTo>
                    <a:pt x="0" y="384"/>
                    <a:pt x="53" y="448"/>
                    <a:pt x="132" y="448"/>
                  </a:cubicBezTo>
                  <a:cubicBezTo>
                    <a:pt x="151" y="448"/>
                    <a:pt x="202" y="445"/>
                    <a:pt x="260" y="375"/>
                  </a:cubicBezTo>
                  <a:cubicBezTo>
                    <a:pt x="269" y="417"/>
                    <a:pt x="302" y="448"/>
                    <a:pt x="350" y="448"/>
                  </a:cubicBezTo>
                  <a:cubicBezTo>
                    <a:pt x="386" y="448"/>
                    <a:pt x="409" y="426"/>
                    <a:pt x="423" y="395"/>
                  </a:cubicBezTo>
                  <a:cubicBezTo>
                    <a:pt x="440" y="359"/>
                    <a:pt x="454" y="297"/>
                    <a:pt x="454" y="297"/>
                  </a:cubicBezTo>
                  <a:cubicBezTo>
                    <a:pt x="454" y="286"/>
                    <a:pt x="445" y="286"/>
                    <a:pt x="442" y="286"/>
                  </a:cubicBezTo>
                  <a:cubicBezTo>
                    <a:pt x="431" y="286"/>
                    <a:pt x="431" y="291"/>
                    <a:pt x="428" y="305"/>
                  </a:cubicBezTo>
                  <a:cubicBezTo>
                    <a:pt x="412" y="370"/>
                    <a:pt x="392" y="426"/>
                    <a:pt x="353" y="426"/>
                  </a:cubicBezTo>
                  <a:cubicBezTo>
                    <a:pt x="325" y="426"/>
                    <a:pt x="322" y="401"/>
                    <a:pt x="322" y="381"/>
                  </a:cubicBezTo>
                  <a:cubicBezTo>
                    <a:pt x="322" y="359"/>
                    <a:pt x="325" y="353"/>
                    <a:pt x="336" y="308"/>
                  </a:cubicBezTo>
                  <a:cubicBezTo>
                    <a:pt x="347" y="266"/>
                    <a:pt x="347" y="258"/>
                    <a:pt x="358" y="218"/>
                  </a:cubicBezTo>
                  <a:lnTo>
                    <a:pt x="392" y="81"/>
                  </a:lnTo>
                  <a:cubicBezTo>
                    <a:pt x="400" y="53"/>
                    <a:pt x="400" y="50"/>
                    <a:pt x="400" y="48"/>
                  </a:cubicBezTo>
                  <a:cubicBezTo>
                    <a:pt x="400" y="31"/>
                    <a:pt x="389" y="20"/>
                    <a:pt x="372" y="20"/>
                  </a:cubicBezTo>
                  <a:cubicBezTo>
                    <a:pt x="347" y="20"/>
                    <a:pt x="333" y="42"/>
                    <a:pt x="330" y="64"/>
                  </a:cubicBezTo>
                  <a:close/>
                  <a:moveTo>
                    <a:pt x="266" y="319"/>
                  </a:moveTo>
                  <a:cubicBezTo>
                    <a:pt x="260" y="339"/>
                    <a:pt x="260" y="339"/>
                    <a:pt x="246" y="356"/>
                  </a:cubicBezTo>
                  <a:cubicBezTo>
                    <a:pt x="202" y="412"/>
                    <a:pt x="162" y="426"/>
                    <a:pt x="134" y="426"/>
                  </a:cubicBezTo>
                  <a:cubicBezTo>
                    <a:pt x="84" y="426"/>
                    <a:pt x="70" y="373"/>
                    <a:pt x="70" y="333"/>
                  </a:cubicBezTo>
                  <a:cubicBezTo>
                    <a:pt x="70" y="286"/>
                    <a:pt x="101" y="162"/>
                    <a:pt x="126" y="118"/>
                  </a:cubicBezTo>
                  <a:cubicBezTo>
                    <a:pt x="157" y="59"/>
                    <a:pt x="199" y="22"/>
                    <a:pt x="241" y="22"/>
                  </a:cubicBezTo>
                  <a:cubicBezTo>
                    <a:pt x="305" y="22"/>
                    <a:pt x="319" y="104"/>
                    <a:pt x="319" y="109"/>
                  </a:cubicBezTo>
                  <a:cubicBezTo>
                    <a:pt x="319" y="115"/>
                    <a:pt x="316" y="120"/>
                    <a:pt x="314" y="126"/>
                  </a:cubicBezTo>
                  <a:lnTo>
                    <a:pt x="266" y="3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Freeform 9">
              <a:extLst>
                <a:ext uri="{FF2B5EF4-FFF2-40B4-BE49-F238E27FC236}">
                  <a16:creationId xmlns:a16="http://schemas.microsoft.com/office/drawing/2014/main" id="{91A6DE80-C967-C34A-B869-81D7A9456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3" y="2362"/>
              <a:ext cx="52" cy="223"/>
            </a:xfrm>
            <a:custGeom>
              <a:avLst/>
              <a:gdLst>
                <a:gd name="T0" fmla="*/ 232 w 233"/>
                <a:gd name="T1" fmla="*/ 493 h 987"/>
                <a:gd name="T2" fmla="*/ 165 w 233"/>
                <a:gd name="T3" fmla="*/ 185 h 987"/>
                <a:gd name="T4" fmla="*/ 11 w 233"/>
                <a:gd name="T5" fmla="*/ 0 h 987"/>
                <a:gd name="T6" fmla="*/ 0 w 233"/>
                <a:gd name="T7" fmla="*/ 11 h 987"/>
                <a:gd name="T8" fmla="*/ 20 w 233"/>
                <a:gd name="T9" fmla="*/ 34 h 987"/>
                <a:gd name="T10" fmla="*/ 174 w 233"/>
                <a:gd name="T11" fmla="*/ 493 h 987"/>
                <a:gd name="T12" fmla="*/ 14 w 233"/>
                <a:gd name="T13" fmla="*/ 961 h 987"/>
                <a:gd name="T14" fmla="*/ 0 w 233"/>
                <a:gd name="T15" fmla="*/ 978 h 987"/>
                <a:gd name="T16" fmla="*/ 11 w 233"/>
                <a:gd name="T17" fmla="*/ 986 h 987"/>
                <a:gd name="T18" fmla="*/ 168 w 233"/>
                <a:gd name="T19" fmla="*/ 796 h 987"/>
                <a:gd name="T20" fmla="*/ 232 w 233"/>
                <a:gd name="T21" fmla="*/ 493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9"/>
                    <a:pt x="174" y="493"/>
                  </a:cubicBezTo>
                  <a:cubicBezTo>
                    <a:pt x="174" y="664"/>
                    <a:pt x="137" y="838"/>
                    <a:pt x="14" y="961"/>
                  </a:cubicBezTo>
                  <a:cubicBezTo>
                    <a:pt x="0" y="972"/>
                    <a:pt x="0" y="975"/>
                    <a:pt x="0" y="978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9"/>
                    <a:pt x="168" y="796"/>
                  </a:cubicBezTo>
                  <a:cubicBezTo>
                    <a:pt x="218" y="686"/>
                    <a:pt x="232" y="577"/>
                    <a:pt x="232" y="49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Freeform 10">
              <a:extLst>
                <a:ext uri="{FF2B5EF4-FFF2-40B4-BE49-F238E27FC236}">
                  <a16:creationId xmlns:a16="http://schemas.microsoft.com/office/drawing/2014/main" id="{26D4E18F-F349-C04D-8BA4-6B289C405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2433"/>
              <a:ext cx="23" cy="96"/>
            </a:xfrm>
            <a:custGeom>
              <a:avLst/>
              <a:gdLst>
                <a:gd name="T0" fmla="*/ 106 w 107"/>
                <a:gd name="T1" fmla="*/ 53 h 427"/>
                <a:gd name="T2" fmla="*/ 53 w 107"/>
                <a:gd name="T3" fmla="*/ 0 h 427"/>
                <a:gd name="T4" fmla="*/ 0 w 107"/>
                <a:gd name="T5" fmla="*/ 53 h 427"/>
                <a:gd name="T6" fmla="*/ 53 w 107"/>
                <a:gd name="T7" fmla="*/ 106 h 427"/>
                <a:gd name="T8" fmla="*/ 106 w 107"/>
                <a:gd name="T9" fmla="*/ 53 h 427"/>
                <a:gd name="T10" fmla="*/ 106 w 107"/>
                <a:gd name="T11" fmla="*/ 375 h 427"/>
                <a:gd name="T12" fmla="*/ 53 w 107"/>
                <a:gd name="T13" fmla="*/ 322 h 427"/>
                <a:gd name="T14" fmla="*/ 0 w 107"/>
                <a:gd name="T15" fmla="*/ 375 h 427"/>
                <a:gd name="T16" fmla="*/ 53 w 107"/>
                <a:gd name="T17" fmla="*/ 426 h 427"/>
                <a:gd name="T18" fmla="*/ 106 w 107"/>
                <a:gd name="T19" fmla="*/ 3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427">
                  <a:moveTo>
                    <a:pt x="106" y="53"/>
                  </a:moveTo>
                  <a:cubicBezTo>
                    <a:pt x="106" y="22"/>
                    <a:pt x="84" y="0"/>
                    <a:pt x="53" y="0"/>
                  </a:cubicBezTo>
                  <a:cubicBezTo>
                    <a:pt x="25" y="0"/>
                    <a:pt x="0" y="22"/>
                    <a:pt x="0" y="53"/>
                  </a:cubicBezTo>
                  <a:cubicBezTo>
                    <a:pt x="0" y="81"/>
                    <a:pt x="25" y="106"/>
                    <a:pt x="53" y="106"/>
                  </a:cubicBezTo>
                  <a:cubicBezTo>
                    <a:pt x="84" y="106"/>
                    <a:pt x="106" y="81"/>
                    <a:pt x="106" y="53"/>
                  </a:cubicBezTo>
                  <a:close/>
                  <a:moveTo>
                    <a:pt x="106" y="375"/>
                  </a:moveTo>
                  <a:cubicBezTo>
                    <a:pt x="106" y="345"/>
                    <a:pt x="84" y="322"/>
                    <a:pt x="53" y="322"/>
                  </a:cubicBezTo>
                  <a:cubicBezTo>
                    <a:pt x="25" y="322"/>
                    <a:pt x="0" y="345"/>
                    <a:pt x="0" y="375"/>
                  </a:cubicBezTo>
                  <a:cubicBezTo>
                    <a:pt x="0" y="403"/>
                    <a:pt x="25" y="426"/>
                    <a:pt x="53" y="426"/>
                  </a:cubicBezTo>
                  <a:cubicBezTo>
                    <a:pt x="84" y="426"/>
                    <a:pt x="106" y="403"/>
                    <a:pt x="106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Freeform 11">
              <a:extLst>
                <a:ext uri="{FF2B5EF4-FFF2-40B4-BE49-F238E27FC236}">
                  <a16:creationId xmlns:a16="http://schemas.microsoft.com/office/drawing/2014/main" id="{59D19387-7D9B-024C-95B4-FE9DFF4E6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" y="2372"/>
              <a:ext cx="132" cy="163"/>
            </a:xfrm>
            <a:custGeom>
              <a:avLst/>
              <a:gdLst>
                <a:gd name="T0" fmla="*/ 585 w 586"/>
                <a:gd name="T1" fmla="*/ 11 h 721"/>
                <a:gd name="T2" fmla="*/ 577 w 586"/>
                <a:gd name="T3" fmla="*/ 0 h 721"/>
                <a:gd name="T4" fmla="*/ 557 w 586"/>
                <a:gd name="T5" fmla="*/ 14 h 721"/>
                <a:gd name="T6" fmla="*/ 510 w 586"/>
                <a:gd name="T7" fmla="*/ 70 h 721"/>
                <a:gd name="T8" fmla="*/ 370 w 586"/>
                <a:gd name="T9" fmla="*/ 0 h 721"/>
                <a:gd name="T10" fmla="*/ 123 w 586"/>
                <a:gd name="T11" fmla="*/ 232 h 721"/>
                <a:gd name="T12" fmla="*/ 227 w 586"/>
                <a:gd name="T13" fmla="*/ 373 h 721"/>
                <a:gd name="T14" fmla="*/ 333 w 586"/>
                <a:gd name="T15" fmla="*/ 401 h 721"/>
                <a:gd name="T16" fmla="*/ 426 w 586"/>
                <a:gd name="T17" fmla="*/ 507 h 721"/>
                <a:gd name="T18" fmla="*/ 246 w 586"/>
                <a:gd name="T19" fmla="*/ 689 h 721"/>
                <a:gd name="T20" fmla="*/ 73 w 586"/>
                <a:gd name="T21" fmla="*/ 543 h 721"/>
                <a:gd name="T22" fmla="*/ 78 w 586"/>
                <a:gd name="T23" fmla="*/ 490 h 721"/>
                <a:gd name="T24" fmla="*/ 81 w 586"/>
                <a:gd name="T25" fmla="*/ 485 h 721"/>
                <a:gd name="T26" fmla="*/ 70 w 586"/>
                <a:gd name="T27" fmla="*/ 473 h 721"/>
                <a:gd name="T28" fmla="*/ 59 w 586"/>
                <a:gd name="T29" fmla="*/ 476 h 721"/>
                <a:gd name="T30" fmla="*/ 0 w 586"/>
                <a:gd name="T31" fmla="*/ 709 h 721"/>
                <a:gd name="T32" fmla="*/ 11 w 586"/>
                <a:gd name="T33" fmla="*/ 720 h 721"/>
                <a:gd name="T34" fmla="*/ 28 w 586"/>
                <a:gd name="T35" fmla="*/ 703 h 721"/>
                <a:gd name="T36" fmla="*/ 78 w 586"/>
                <a:gd name="T37" fmla="*/ 647 h 721"/>
                <a:gd name="T38" fmla="*/ 244 w 586"/>
                <a:gd name="T39" fmla="*/ 720 h 721"/>
                <a:gd name="T40" fmla="*/ 496 w 586"/>
                <a:gd name="T41" fmla="*/ 465 h 721"/>
                <a:gd name="T42" fmla="*/ 448 w 586"/>
                <a:gd name="T43" fmla="*/ 350 h 721"/>
                <a:gd name="T44" fmla="*/ 322 w 586"/>
                <a:gd name="T45" fmla="*/ 300 h 721"/>
                <a:gd name="T46" fmla="*/ 255 w 586"/>
                <a:gd name="T47" fmla="*/ 283 h 721"/>
                <a:gd name="T48" fmla="*/ 196 w 586"/>
                <a:gd name="T49" fmla="*/ 190 h 721"/>
                <a:gd name="T50" fmla="*/ 367 w 586"/>
                <a:gd name="T51" fmla="*/ 28 h 721"/>
                <a:gd name="T52" fmla="*/ 510 w 586"/>
                <a:gd name="T53" fmla="*/ 182 h 721"/>
                <a:gd name="T54" fmla="*/ 507 w 586"/>
                <a:gd name="T55" fmla="*/ 235 h 721"/>
                <a:gd name="T56" fmla="*/ 518 w 586"/>
                <a:gd name="T57" fmla="*/ 247 h 721"/>
                <a:gd name="T58" fmla="*/ 532 w 586"/>
                <a:gd name="T59" fmla="*/ 227 h 721"/>
                <a:gd name="T60" fmla="*/ 585 w 586"/>
                <a:gd name="T61" fmla="*/ 1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86" h="721">
                  <a:moveTo>
                    <a:pt x="585" y="11"/>
                  </a:moveTo>
                  <a:cubicBezTo>
                    <a:pt x="585" y="6"/>
                    <a:pt x="585" y="0"/>
                    <a:pt x="577" y="0"/>
                  </a:cubicBezTo>
                  <a:cubicBezTo>
                    <a:pt x="571" y="0"/>
                    <a:pt x="568" y="0"/>
                    <a:pt x="557" y="14"/>
                  </a:cubicBezTo>
                  <a:lnTo>
                    <a:pt x="510" y="70"/>
                  </a:lnTo>
                  <a:cubicBezTo>
                    <a:pt x="484" y="25"/>
                    <a:pt x="434" y="0"/>
                    <a:pt x="370" y="0"/>
                  </a:cubicBezTo>
                  <a:cubicBezTo>
                    <a:pt x="244" y="0"/>
                    <a:pt x="123" y="115"/>
                    <a:pt x="123" y="232"/>
                  </a:cubicBezTo>
                  <a:cubicBezTo>
                    <a:pt x="123" y="314"/>
                    <a:pt x="176" y="359"/>
                    <a:pt x="227" y="373"/>
                  </a:cubicBezTo>
                  <a:lnTo>
                    <a:pt x="333" y="401"/>
                  </a:lnTo>
                  <a:cubicBezTo>
                    <a:pt x="370" y="409"/>
                    <a:pt x="426" y="426"/>
                    <a:pt x="426" y="507"/>
                  </a:cubicBezTo>
                  <a:cubicBezTo>
                    <a:pt x="426" y="594"/>
                    <a:pt x="344" y="689"/>
                    <a:pt x="246" y="689"/>
                  </a:cubicBezTo>
                  <a:cubicBezTo>
                    <a:pt x="182" y="689"/>
                    <a:pt x="73" y="667"/>
                    <a:pt x="73" y="543"/>
                  </a:cubicBezTo>
                  <a:cubicBezTo>
                    <a:pt x="73" y="521"/>
                    <a:pt x="78" y="496"/>
                    <a:pt x="78" y="490"/>
                  </a:cubicBezTo>
                  <a:cubicBezTo>
                    <a:pt x="81" y="487"/>
                    <a:pt x="81" y="485"/>
                    <a:pt x="81" y="485"/>
                  </a:cubicBezTo>
                  <a:cubicBezTo>
                    <a:pt x="81" y="473"/>
                    <a:pt x="73" y="473"/>
                    <a:pt x="70" y="473"/>
                  </a:cubicBezTo>
                  <a:cubicBezTo>
                    <a:pt x="64" y="473"/>
                    <a:pt x="62" y="473"/>
                    <a:pt x="59" y="476"/>
                  </a:cubicBezTo>
                  <a:cubicBezTo>
                    <a:pt x="56" y="479"/>
                    <a:pt x="0" y="706"/>
                    <a:pt x="0" y="709"/>
                  </a:cubicBezTo>
                  <a:cubicBezTo>
                    <a:pt x="0" y="714"/>
                    <a:pt x="6" y="720"/>
                    <a:pt x="11" y="720"/>
                  </a:cubicBezTo>
                  <a:cubicBezTo>
                    <a:pt x="17" y="720"/>
                    <a:pt x="17" y="717"/>
                    <a:pt x="28" y="703"/>
                  </a:cubicBezTo>
                  <a:lnTo>
                    <a:pt x="78" y="647"/>
                  </a:lnTo>
                  <a:cubicBezTo>
                    <a:pt x="120" y="706"/>
                    <a:pt x="188" y="720"/>
                    <a:pt x="244" y="720"/>
                  </a:cubicBezTo>
                  <a:cubicBezTo>
                    <a:pt x="378" y="720"/>
                    <a:pt x="496" y="588"/>
                    <a:pt x="496" y="465"/>
                  </a:cubicBezTo>
                  <a:cubicBezTo>
                    <a:pt x="496" y="395"/>
                    <a:pt x="462" y="361"/>
                    <a:pt x="448" y="350"/>
                  </a:cubicBezTo>
                  <a:cubicBezTo>
                    <a:pt x="426" y="325"/>
                    <a:pt x="409" y="322"/>
                    <a:pt x="322" y="300"/>
                  </a:cubicBezTo>
                  <a:cubicBezTo>
                    <a:pt x="300" y="294"/>
                    <a:pt x="263" y="283"/>
                    <a:pt x="255" y="283"/>
                  </a:cubicBezTo>
                  <a:cubicBezTo>
                    <a:pt x="230" y="272"/>
                    <a:pt x="196" y="244"/>
                    <a:pt x="196" y="190"/>
                  </a:cubicBezTo>
                  <a:cubicBezTo>
                    <a:pt x="196" y="112"/>
                    <a:pt x="274" y="28"/>
                    <a:pt x="367" y="28"/>
                  </a:cubicBezTo>
                  <a:cubicBezTo>
                    <a:pt x="451" y="28"/>
                    <a:pt x="510" y="70"/>
                    <a:pt x="510" y="182"/>
                  </a:cubicBezTo>
                  <a:cubicBezTo>
                    <a:pt x="510" y="213"/>
                    <a:pt x="507" y="230"/>
                    <a:pt x="507" y="235"/>
                  </a:cubicBezTo>
                  <a:cubicBezTo>
                    <a:pt x="507" y="238"/>
                    <a:pt x="507" y="247"/>
                    <a:pt x="518" y="247"/>
                  </a:cubicBezTo>
                  <a:cubicBezTo>
                    <a:pt x="529" y="247"/>
                    <a:pt x="529" y="244"/>
                    <a:pt x="532" y="227"/>
                  </a:cubicBezTo>
                  <a:lnTo>
                    <a:pt x="585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Freeform 12">
              <a:extLst>
                <a:ext uri="{FF2B5EF4-FFF2-40B4-BE49-F238E27FC236}">
                  <a16:creationId xmlns:a16="http://schemas.microsoft.com/office/drawing/2014/main" id="{3098D026-BC73-E440-9895-33839F845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" y="2419"/>
              <a:ext cx="108" cy="107"/>
            </a:xfrm>
            <a:custGeom>
              <a:avLst/>
              <a:gdLst>
                <a:gd name="T0" fmla="*/ 241 w 480"/>
                <a:gd name="T1" fmla="*/ 210 h 477"/>
                <a:gd name="T2" fmla="*/ 42 w 480"/>
                <a:gd name="T3" fmla="*/ 14 h 477"/>
                <a:gd name="T4" fmla="*/ 20 w 480"/>
                <a:gd name="T5" fmla="*/ 0 h 477"/>
                <a:gd name="T6" fmla="*/ 0 w 480"/>
                <a:gd name="T7" fmla="*/ 20 h 477"/>
                <a:gd name="T8" fmla="*/ 14 w 480"/>
                <a:gd name="T9" fmla="*/ 39 h 477"/>
                <a:gd name="T10" fmla="*/ 210 w 480"/>
                <a:gd name="T11" fmla="*/ 238 h 477"/>
                <a:gd name="T12" fmla="*/ 14 w 480"/>
                <a:gd name="T13" fmla="*/ 437 h 477"/>
                <a:gd name="T14" fmla="*/ 0 w 480"/>
                <a:gd name="T15" fmla="*/ 457 h 477"/>
                <a:gd name="T16" fmla="*/ 20 w 480"/>
                <a:gd name="T17" fmla="*/ 476 h 477"/>
                <a:gd name="T18" fmla="*/ 42 w 480"/>
                <a:gd name="T19" fmla="*/ 462 h 477"/>
                <a:gd name="T20" fmla="*/ 238 w 480"/>
                <a:gd name="T21" fmla="*/ 266 h 477"/>
                <a:gd name="T22" fmla="*/ 442 w 480"/>
                <a:gd name="T23" fmla="*/ 471 h 477"/>
                <a:gd name="T24" fmla="*/ 459 w 480"/>
                <a:gd name="T25" fmla="*/ 476 h 477"/>
                <a:gd name="T26" fmla="*/ 479 w 480"/>
                <a:gd name="T27" fmla="*/ 457 h 477"/>
                <a:gd name="T28" fmla="*/ 476 w 480"/>
                <a:gd name="T29" fmla="*/ 445 h 477"/>
                <a:gd name="T30" fmla="*/ 266 w 480"/>
                <a:gd name="T31" fmla="*/ 238 h 477"/>
                <a:gd name="T32" fmla="*/ 448 w 480"/>
                <a:gd name="T33" fmla="*/ 59 h 477"/>
                <a:gd name="T34" fmla="*/ 473 w 480"/>
                <a:gd name="T35" fmla="*/ 34 h 477"/>
                <a:gd name="T36" fmla="*/ 479 w 480"/>
                <a:gd name="T37" fmla="*/ 20 h 477"/>
                <a:gd name="T38" fmla="*/ 459 w 480"/>
                <a:gd name="T39" fmla="*/ 0 h 477"/>
                <a:gd name="T40" fmla="*/ 437 w 480"/>
                <a:gd name="T41" fmla="*/ 14 h 477"/>
                <a:gd name="T42" fmla="*/ 241 w 480"/>
                <a:gd name="T43" fmla="*/ 21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0" h="477">
                  <a:moveTo>
                    <a:pt x="241" y="210"/>
                  </a:moveTo>
                  <a:lnTo>
                    <a:pt x="42" y="14"/>
                  </a:lnTo>
                  <a:cubicBezTo>
                    <a:pt x="31" y="3"/>
                    <a:pt x="28" y="0"/>
                    <a:pt x="20" y="0"/>
                  </a:cubicBezTo>
                  <a:cubicBezTo>
                    <a:pt x="11" y="0"/>
                    <a:pt x="0" y="8"/>
                    <a:pt x="0" y="20"/>
                  </a:cubicBezTo>
                  <a:cubicBezTo>
                    <a:pt x="0" y="28"/>
                    <a:pt x="3" y="28"/>
                    <a:pt x="14" y="39"/>
                  </a:cubicBezTo>
                  <a:lnTo>
                    <a:pt x="210" y="238"/>
                  </a:lnTo>
                  <a:lnTo>
                    <a:pt x="14" y="437"/>
                  </a:lnTo>
                  <a:cubicBezTo>
                    <a:pt x="3" y="448"/>
                    <a:pt x="0" y="451"/>
                    <a:pt x="0" y="457"/>
                  </a:cubicBezTo>
                  <a:cubicBezTo>
                    <a:pt x="0" y="468"/>
                    <a:pt x="11" y="476"/>
                    <a:pt x="20" y="476"/>
                  </a:cubicBezTo>
                  <a:cubicBezTo>
                    <a:pt x="28" y="476"/>
                    <a:pt x="31" y="476"/>
                    <a:pt x="42" y="462"/>
                  </a:cubicBezTo>
                  <a:lnTo>
                    <a:pt x="238" y="266"/>
                  </a:lnTo>
                  <a:lnTo>
                    <a:pt x="442" y="471"/>
                  </a:lnTo>
                  <a:cubicBezTo>
                    <a:pt x="445" y="473"/>
                    <a:pt x="454" y="476"/>
                    <a:pt x="459" y="476"/>
                  </a:cubicBezTo>
                  <a:cubicBezTo>
                    <a:pt x="470" y="476"/>
                    <a:pt x="479" y="468"/>
                    <a:pt x="479" y="457"/>
                  </a:cubicBezTo>
                  <a:cubicBezTo>
                    <a:pt x="479" y="457"/>
                    <a:pt x="479" y="451"/>
                    <a:pt x="476" y="445"/>
                  </a:cubicBezTo>
                  <a:cubicBezTo>
                    <a:pt x="473" y="445"/>
                    <a:pt x="316" y="289"/>
                    <a:pt x="266" y="238"/>
                  </a:cubicBezTo>
                  <a:lnTo>
                    <a:pt x="448" y="59"/>
                  </a:lnTo>
                  <a:cubicBezTo>
                    <a:pt x="454" y="50"/>
                    <a:pt x="468" y="39"/>
                    <a:pt x="473" y="34"/>
                  </a:cubicBezTo>
                  <a:cubicBezTo>
                    <a:pt x="473" y="31"/>
                    <a:pt x="479" y="28"/>
                    <a:pt x="479" y="20"/>
                  </a:cubicBezTo>
                  <a:cubicBezTo>
                    <a:pt x="479" y="8"/>
                    <a:pt x="470" y="0"/>
                    <a:pt x="459" y="0"/>
                  </a:cubicBezTo>
                  <a:cubicBezTo>
                    <a:pt x="451" y="0"/>
                    <a:pt x="445" y="3"/>
                    <a:pt x="437" y="14"/>
                  </a:cubicBezTo>
                  <a:lnTo>
                    <a:pt x="241" y="2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3" name="Freeform 13">
              <a:extLst>
                <a:ext uri="{FF2B5EF4-FFF2-40B4-BE49-F238E27FC236}">
                  <a16:creationId xmlns:a16="http://schemas.microsoft.com/office/drawing/2014/main" id="{403A366F-EF00-314D-B205-DA6C3A01F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69"/>
              <a:ext cx="153" cy="160"/>
            </a:xfrm>
            <a:custGeom>
              <a:avLst/>
              <a:gdLst>
                <a:gd name="T0" fmla="*/ 143 w 679"/>
                <a:gd name="T1" fmla="*/ 594 h 710"/>
                <a:gd name="T2" fmla="*/ 20 w 679"/>
                <a:gd name="T3" fmla="*/ 678 h 710"/>
                <a:gd name="T4" fmla="*/ 0 w 679"/>
                <a:gd name="T5" fmla="*/ 697 h 710"/>
                <a:gd name="T6" fmla="*/ 14 w 679"/>
                <a:gd name="T7" fmla="*/ 709 h 710"/>
                <a:gd name="T8" fmla="*/ 98 w 679"/>
                <a:gd name="T9" fmla="*/ 706 h 710"/>
                <a:gd name="T10" fmla="*/ 196 w 679"/>
                <a:gd name="T11" fmla="*/ 709 h 710"/>
                <a:gd name="T12" fmla="*/ 216 w 679"/>
                <a:gd name="T13" fmla="*/ 689 h 710"/>
                <a:gd name="T14" fmla="*/ 199 w 679"/>
                <a:gd name="T15" fmla="*/ 678 h 710"/>
                <a:gd name="T16" fmla="*/ 154 w 679"/>
                <a:gd name="T17" fmla="*/ 641 h 710"/>
                <a:gd name="T18" fmla="*/ 168 w 679"/>
                <a:gd name="T19" fmla="*/ 605 h 710"/>
                <a:gd name="T20" fmla="*/ 241 w 679"/>
                <a:gd name="T21" fmla="*/ 479 h 710"/>
                <a:gd name="T22" fmla="*/ 490 w 679"/>
                <a:gd name="T23" fmla="*/ 479 h 710"/>
                <a:gd name="T24" fmla="*/ 507 w 679"/>
                <a:gd name="T25" fmla="*/ 644 h 710"/>
                <a:gd name="T26" fmla="*/ 434 w 679"/>
                <a:gd name="T27" fmla="*/ 678 h 710"/>
                <a:gd name="T28" fmla="*/ 412 w 679"/>
                <a:gd name="T29" fmla="*/ 697 h 710"/>
                <a:gd name="T30" fmla="*/ 426 w 679"/>
                <a:gd name="T31" fmla="*/ 709 h 710"/>
                <a:gd name="T32" fmla="*/ 549 w 679"/>
                <a:gd name="T33" fmla="*/ 706 h 710"/>
                <a:gd name="T34" fmla="*/ 661 w 679"/>
                <a:gd name="T35" fmla="*/ 709 h 710"/>
                <a:gd name="T36" fmla="*/ 678 w 679"/>
                <a:gd name="T37" fmla="*/ 689 h 710"/>
                <a:gd name="T38" fmla="*/ 655 w 679"/>
                <a:gd name="T39" fmla="*/ 678 h 710"/>
                <a:gd name="T40" fmla="*/ 591 w 679"/>
                <a:gd name="T41" fmla="*/ 641 h 710"/>
                <a:gd name="T42" fmla="*/ 532 w 679"/>
                <a:gd name="T43" fmla="*/ 22 h 710"/>
                <a:gd name="T44" fmla="*/ 512 w 679"/>
                <a:gd name="T45" fmla="*/ 0 h 710"/>
                <a:gd name="T46" fmla="*/ 487 w 679"/>
                <a:gd name="T47" fmla="*/ 17 h 710"/>
                <a:gd name="T48" fmla="*/ 143 w 679"/>
                <a:gd name="T49" fmla="*/ 594 h 710"/>
                <a:gd name="T50" fmla="*/ 260 w 679"/>
                <a:gd name="T51" fmla="*/ 448 h 710"/>
                <a:gd name="T52" fmla="*/ 456 w 679"/>
                <a:gd name="T53" fmla="*/ 123 h 710"/>
                <a:gd name="T54" fmla="*/ 487 w 679"/>
                <a:gd name="T55" fmla="*/ 448 h 710"/>
                <a:gd name="T56" fmla="*/ 260 w 679"/>
                <a:gd name="T57" fmla="*/ 44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9" h="710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9"/>
                    <a:pt x="14" y="709"/>
                  </a:cubicBezTo>
                  <a:cubicBezTo>
                    <a:pt x="39" y="709"/>
                    <a:pt x="70" y="706"/>
                    <a:pt x="98" y="706"/>
                  </a:cubicBezTo>
                  <a:cubicBezTo>
                    <a:pt x="132" y="706"/>
                    <a:pt x="165" y="709"/>
                    <a:pt x="196" y="709"/>
                  </a:cubicBezTo>
                  <a:cubicBezTo>
                    <a:pt x="202" y="709"/>
                    <a:pt x="216" y="709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7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9"/>
                    <a:pt x="423" y="709"/>
                    <a:pt x="426" y="709"/>
                  </a:cubicBezTo>
                  <a:cubicBezTo>
                    <a:pt x="465" y="709"/>
                    <a:pt x="507" y="706"/>
                    <a:pt x="549" y="706"/>
                  </a:cubicBezTo>
                  <a:cubicBezTo>
                    <a:pt x="574" y="706"/>
                    <a:pt x="636" y="709"/>
                    <a:pt x="661" y="709"/>
                  </a:cubicBezTo>
                  <a:cubicBezTo>
                    <a:pt x="666" y="709"/>
                    <a:pt x="678" y="709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lnTo>
                    <a:pt x="143" y="594"/>
                  </a:ln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lnTo>
                    <a:pt x="26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4" name="Freeform 14">
              <a:extLst>
                <a:ext uri="{FF2B5EF4-FFF2-40B4-BE49-F238E27FC236}">
                  <a16:creationId xmlns:a16="http://schemas.microsoft.com/office/drawing/2014/main" id="{9B84E3BB-8866-AE49-B9A3-61480D112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2415"/>
              <a:ext cx="198" cy="116"/>
            </a:xfrm>
            <a:custGeom>
              <a:avLst/>
              <a:gdLst>
                <a:gd name="T0" fmla="*/ 770 w 877"/>
                <a:gd name="T1" fmla="*/ 277 h 516"/>
                <a:gd name="T2" fmla="*/ 680 w 877"/>
                <a:gd name="T3" fmla="*/ 373 h 516"/>
                <a:gd name="T4" fmla="*/ 627 w 877"/>
                <a:gd name="T5" fmla="*/ 504 h 516"/>
                <a:gd name="T6" fmla="*/ 647 w 877"/>
                <a:gd name="T7" fmla="*/ 515 h 516"/>
                <a:gd name="T8" fmla="*/ 669 w 877"/>
                <a:gd name="T9" fmla="*/ 496 h 516"/>
                <a:gd name="T10" fmla="*/ 862 w 877"/>
                <a:gd name="T11" fmla="*/ 272 h 516"/>
                <a:gd name="T12" fmla="*/ 876 w 877"/>
                <a:gd name="T13" fmla="*/ 258 h 516"/>
                <a:gd name="T14" fmla="*/ 868 w 877"/>
                <a:gd name="T15" fmla="*/ 247 h 516"/>
                <a:gd name="T16" fmla="*/ 669 w 877"/>
                <a:gd name="T17" fmla="*/ 14 h 516"/>
                <a:gd name="T18" fmla="*/ 647 w 877"/>
                <a:gd name="T19" fmla="*/ 0 h 516"/>
                <a:gd name="T20" fmla="*/ 627 w 877"/>
                <a:gd name="T21" fmla="*/ 11 h 516"/>
                <a:gd name="T22" fmla="*/ 678 w 877"/>
                <a:gd name="T23" fmla="*/ 143 h 516"/>
                <a:gd name="T24" fmla="*/ 770 w 877"/>
                <a:gd name="T25" fmla="*/ 238 h 516"/>
                <a:gd name="T26" fmla="*/ 36 w 877"/>
                <a:gd name="T27" fmla="*/ 238 h 516"/>
                <a:gd name="T28" fmla="*/ 0 w 877"/>
                <a:gd name="T29" fmla="*/ 258 h 516"/>
                <a:gd name="T30" fmla="*/ 36 w 877"/>
                <a:gd name="T31" fmla="*/ 277 h 516"/>
                <a:gd name="T32" fmla="*/ 770 w 877"/>
                <a:gd name="T33" fmla="*/ 27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7" h="516">
                  <a:moveTo>
                    <a:pt x="770" y="277"/>
                  </a:moveTo>
                  <a:cubicBezTo>
                    <a:pt x="714" y="319"/>
                    <a:pt x="689" y="361"/>
                    <a:pt x="680" y="373"/>
                  </a:cubicBezTo>
                  <a:cubicBezTo>
                    <a:pt x="636" y="443"/>
                    <a:pt x="627" y="504"/>
                    <a:pt x="627" y="504"/>
                  </a:cubicBezTo>
                  <a:cubicBezTo>
                    <a:pt x="627" y="515"/>
                    <a:pt x="638" y="515"/>
                    <a:pt x="647" y="515"/>
                  </a:cubicBezTo>
                  <a:cubicBezTo>
                    <a:pt x="664" y="515"/>
                    <a:pt x="666" y="515"/>
                    <a:pt x="669" y="496"/>
                  </a:cubicBezTo>
                  <a:cubicBezTo>
                    <a:pt x="692" y="401"/>
                    <a:pt x="750" y="317"/>
                    <a:pt x="862" y="272"/>
                  </a:cubicBezTo>
                  <a:cubicBezTo>
                    <a:pt x="874" y="266"/>
                    <a:pt x="876" y="266"/>
                    <a:pt x="876" y="258"/>
                  </a:cubicBezTo>
                  <a:cubicBezTo>
                    <a:pt x="876" y="252"/>
                    <a:pt x="871" y="249"/>
                    <a:pt x="868" y="247"/>
                  </a:cubicBezTo>
                  <a:cubicBezTo>
                    <a:pt x="826" y="230"/>
                    <a:pt x="706" y="182"/>
                    <a:pt x="669" y="14"/>
                  </a:cubicBezTo>
                  <a:cubicBezTo>
                    <a:pt x="666" y="3"/>
                    <a:pt x="664" y="0"/>
                    <a:pt x="647" y="0"/>
                  </a:cubicBezTo>
                  <a:cubicBezTo>
                    <a:pt x="638" y="0"/>
                    <a:pt x="627" y="0"/>
                    <a:pt x="627" y="11"/>
                  </a:cubicBezTo>
                  <a:cubicBezTo>
                    <a:pt x="627" y="14"/>
                    <a:pt x="636" y="76"/>
                    <a:pt x="678" y="143"/>
                  </a:cubicBezTo>
                  <a:cubicBezTo>
                    <a:pt x="697" y="171"/>
                    <a:pt x="728" y="207"/>
                    <a:pt x="770" y="238"/>
                  </a:cubicBezTo>
                  <a:lnTo>
                    <a:pt x="36" y="238"/>
                  </a:lnTo>
                  <a:cubicBezTo>
                    <a:pt x="17" y="238"/>
                    <a:pt x="0" y="238"/>
                    <a:pt x="0" y="258"/>
                  </a:cubicBezTo>
                  <a:cubicBezTo>
                    <a:pt x="0" y="277"/>
                    <a:pt x="17" y="277"/>
                    <a:pt x="36" y="277"/>
                  </a:cubicBezTo>
                  <a:lnTo>
                    <a:pt x="770" y="2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5" name="Freeform 15">
              <a:extLst>
                <a:ext uri="{FF2B5EF4-FFF2-40B4-BE49-F238E27FC236}">
                  <a16:creationId xmlns:a16="http://schemas.microsoft.com/office/drawing/2014/main" id="{9E6FFEEE-4963-E947-920C-F3219C73E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376"/>
              <a:ext cx="153" cy="153"/>
            </a:xfrm>
            <a:custGeom>
              <a:avLst/>
              <a:gdLst>
                <a:gd name="T0" fmla="*/ 249 w 679"/>
                <a:gd name="T1" fmla="*/ 367 h 679"/>
                <a:gd name="T2" fmla="*/ 286 w 679"/>
                <a:gd name="T3" fmla="*/ 367 h 679"/>
                <a:gd name="T4" fmla="*/ 434 w 679"/>
                <a:gd name="T5" fmla="*/ 597 h 679"/>
                <a:gd name="T6" fmla="*/ 476 w 679"/>
                <a:gd name="T7" fmla="*/ 667 h 679"/>
                <a:gd name="T8" fmla="*/ 510 w 679"/>
                <a:gd name="T9" fmla="*/ 678 h 679"/>
                <a:gd name="T10" fmla="*/ 647 w 679"/>
                <a:gd name="T11" fmla="*/ 678 h 679"/>
                <a:gd name="T12" fmla="*/ 678 w 679"/>
                <a:gd name="T13" fmla="*/ 658 h 679"/>
                <a:gd name="T14" fmla="*/ 664 w 679"/>
                <a:gd name="T15" fmla="*/ 641 h 679"/>
                <a:gd name="T16" fmla="*/ 554 w 679"/>
                <a:gd name="T17" fmla="*/ 538 h 679"/>
                <a:gd name="T18" fmla="*/ 434 w 679"/>
                <a:gd name="T19" fmla="*/ 356 h 679"/>
                <a:gd name="T20" fmla="*/ 605 w 679"/>
                <a:gd name="T21" fmla="*/ 185 h 679"/>
                <a:gd name="T22" fmla="*/ 344 w 679"/>
                <a:gd name="T23" fmla="*/ 0 h 679"/>
                <a:gd name="T24" fmla="*/ 34 w 679"/>
                <a:gd name="T25" fmla="*/ 0 h 679"/>
                <a:gd name="T26" fmla="*/ 0 w 679"/>
                <a:gd name="T27" fmla="*/ 17 h 679"/>
                <a:gd name="T28" fmla="*/ 28 w 679"/>
                <a:gd name="T29" fmla="*/ 34 h 679"/>
                <a:gd name="T30" fmla="*/ 87 w 679"/>
                <a:gd name="T31" fmla="*/ 90 h 679"/>
                <a:gd name="T32" fmla="*/ 87 w 679"/>
                <a:gd name="T33" fmla="*/ 585 h 679"/>
                <a:gd name="T34" fmla="*/ 28 w 679"/>
                <a:gd name="T35" fmla="*/ 641 h 679"/>
                <a:gd name="T36" fmla="*/ 0 w 679"/>
                <a:gd name="T37" fmla="*/ 658 h 679"/>
                <a:gd name="T38" fmla="*/ 34 w 679"/>
                <a:gd name="T39" fmla="*/ 678 h 679"/>
                <a:gd name="T40" fmla="*/ 305 w 679"/>
                <a:gd name="T41" fmla="*/ 678 h 679"/>
                <a:gd name="T42" fmla="*/ 336 w 679"/>
                <a:gd name="T43" fmla="*/ 658 h 679"/>
                <a:gd name="T44" fmla="*/ 308 w 679"/>
                <a:gd name="T45" fmla="*/ 641 h 679"/>
                <a:gd name="T46" fmla="*/ 249 w 679"/>
                <a:gd name="T47" fmla="*/ 585 h 679"/>
                <a:gd name="T48" fmla="*/ 249 w 679"/>
                <a:gd name="T49" fmla="*/ 367 h 679"/>
                <a:gd name="T50" fmla="*/ 440 w 679"/>
                <a:gd name="T51" fmla="*/ 319 h 679"/>
                <a:gd name="T52" fmla="*/ 470 w 679"/>
                <a:gd name="T53" fmla="*/ 185 h 679"/>
                <a:gd name="T54" fmla="*/ 434 w 679"/>
                <a:gd name="T55" fmla="*/ 45 h 679"/>
                <a:gd name="T56" fmla="*/ 571 w 679"/>
                <a:gd name="T57" fmla="*/ 185 h 679"/>
                <a:gd name="T58" fmla="*/ 440 w 679"/>
                <a:gd name="T59" fmla="*/ 319 h 679"/>
                <a:gd name="T60" fmla="*/ 249 w 679"/>
                <a:gd name="T61" fmla="*/ 87 h 679"/>
                <a:gd name="T62" fmla="*/ 311 w 679"/>
                <a:gd name="T63" fmla="*/ 34 h 679"/>
                <a:gd name="T64" fmla="*/ 437 w 679"/>
                <a:gd name="T65" fmla="*/ 185 h 679"/>
                <a:gd name="T66" fmla="*/ 249 w 679"/>
                <a:gd name="T67" fmla="*/ 333 h 679"/>
                <a:gd name="T68" fmla="*/ 249 w 679"/>
                <a:gd name="T69" fmla="*/ 87 h 679"/>
                <a:gd name="T70" fmla="*/ 115 w 679"/>
                <a:gd name="T71" fmla="*/ 641 h 679"/>
                <a:gd name="T72" fmla="*/ 123 w 679"/>
                <a:gd name="T73" fmla="*/ 588 h 679"/>
                <a:gd name="T74" fmla="*/ 123 w 679"/>
                <a:gd name="T75" fmla="*/ 90 h 679"/>
                <a:gd name="T76" fmla="*/ 115 w 679"/>
                <a:gd name="T77" fmla="*/ 34 h 679"/>
                <a:gd name="T78" fmla="*/ 227 w 679"/>
                <a:gd name="T79" fmla="*/ 34 h 679"/>
                <a:gd name="T80" fmla="*/ 216 w 679"/>
                <a:gd name="T81" fmla="*/ 84 h 679"/>
                <a:gd name="T82" fmla="*/ 216 w 679"/>
                <a:gd name="T83" fmla="*/ 588 h 679"/>
                <a:gd name="T84" fmla="*/ 221 w 679"/>
                <a:gd name="T85" fmla="*/ 641 h 679"/>
                <a:gd name="T86" fmla="*/ 115 w 679"/>
                <a:gd name="T87" fmla="*/ 641 h 679"/>
                <a:gd name="T88" fmla="*/ 325 w 679"/>
                <a:gd name="T89" fmla="*/ 367 h 679"/>
                <a:gd name="T90" fmla="*/ 344 w 679"/>
                <a:gd name="T91" fmla="*/ 364 h 679"/>
                <a:gd name="T92" fmla="*/ 395 w 679"/>
                <a:gd name="T93" fmla="*/ 361 h 679"/>
                <a:gd name="T94" fmla="*/ 599 w 679"/>
                <a:gd name="T95" fmla="*/ 641 h 679"/>
                <a:gd name="T96" fmla="*/ 504 w 679"/>
                <a:gd name="T97" fmla="*/ 641 h 679"/>
                <a:gd name="T98" fmla="*/ 325 w 679"/>
                <a:gd name="T99" fmla="*/ 367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9" h="679">
                  <a:moveTo>
                    <a:pt x="249" y="367"/>
                  </a:moveTo>
                  <a:lnTo>
                    <a:pt x="286" y="367"/>
                  </a:lnTo>
                  <a:lnTo>
                    <a:pt x="434" y="597"/>
                  </a:lnTo>
                  <a:cubicBezTo>
                    <a:pt x="442" y="611"/>
                    <a:pt x="468" y="650"/>
                    <a:pt x="476" y="667"/>
                  </a:cubicBezTo>
                  <a:cubicBezTo>
                    <a:pt x="484" y="678"/>
                    <a:pt x="487" y="678"/>
                    <a:pt x="510" y="678"/>
                  </a:cubicBezTo>
                  <a:lnTo>
                    <a:pt x="647" y="678"/>
                  </a:lnTo>
                  <a:cubicBezTo>
                    <a:pt x="664" y="678"/>
                    <a:pt x="678" y="678"/>
                    <a:pt x="678" y="658"/>
                  </a:cubicBezTo>
                  <a:cubicBezTo>
                    <a:pt x="678" y="653"/>
                    <a:pt x="672" y="644"/>
                    <a:pt x="664" y="641"/>
                  </a:cubicBezTo>
                  <a:cubicBezTo>
                    <a:pt x="627" y="636"/>
                    <a:pt x="580" y="569"/>
                    <a:pt x="554" y="538"/>
                  </a:cubicBezTo>
                  <a:cubicBezTo>
                    <a:pt x="549" y="527"/>
                    <a:pt x="498" y="462"/>
                    <a:pt x="434" y="356"/>
                  </a:cubicBezTo>
                  <a:cubicBezTo>
                    <a:pt x="521" y="339"/>
                    <a:pt x="605" y="303"/>
                    <a:pt x="605" y="185"/>
                  </a:cubicBezTo>
                  <a:cubicBezTo>
                    <a:pt x="605" y="48"/>
                    <a:pt x="459" y="0"/>
                    <a:pt x="344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4"/>
                    <a:pt x="20" y="34"/>
                    <a:pt x="28" y="34"/>
                  </a:cubicBezTo>
                  <a:cubicBezTo>
                    <a:pt x="84" y="34"/>
                    <a:pt x="87" y="42"/>
                    <a:pt x="87" y="90"/>
                  </a:cubicBezTo>
                  <a:lnTo>
                    <a:pt x="87" y="585"/>
                  </a:lnTo>
                  <a:cubicBezTo>
                    <a:pt x="87" y="636"/>
                    <a:pt x="84" y="641"/>
                    <a:pt x="28" y="641"/>
                  </a:cubicBezTo>
                  <a:cubicBezTo>
                    <a:pt x="20" y="641"/>
                    <a:pt x="0" y="641"/>
                    <a:pt x="0" y="658"/>
                  </a:cubicBezTo>
                  <a:cubicBezTo>
                    <a:pt x="0" y="678"/>
                    <a:pt x="17" y="678"/>
                    <a:pt x="34" y="678"/>
                  </a:cubicBezTo>
                  <a:lnTo>
                    <a:pt x="305" y="678"/>
                  </a:lnTo>
                  <a:cubicBezTo>
                    <a:pt x="322" y="678"/>
                    <a:pt x="336" y="678"/>
                    <a:pt x="336" y="658"/>
                  </a:cubicBezTo>
                  <a:cubicBezTo>
                    <a:pt x="336" y="641"/>
                    <a:pt x="319" y="641"/>
                    <a:pt x="308" y="641"/>
                  </a:cubicBezTo>
                  <a:cubicBezTo>
                    <a:pt x="252" y="641"/>
                    <a:pt x="249" y="636"/>
                    <a:pt x="249" y="585"/>
                  </a:cubicBezTo>
                  <a:lnTo>
                    <a:pt x="249" y="367"/>
                  </a:lnTo>
                  <a:close/>
                  <a:moveTo>
                    <a:pt x="440" y="319"/>
                  </a:moveTo>
                  <a:cubicBezTo>
                    <a:pt x="468" y="283"/>
                    <a:pt x="470" y="230"/>
                    <a:pt x="470" y="185"/>
                  </a:cubicBezTo>
                  <a:cubicBezTo>
                    <a:pt x="470" y="137"/>
                    <a:pt x="465" y="87"/>
                    <a:pt x="434" y="45"/>
                  </a:cubicBezTo>
                  <a:cubicBezTo>
                    <a:pt x="473" y="53"/>
                    <a:pt x="571" y="84"/>
                    <a:pt x="571" y="185"/>
                  </a:cubicBezTo>
                  <a:cubicBezTo>
                    <a:pt x="571" y="249"/>
                    <a:pt x="540" y="300"/>
                    <a:pt x="440" y="319"/>
                  </a:cubicBezTo>
                  <a:close/>
                  <a:moveTo>
                    <a:pt x="249" y="87"/>
                  </a:moveTo>
                  <a:cubicBezTo>
                    <a:pt x="249" y="67"/>
                    <a:pt x="249" y="34"/>
                    <a:pt x="311" y="34"/>
                  </a:cubicBezTo>
                  <a:cubicBezTo>
                    <a:pt x="395" y="34"/>
                    <a:pt x="437" y="70"/>
                    <a:pt x="437" y="185"/>
                  </a:cubicBezTo>
                  <a:cubicBezTo>
                    <a:pt x="437" y="314"/>
                    <a:pt x="406" y="333"/>
                    <a:pt x="249" y="333"/>
                  </a:cubicBezTo>
                  <a:lnTo>
                    <a:pt x="249" y="87"/>
                  </a:lnTo>
                  <a:close/>
                  <a:moveTo>
                    <a:pt x="115" y="641"/>
                  </a:moveTo>
                  <a:cubicBezTo>
                    <a:pt x="123" y="625"/>
                    <a:pt x="123" y="597"/>
                    <a:pt x="123" y="588"/>
                  </a:cubicBezTo>
                  <a:lnTo>
                    <a:pt x="123" y="90"/>
                  </a:lnTo>
                  <a:cubicBezTo>
                    <a:pt x="123" y="78"/>
                    <a:pt x="123" y="53"/>
                    <a:pt x="115" y="34"/>
                  </a:cubicBezTo>
                  <a:lnTo>
                    <a:pt x="227" y="34"/>
                  </a:lnTo>
                  <a:cubicBezTo>
                    <a:pt x="216" y="50"/>
                    <a:pt x="216" y="70"/>
                    <a:pt x="216" y="84"/>
                  </a:cubicBezTo>
                  <a:lnTo>
                    <a:pt x="216" y="588"/>
                  </a:lnTo>
                  <a:cubicBezTo>
                    <a:pt x="216" y="599"/>
                    <a:pt x="216" y="625"/>
                    <a:pt x="221" y="641"/>
                  </a:cubicBezTo>
                  <a:lnTo>
                    <a:pt x="115" y="641"/>
                  </a:lnTo>
                  <a:close/>
                  <a:moveTo>
                    <a:pt x="325" y="367"/>
                  </a:moveTo>
                  <a:cubicBezTo>
                    <a:pt x="333" y="367"/>
                    <a:pt x="336" y="364"/>
                    <a:pt x="344" y="364"/>
                  </a:cubicBezTo>
                  <a:cubicBezTo>
                    <a:pt x="358" y="364"/>
                    <a:pt x="381" y="364"/>
                    <a:pt x="395" y="361"/>
                  </a:cubicBezTo>
                  <a:cubicBezTo>
                    <a:pt x="409" y="384"/>
                    <a:pt x="518" y="560"/>
                    <a:pt x="599" y="641"/>
                  </a:cubicBezTo>
                  <a:lnTo>
                    <a:pt x="504" y="641"/>
                  </a:lnTo>
                  <a:lnTo>
                    <a:pt x="325" y="3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976" name="Group 16">
            <a:extLst>
              <a:ext uri="{FF2B5EF4-FFF2-40B4-BE49-F238E27FC236}">
                <a16:creationId xmlns:a16="http://schemas.microsoft.com/office/drawing/2014/main" id="{CB793AC0-F20E-9D4D-B876-1DE0DC2F3A53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2449175"/>
            <a:ext cx="2005012" cy="354013"/>
            <a:chOff x="2131" y="1448"/>
            <a:chExt cx="1263" cy="223"/>
          </a:xfrm>
        </p:grpSpPr>
        <p:sp>
          <p:nvSpPr>
            <p:cNvPr id="40977" name="Freeform 17">
              <a:extLst>
                <a:ext uri="{FF2B5EF4-FFF2-40B4-BE49-F238E27FC236}">
                  <a16:creationId xmlns:a16="http://schemas.microsoft.com/office/drawing/2014/main" id="{6945FA95-9CDA-044C-9C27-2169AFEDA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1" y="1448"/>
              <a:ext cx="1263" cy="223"/>
            </a:xfrm>
            <a:custGeom>
              <a:avLst/>
              <a:gdLst>
                <a:gd name="T0" fmla="*/ 2789 w 5576"/>
                <a:gd name="T1" fmla="*/ 986 h 987"/>
                <a:gd name="T2" fmla="*/ 0 w 5576"/>
                <a:gd name="T3" fmla="*/ 986 h 987"/>
                <a:gd name="T4" fmla="*/ 0 w 5576"/>
                <a:gd name="T5" fmla="*/ 0 h 987"/>
                <a:gd name="T6" fmla="*/ 5575 w 5576"/>
                <a:gd name="T7" fmla="*/ 0 h 987"/>
                <a:gd name="T8" fmla="*/ 5575 w 5576"/>
                <a:gd name="T9" fmla="*/ 986 h 987"/>
                <a:gd name="T10" fmla="*/ 2789 w 5576"/>
                <a:gd name="T1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76" h="987">
                  <a:moveTo>
                    <a:pt x="2789" y="986"/>
                  </a:moveTo>
                  <a:lnTo>
                    <a:pt x="0" y="986"/>
                  </a:lnTo>
                  <a:lnTo>
                    <a:pt x="0" y="0"/>
                  </a:lnTo>
                  <a:lnTo>
                    <a:pt x="5575" y="0"/>
                  </a:lnTo>
                  <a:lnTo>
                    <a:pt x="5575" y="986"/>
                  </a:lnTo>
                  <a:lnTo>
                    <a:pt x="2789" y="98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8" name="Freeform 18">
              <a:extLst>
                <a:ext uri="{FF2B5EF4-FFF2-40B4-BE49-F238E27FC236}">
                  <a16:creationId xmlns:a16="http://schemas.microsoft.com/office/drawing/2014/main" id="{627750ED-5471-9445-A14E-831EF6C4A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" y="1519"/>
              <a:ext cx="121" cy="98"/>
            </a:xfrm>
            <a:custGeom>
              <a:avLst/>
              <a:gdLst>
                <a:gd name="T0" fmla="*/ 235 w 536"/>
                <a:gd name="T1" fmla="*/ 59 h 438"/>
                <a:gd name="T2" fmla="*/ 347 w 536"/>
                <a:gd name="T3" fmla="*/ 59 h 438"/>
                <a:gd name="T4" fmla="*/ 305 w 536"/>
                <a:gd name="T5" fmla="*/ 314 h 438"/>
                <a:gd name="T6" fmla="*/ 314 w 536"/>
                <a:gd name="T7" fmla="*/ 389 h 438"/>
                <a:gd name="T8" fmla="*/ 350 w 536"/>
                <a:gd name="T9" fmla="*/ 437 h 438"/>
                <a:gd name="T10" fmla="*/ 389 w 536"/>
                <a:gd name="T11" fmla="*/ 401 h 438"/>
                <a:gd name="T12" fmla="*/ 384 w 536"/>
                <a:gd name="T13" fmla="*/ 378 h 438"/>
                <a:gd name="T14" fmla="*/ 356 w 536"/>
                <a:gd name="T15" fmla="*/ 216 h 438"/>
                <a:gd name="T16" fmla="*/ 372 w 536"/>
                <a:gd name="T17" fmla="*/ 59 h 438"/>
                <a:gd name="T18" fmla="*/ 484 w 536"/>
                <a:gd name="T19" fmla="*/ 59 h 438"/>
                <a:gd name="T20" fmla="*/ 535 w 536"/>
                <a:gd name="T21" fmla="*/ 22 h 438"/>
                <a:gd name="T22" fmla="*/ 496 w 536"/>
                <a:gd name="T23" fmla="*/ 0 h 438"/>
                <a:gd name="T24" fmla="*/ 162 w 536"/>
                <a:gd name="T25" fmla="*/ 0 h 438"/>
                <a:gd name="T26" fmla="*/ 62 w 536"/>
                <a:gd name="T27" fmla="*/ 48 h 438"/>
                <a:gd name="T28" fmla="*/ 0 w 536"/>
                <a:gd name="T29" fmla="*/ 134 h 438"/>
                <a:gd name="T30" fmla="*/ 11 w 536"/>
                <a:gd name="T31" fmla="*/ 146 h 438"/>
                <a:gd name="T32" fmla="*/ 28 w 536"/>
                <a:gd name="T33" fmla="*/ 134 h 438"/>
                <a:gd name="T34" fmla="*/ 154 w 536"/>
                <a:gd name="T35" fmla="*/ 59 h 438"/>
                <a:gd name="T36" fmla="*/ 210 w 536"/>
                <a:gd name="T37" fmla="*/ 59 h 438"/>
                <a:gd name="T38" fmla="*/ 84 w 536"/>
                <a:gd name="T39" fmla="*/ 387 h 438"/>
                <a:gd name="T40" fmla="*/ 76 w 536"/>
                <a:gd name="T41" fmla="*/ 412 h 438"/>
                <a:gd name="T42" fmla="*/ 104 w 536"/>
                <a:gd name="T43" fmla="*/ 437 h 438"/>
                <a:gd name="T44" fmla="*/ 154 w 536"/>
                <a:gd name="T45" fmla="*/ 373 h 438"/>
                <a:gd name="T46" fmla="*/ 179 w 536"/>
                <a:gd name="T47" fmla="*/ 277 h 438"/>
                <a:gd name="T48" fmla="*/ 235 w 536"/>
                <a:gd name="T49" fmla="*/ 5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6" h="438">
                  <a:moveTo>
                    <a:pt x="235" y="59"/>
                  </a:moveTo>
                  <a:lnTo>
                    <a:pt x="347" y="59"/>
                  </a:lnTo>
                  <a:cubicBezTo>
                    <a:pt x="314" y="204"/>
                    <a:pt x="305" y="246"/>
                    <a:pt x="305" y="314"/>
                  </a:cubicBezTo>
                  <a:cubicBezTo>
                    <a:pt x="305" y="328"/>
                    <a:pt x="305" y="356"/>
                    <a:pt x="314" y="389"/>
                  </a:cubicBezTo>
                  <a:cubicBezTo>
                    <a:pt x="325" y="431"/>
                    <a:pt x="333" y="437"/>
                    <a:pt x="350" y="437"/>
                  </a:cubicBezTo>
                  <a:cubicBezTo>
                    <a:pt x="370" y="437"/>
                    <a:pt x="389" y="420"/>
                    <a:pt x="389" y="401"/>
                  </a:cubicBezTo>
                  <a:cubicBezTo>
                    <a:pt x="389" y="395"/>
                    <a:pt x="389" y="392"/>
                    <a:pt x="384" y="378"/>
                  </a:cubicBezTo>
                  <a:cubicBezTo>
                    <a:pt x="356" y="308"/>
                    <a:pt x="356" y="244"/>
                    <a:pt x="356" y="216"/>
                  </a:cubicBezTo>
                  <a:cubicBezTo>
                    <a:pt x="356" y="162"/>
                    <a:pt x="361" y="109"/>
                    <a:pt x="372" y="59"/>
                  </a:cubicBezTo>
                  <a:lnTo>
                    <a:pt x="484" y="59"/>
                  </a:lnTo>
                  <a:cubicBezTo>
                    <a:pt x="498" y="59"/>
                    <a:pt x="535" y="59"/>
                    <a:pt x="535" y="22"/>
                  </a:cubicBezTo>
                  <a:cubicBezTo>
                    <a:pt x="535" y="0"/>
                    <a:pt x="512" y="0"/>
                    <a:pt x="496" y="0"/>
                  </a:cubicBezTo>
                  <a:lnTo>
                    <a:pt x="162" y="0"/>
                  </a:lnTo>
                  <a:cubicBezTo>
                    <a:pt x="143" y="0"/>
                    <a:pt x="104" y="0"/>
                    <a:pt x="62" y="48"/>
                  </a:cubicBezTo>
                  <a:cubicBezTo>
                    <a:pt x="25" y="84"/>
                    <a:pt x="0" y="132"/>
                    <a:pt x="0" y="134"/>
                  </a:cubicBezTo>
                  <a:cubicBezTo>
                    <a:pt x="0" y="137"/>
                    <a:pt x="0" y="146"/>
                    <a:pt x="11" y="146"/>
                  </a:cubicBezTo>
                  <a:cubicBezTo>
                    <a:pt x="20" y="146"/>
                    <a:pt x="22" y="143"/>
                    <a:pt x="28" y="134"/>
                  </a:cubicBezTo>
                  <a:cubicBezTo>
                    <a:pt x="76" y="59"/>
                    <a:pt x="134" y="59"/>
                    <a:pt x="154" y="59"/>
                  </a:cubicBezTo>
                  <a:lnTo>
                    <a:pt x="210" y="59"/>
                  </a:lnTo>
                  <a:cubicBezTo>
                    <a:pt x="179" y="176"/>
                    <a:pt x="126" y="297"/>
                    <a:pt x="84" y="387"/>
                  </a:cubicBezTo>
                  <a:cubicBezTo>
                    <a:pt x="76" y="403"/>
                    <a:pt x="76" y="403"/>
                    <a:pt x="76" y="412"/>
                  </a:cubicBezTo>
                  <a:cubicBezTo>
                    <a:pt x="76" y="431"/>
                    <a:pt x="92" y="437"/>
                    <a:pt x="104" y="437"/>
                  </a:cubicBezTo>
                  <a:cubicBezTo>
                    <a:pt x="134" y="437"/>
                    <a:pt x="143" y="409"/>
                    <a:pt x="154" y="373"/>
                  </a:cubicBezTo>
                  <a:cubicBezTo>
                    <a:pt x="168" y="328"/>
                    <a:pt x="168" y="325"/>
                    <a:pt x="179" y="277"/>
                  </a:cubicBezTo>
                  <a:lnTo>
                    <a:pt x="235" y="5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9" name="Freeform 19">
              <a:extLst>
                <a:ext uri="{FF2B5EF4-FFF2-40B4-BE49-F238E27FC236}">
                  <a16:creationId xmlns:a16="http://schemas.microsoft.com/office/drawing/2014/main" id="{34A10EFE-B70C-2845-9AE4-433A71447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9" y="1448"/>
              <a:ext cx="52" cy="223"/>
            </a:xfrm>
            <a:custGeom>
              <a:avLst/>
              <a:gdLst>
                <a:gd name="T0" fmla="*/ 232 w 233"/>
                <a:gd name="T1" fmla="*/ 978 h 987"/>
                <a:gd name="T2" fmla="*/ 213 w 233"/>
                <a:gd name="T3" fmla="*/ 955 h 987"/>
                <a:gd name="T4" fmla="*/ 59 w 233"/>
                <a:gd name="T5" fmla="*/ 493 h 987"/>
                <a:gd name="T6" fmla="*/ 218 w 233"/>
                <a:gd name="T7" fmla="*/ 28 h 987"/>
                <a:gd name="T8" fmla="*/ 232 w 233"/>
                <a:gd name="T9" fmla="*/ 11 h 987"/>
                <a:gd name="T10" fmla="*/ 221 w 233"/>
                <a:gd name="T11" fmla="*/ 0 h 987"/>
                <a:gd name="T12" fmla="*/ 62 w 233"/>
                <a:gd name="T13" fmla="*/ 193 h 987"/>
                <a:gd name="T14" fmla="*/ 0 w 233"/>
                <a:gd name="T15" fmla="*/ 493 h 987"/>
                <a:gd name="T16" fmla="*/ 64 w 233"/>
                <a:gd name="T17" fmla="*/ 801 h 987"/>
                <a:gd name="T18" fmla="*/ 221 w 233"/>
                <a:gd name="T19" fmla="*/ 986 h 987"/>
                <a:gd name="T20" fmla="*/ 232 w 233"/>
                <a:gd name="T21" fmla="*/ 978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978"/>
                  </a:moveTo>
                  <a:cubicBezTo>
                    <a:pt x="232" y="975"/>
                    <a:pt x="232" y="972"/>
                    <a:pt x="213" y="955"/>
                  </a:cubicBezTo>
                  <a:cubicBezTo>
                    <a:pt x="90" y="832"/>
                    <a:pt x="59" y="644"/>
                    <a:pt x="59" y="493"/>
                  </a:cubicBezTo>
                  <a:cubicBezTo>
                    <a:pt x="59" y="322"/>
                    <a:pt x="95" y="151"/>
                    <a:pt x="218" y="28"/>
                  </a:cubicBezTo>
                  <a:cubicBezTo>
                    <a:pt x="232" y="14"/>
                    <a:pt x="232" y="14"/>
                    <a:pt x="232" y="11"/>
                  </a:cubicBezTo>
                  <a:cubicBezTo>
                    <a:pt x="232" y="3"/>
                    <a:pt x="227" y="0"/>
                    <a:pt x="221" y="0"/>
                  </a:cubicBezTo>
                  <a:cubicBezTo>
                    <a:pt x="210" y="0"/>
                    <a:pt x="120" y="67"/>
                    <a:pt x="62" y="193"/>
                  </a:cubicBezTo>
                  <a:cubicBezTo>
                    <a:pt x="11" y="303"/>
                    <a:pt x="0" y="412"/>
                    <a:pt x="0" y="493"/>
                  </a:cubicBezTo>
                  <a:cubicBezTo>
                    <a:pt x="0" y="571"/>
                    <a:pt x="11" y="689"/>
                    <a:pt x="64" y="801"/>
                  </a:cubicBezTo>
                  <a:cubicBezTo>
                    <a:pt x="126" y="924"/>
                    <a:pt x="210" y="986"/>
                    <a:pt x="221" y="986"/>
                  </a:cubicBezTo>
                  <a:cubicBezTo>
                    <a:pt x="227" y="986"/>
                    <a:pt x="232" y="983"/>
                    <a:pt x="232" y="97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0" name="Freeform 20">
              <a:extLst>
                <a:ext uri="{FF2B5EF4-FFF2-40B4-BE49-F238E27FC236}">
                  <a16:creationId xmlns:a16="http://schemas.microsoft.com/office/drawing/2014/main" id="{CC2BEAB2-AA4F-974E-BD78-C93118B0C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" y="1516"/>
              <a:ext cx="82" cy="101"/>
            </a:xfrm>
            <a:custGeom>
              <a:avLst/>
              <a:gdLst>
                <a:gd name="T0" fmla="*/ 336 w 365"/>
                <a:gd name="T1" fmla="*/ 67 h 449"/>
                <a:gd name="T2" fmla="*/ 288 w 365"/>
                <a:gd name="T3" fmla="*/ 112 h 449"/>
                <a:gd name="T4" fmla="*/ 319 w 365"/>
                <a:gd name="T5" fmla="*/ 140 h 449"/>
                <a:gd name="T6" fmla="*/ 364 w 365"/>
                <a:gd name="T7" fmla="*/ 84 h 449"/>
                <a:gd name="T8" fmla="*/ 246 w 365"/>
                <a:gd name="T9" fmla="*/ 0 h 449"/>
                <a:gd name="T10" fmla="*/ 78 w 365"/>
                <a:gd name="T11" fmla="*/ 146 h 449"/>
                <a:gd name="T12" fmla="*/ 182 w 365"/>
                <a:gd name="T13" fmla="*/ 244 h 449"/>
                <a:gd name="T14" fmla="*/ 286 w 365"/>
                <a:gd name="T15" fmla="*/ 319 h 449"/>
                <a:gd name="T16" fmla="*/ 143 w 365"/>
                <a:gd name="T17" fmla="*/ 426 h 449"/>
                <a:gd name="T18" fmla="*/ 31 w 365"/>
                <a:gd name="T19" fmla="*/ 375 h 449"/>
                <a:gd name="T20" fmla="*/ 92 w 365"/>
                <a:gd name="T21" fmla="*/ 322 h 449"/>
                <a:gd name="T22" fmla="*/ 56 w 365"/>
                <a:gd name="T23" fmla="*/ 289 h 449"/>
                <a:gd name="T24" fmla="*/ 0 w 365"/>
                <a:gd name="T25" fmla="*/ 353 h 449"/>
                <a:gd name="T26" fmla="*/ 143 w 365"/>
                <a:gd name="T27" fmla="*/ 448 h 449"/>
                <a:gd name="T28" fmla="*/ 342 w 365"/>
                <a:gd name="T29" fmla="*/ 286 h 449"/>
                <a:gd name="T30" fmla="*/ 311 w 365"/>
                <a:gd name="T31" fmla="*/ 213 h 449"/>
                <a:gd name="T32" fmla="*/ 210 w 365"/>
                <a:gd name="T33" fmla="*/ 171 h 449"/>
                <a:gd name="T34" fmla="*/ 137 w 365"/>
                <a:gd name="T35" fmla="*/ 112 h 449"/>
                <a:gd name="T36" fmla="*/ 246 w 365"/>
                <a:gd name="T37" fmla="*/ 22 h 449"/>
                <a:gd name="T38" fmla="*/ 336 w 365"/>
                <a:gd name="T39" fmla="*/ 67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5" h="449">
                  <a:moveTo>
                    <a:pt x="336" y="67"/>
                  </a:moveTo>
                  <a:cubicBezTo>
                    <a:pt x="308" y="67"/>
                    <a:pt x="288" y="90"/>
                    <a:pt x="288" y="112"/>
                  </a:cubicBezTo>
                  <a:cubicBezTo>
                    <a:pt x="288" y="126"/>
                    <a:pt x="297" y="140"/>
                    <a:pt x="319" y="140"/>
                  </a:cubicBezTo>
                  <a:cubicBezTo>
                    <a:pt x="342" y="140"/>
                    <a:pt x="364" y="123"/>
                    <a:pt x="364" y="84"/>
                  </a:cubicBezTo>
                  <a:cubicBezTo>
                    <a:pt x="364" y="42"/>
                    <a:pt x="322" y="0"/>
                    <a:pt x="246" y="0"/>
                  </a:cubicBezTo>
                  <a:cubicBezTo>
                    <a:pt x="115" y="0"/>
                    <a:pt x="78" y="101"/>
                    <a:pt x="78" y="146"/>
                  </a:cubicBezTo>
                  <a:cubicBezTo>
                    <a:pt x="78" y="221"/>
                    <a:pt x="154" y="238"/>
                    <a:pt x="182" y="244"/>
                  </a:cubicBezTo>
                  <a:cubicBezTo>
                    <a:pt x="232" y="252"/>
                    <a:pt x="286" y="263"/>
                    <a:pt x="286" y="319"/>
                  </a:cubicBezTo>
                  <a:cubicBezTo>
                    <a:pt x="286" y="345"/>
                    <a:pt x="263" y="426"/>
                    <a:pt x="143" y="426"/>
                  </a:cubicBezTo>
                  <a:cubicBezTo>
                    <a:pt x="129" y="426"/>
                    <a:pt x="53" y="426"/>
                    <a:pt x="31" y="375"/>
                  </a:cubicBezTo>
                  <a:cubicBezTo>
                    <a:pt x="67" y="378"/>
                    <a:pt x="92" y="350"/>
                    <a:pt x="92" y="322"/>
                  </a:cubicBezTo>
                  <a:cubicBezTo>
                    <a:pt x="92" y="300"/>
                    <a:pt x="76" y="289"/>
                    <a:pt x="56" y="289"/>
                  </a:cubicBezTo>
                  <a:cubicBezTo>
                    <a:pt x="31" y="289"/>
                    <a:pt x="0" y="308"/>
                    <a:pt x="0" y="353"/>
                  </a:cubicBezTo>
                  <a:cubicBezTo>
                    <a:pt x="0" y="409"/>
                    <a:pt x="56" y="448"/>
                    <a:pt x="143" y="448"/>
                  </a:cubicBezTo>
                  <a:cubicBezTo>
                    <a:pt x="302" y="448"/>
                    <a:pt x="342" y="328"/>
                    <a:pt x="342" y="286"/>
                  </a:cubicBezTo>
                  <a:cubicBezTo>
                    <a:pt x="342" y="249"/>
                    <a:pt x="322" y="224"/>
                    <a:pt x="311" y="213"/>
                  </a:cubicBezTo>
                  <a:cubicBezTo>
                    <a:pt x="283" y="185"/>
                    <a:pt x="255" y="179"/>
                    <a:pt x="210" y="171"/>
                  </a:cubicBezTo>
                  <a:cubicBezTo>
                    <a:pt x="176" y="162"/>
                    <a:pt x="137" y="157"/>
                    <a:pt x="137" y="112"/>
                  </a:cubicBezTo>
                  <a:cubicBezTo>
                    <a:pt x="137" y="81"/>
                    <a:pt x="160" y="22"/>
                    <a:pt x="246" y="22"/>
                  </a:cubicBezTo>
                  <a:cubicBezTo>
                    <a:pt x="272" y="22"/>
                    <a:pt x="322" y="28"/>
                    <a:pt x="336" y="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1" name="Freeform 21">
              <a:extLst>
                <a:ext uri="{FF2B5EF4-FFF2-40B4-BE49-F238E27FC236}">
                  <a16:creationId xmlns:a16="http://schemas.microsoft.com/office/drawing/2014/main" id="{382137A4-AA45-2449-B37C-3A9DCD420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" y="1448"/>
              <a:ext cx="52" cy="223"/>
            </a:xfrm>
            <a:custGeom>
              <a:avLst/>
              <a:gdLst>
                <a:gd name="T0" fmla="*/ 232 w 233"/>
                <a:gd name="T1" fmla="*/ 493 h 987"/>
                <a:gd name="T2" fmla="*/ 165 w 233"/>
                <a:gd name="T3" fmla="*/ 185 h 987"/>
                <a:gd name="T4" fmla="*/ 11 w 233"/>
                <a:gd name="T5" fmla="*/ 0 h 987"/>
                <a:gd name="T6" fmla="*/ 0 w 233"/>
                <a:gd name="T7" fmla="*/ 11 h 987"/>
                <a:gd name="T8" fmla="*/ 20 w 233"/>
                <a:gd name="T9" fmla="*/ 34 h 987"/>
                <a:gd name="T10" fmla="*/ 174 w 233"/>
                <a:gd name="T11" fmla="*/ 493 h 987"/>
                <a:gd name="T12" fmla="*/ 14 w 233"/>
                <a:gd name="T13" fmla="*/ 961 h 987"/>
                <a:gd name="T14" fmla="*/ 0 w 233"/>
                <a:gd name="T15" fmla="*/ 978 h 987"/>
                <a:gd name="T16" fmla="*/ 11 w 233"/>
                <a:gd name="T17" fmla="*/ 986 h 987"/>
                <a:gd name="T18" fmla="*/ 168 w 233"/>
                <a:gd name="T19" fmla="*/ 796 h 987"/>
                <a:gd name="T20" fmla="*/ 232 w 233"/>
                <a:gd name="T21" fmla="*/ 493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987">
                  <a:moveTo>
                    <a:pt x="232" y="493"/>
                  </a:moveTo>
                  <a:cubicBezTo>
                    <a:pt x="232" y="417"/>
                    <a:pt x="221" y="297"/>
                    <a:pt x="165" y="185"/>
                  </a:cubicBezTo>
                  <a:cubicBezTo>
                    <a:pt x="106" y="64"/>
                    <a:pt x="20" y="0"/>
                    <a:pt x="11" y="0"/>
                  </a:cubicBezTo>
                  <a:cubicBezTo>
                    <a:pt x="3" y="0"/>
                    <a:pt x="0" y="3"/>
                    <a:pt x="0" y="11"/>
                  </a:cubicBezTo>
                  <a:cubicBezTo>
                    <a:pt x="0" y="14"/>
                    <a:pt x="0" y="14"/>
                    <a:pt x="20" y="34"/>
                  </a:cubicBezTo>
                  <a:cubicBezTo>
                    <a:pt x="118" y="132"/>
                    <a:pt x="174" y="289"/>
                    <a:pt x="174" y="493"/>
                  </a:cubicBezTo>
                  <a:cubicBezTo>
                    <a:pt x="174" y="664"/>
                    <a:pt x="137" y="838"/>
                    <a:pt x="14" y="961"/>
                  </a:cubicBezTo>
                  <a:cubicBezTo>
                    <a:pt x="0" y="972"/>
                    <a:pt x="0" y="975"/>
                    <a:pt x="0" y="978"/>
                  </a:cubicBezTo>
                  <a:cubicBezTo>
                    <a:pt x="0" y="983"/>
                    <a:pt x="3" y="986"/>
                    <a:pt x="11" y="986"/>
                  </a:cubicBezTo>
                  <a:cubicBezTo>
                    <a:pt x="20" y="986"/>
                    <a:pt x="109" y="919"/>
                    <a:pt x="168" y="796"/>
                  </a:cubicBezTo>
                  <a:cubicBezTo>
                    <a:pt x="218" y="686"/>
                    <a:pt x="232" y="577"/>
                    <a:pt x="232" y="49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2" name="Freeform 22">
              <a:extLst>
                <a:ext uri="{FF2B5EF4-FFF2-40B4-BE49-F238E27FC236}">
                  <a16:creationId xmlns:a16="http://schemas.microsoft.com/office/drawing/2014/main" id="{E058FBC2-A80E-4E4C-942F-BFAD62D7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1519"/>
              <a:ext cx="23" cy="96"/>
            </a:xfrm>
            <a:custGeom>
              <a:avLst/>
              <a:gdLst>
                <a:gd name="T0" fmla="*/ 106 w 107"/>
                <a:gd name="T1" fmla="*/ 53 h 427"/>
                <a:gd name="T2" fmla="*/ 53 w 107"/>
                <a:gd name="T3" fmla="*/ 0 h 427"/>
                <a:gd name="T4" fmla="*/ 0 w 107"/>
                <a:gd name="T5" fmla="*/ 53 h 427"/>
                <a:gd name="T6" fmla="*/ 53 w 107"/>
                <a:gd name="T7" fmla="*/ 106 h 427"/>
                <a:gd name="T8" fmla="*/ 106 w 107"/>
                <a:gd name="T9" fmla="*/ 53 h 427"/>
                <a:gd name="T10" fmla="*/ 106 w 107"/>
                <a:gd name="T11" fmla="*/ 375 h 427"/>
                <a:gd name="T12" fmla="*/ 53 w 107"/>
                <a:gd name="T13" fmla="*/ 322 h 427"/>
                <a:gd name="T14" fmla="*/ 0 w 107"/>
                <a:gd name="T15" fmla="*/ 375 h 427"/>
                <a:gd name="T16" fmla="*/ 53 w 107"/>
                <a:gd name="T17" fmla="*/ 426 h 427"/>
                <a:gd name="T18" fmla="*/ 106 w 107"/>
                <a:gd name="T19" fmla="*/ 37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427">
                  <a:moveTo>
                    <a:pt x="106" y="53"/>
                  </a:moveTo>
                  <a:cubicBezTo>
                    <a:pt x="106" y="22"/>
                    <a:pt x="84" y="0"/>
                    <a:pt x="53" y="0"/>
                  </a:cubicBezTo>
                  <a:cubicBezTo>
                    <a:pt x="25" y="0"/>
                    <a:pt x="0" y="22"/>
                    <a:pt x="0" y="53"/>
                  </a:cubicBezTo>
                  <a:cubicBezTo>
                    <a:pt x="0" y="81"/>
                    <a:pt x="25" y="106"/>
                    <a:pt x="53" y="106"/>
                  </a:cubicBezTo>
                  <a:cubicBezTo>
                    <a:pt x="84" y="106"/>
                    <a:pt x="106" y="81"/>
                    <a:pt x="106" y="53"/>
                  </a:cubicBezTo>
                  <a:close/>
                  <a:moveTo>
                    <a:pt x="106" y="375"/>
                  </a:moveTo>
                  <a:cubicBezTo>
                    <a:pt x="106" y="345"/>
                    <a:pt x="84" y="322"/>
                    <a:pt x="53" y="322"/>
                  </a:cubicBezTo>
                  <a:cubicBezTo>
                    <a:pt x="25" y="322"/>
                    <a:pt x="0" y="345"/>
                    <a:pt x="0" y="375"/>
                  </a:cubicBezTo>
                  <a:cubicBezTo>
                    <a:pt x="0" y="403"/>
                    <a:pt x="25" y="426"/>
                    <a:pt x="53" y="426"/>
                  </a:cubicBezTo>
                  <a:cubicBezTo>
                    <a:pt x="84" y="426"/>
                    <a:pt x="106" y="403"/>
                    <a:pt x="106" y="3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3" name="Freeform 23">
              <a:extLst>
                <a:ext uri="{FF2B5EF4-FFF2-40B4-BE49-F238E27FC236}">
                  <a16:creationId xmlns:a16="http://schemas.microsoft.com/office/drawing/2014/main" id="{7B5A5A07-2AD1-CB48-B96D-622EFCEE1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2" y="1458"/>
              <a:ext cx="132" cy="163"/>
            </a:xfrm>
            <a:custGeom>
              <a:avLst/>
              <a:gdLst>
                <a:gd name="T0" fmla="*/ 585 w 586"/>
                <a:gd name="T1" fmla="*/ 11 h 721"/>
                <a:gd name="T2" fmla="*/ 577 w 586"/>
                <a:gd name="T3" fmla="*/ 0 h 721"/>
                <a:gd name="T4" fmla="*/ 557 w 586"/>
                <a:gd name="T5" fmla="*/ 14 h 721"/>
                <a:gd name="T6" fmla="*/ 510 w 586"/>
                <a:gd name="T7" fmla="*/ 70 h 721"/>
                <a:gd name="T8" fmla="*/ 370 w 586"/>
                <a:gd name="T9" fmla="*/ 0 h 721"/>
                <a:gd name="T10" fmla="*/ 123 w 586"/>
                <a:gd name="T11" fmla="*/ 232 h 721"/>
                <a:gd name="T12" fmla="*/ 227 w 586"/>
                <a:gd name="T13" fmla="*/ 373 h 721"/>
                <a:gd name="T14" fmla="*/ 333 w 586"/>
                <a:gd name="T15" fmla="*/ 401 h 721"/>
                <a:gd name="T16" fmla="*/ 426 w 586"/>
                <a:gd name="T17" fmla="*/ 507 h 721"/>
                <a:gd name="T18" fmla="*/ 246 w 586"/>
                <a:gd name="T19" fmla="*/ 689 h 721"/>
                <a:gd name="T20" fmla="*/ 73 w 586"/>
                <a:gd name="T21" fmla="*/ 543 h 721"/>
                <a:gd name="T22" fmla="*/ 78 w 586"/>
                <a:gd name="T23" fmla="*/ 490 h 721"/>
                <a:gd name="T24" fmla="*/ 81 w 586"/>
                <a:gd name="T25" fmla="*/ 485 h 721"/>
                <a:gd name="T26" fmla="*/ 70 w 586"/>
                <a:gd name="T27" fmla="*/ 473 h 721"/>
                <a:gd name="T28" fmla="*/ 59 w 586"/>
                <a:gd name="T29" fmla="*/ 476 h 721"/>
                <a:gd name="T30" fmla="*/ 0 w 586"/>
                <a:gd name="T31" fmla="*/ 709 h 721"/>
                <a:gd name="T32" fmla="*/ 11 w 586"/>
                <a:gd name="T33" fmla="*/ 720 h 721"/>
                <a:gd name="T34" fmla="*/ 28 w 586"/>
                <a:gd name="T35" fmla="*/ 703 h 721"/>
                <a:gd name="T36" fmla="*/ 78 w 586"/>
                <a:gd name="T37" fmla="*/ 647 h 721"/>
                <a:gd name="T38" fmla="*/ 244 w 586"/>
                <a:gd name="T39" fmla="*/ 720 h 721"/>
                <a:gd name="T40" fmla="*/ 496 w 586"/>
                <a:gd name="T41" fmla="*/ 465 h 721"/>
                <a:gd name="T42" fmla="*/ 448 w 586"/>
                <a:gd name="T43" fmla="*/ 350 h 721"/>
                <a:gd name="T44" fmla="*/ 322 w 586"/>
                <a:gd name="T45" fmla="*/ 300 h 721"/>
                <a:gd name="T46" fmla="*/ 255 w 586"/>
                <a:gd name="T47" fmla="*/ 283 h 721"/>
                <a:gd name="T48" fmla="*/ 196 w 586"/>
                <a:gd name="T49" fmla="*/ 190 h 721"/>
                <a:gd name="T50" fmla="*/ 367 w 586"/>
                <a:gd name="T51" fmla="*/ 28 h 721"/>
                <a:gd name="T52" fmla="*/ 510 w 586"/>
                <a:gd name="T53" fmla="*/ 182 h 721"/>
                <a:gd name="T54" fmla="*/ 507 w 586"/>
                <a:gd name="T55" fmla="*/ 235 h 721"/>
                <a:gd name="T56" fmla="*/ 518 w 586"/>
                <a:gd name="T57" fmla="*/ 247 h 721"/>
                <a:gd name="T58" fmla="*/ 532 w 586"/>
                <a:gd name="T59" fmla="*/ 227 h 721"/>
                <a:gd name="T60" fmla="*/ 585 w 586"/>
                <a:gd name="T61" fmla="*/ 1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86" h="721">
                  <a:moveTo>
                    <a:pt x="585" y="11"/>
                  </a:moveTo>
                  <a:cubicBezTo>
                    <a:pt x="585" y="6"/>
                    <a:pt x="585" y="0"/>
                    <a:pt x="577" y="0"/>
                  </a:cubicBezTo>
                  <a:cubicBezTo>
                    <a:pt x="571" y="0"/>
                    <a:pt x="568" y="0"/>
                    <a:pt x="557" y="14"/>
                  </a:cubicBezTo>
                  <a:lnTo>
                    <a:pt x="510" y="70"/>
                  </a:lnTo>
                  <a:cubicBezTo>
                    <a:pt x="484" y="25"/>
                    <a:pt x="434" y="0"/>
                    <a:pt x="370" y="0"/>
                  </a:cubicBezTo>
                  <a:cubicBezTo>
                    <a:pt x="244" y="0"/>
                    <a:pt x="123" y="115"/>
                    <a:pt x="123" y="232"/>
                  </a:cubicBezTo>
                  <a:cubicBezTo>
                    <a:pt x="123" y="314"/>
                    <a:pt x="176" y="359"/>
                    <a:pt x="227" y="373"/>
                  </a:cubicBezTo>
                  <a:lnTo>
                    <a:pt x="333" y="401"/>
                  </a:lnTo>
                  <a:cubicBezTo>
                    <a:pt x="370" y="409"/>
                    <a:pt x="426" y="426"/>
                    <a:pt x="426" y="507"/>
                  </a:cubicBezTo>
                  <a:cubicBezTo>
                    <a:pt x="426" y="594"/>
                    <a:pt x="344" y="689"/>
                    <a:pt x="246" y="689"/>
                  </a:cubicBezTo>
                  <a:cubicBezTo>
                    <a:pt x="182" y="689"/>
                    <a:pt x="73" y="667"/>
                    <a:pt x="73" y="543"/>
                  </a:cubicBezTo>
                  <a:cubicBezTo>
                    <a:pt x="73" y="521"/>
                    <a:pt x="78" y="496"/>
                    <a:pt x="78" y="490"/>
                  </a:cubicBezTo>
                  <a:cubicBezTo>
                    <a:pt x="81" y="487"/>
                    <a:pt x="81" y="485"/>
                    <a:pt x="81" y="485"/>
                  </a:cubicBezTo>
                  <a:cubicBezTo>
                    <a:pt x="81" y="473"/>
                    <a:pt x="73" y="473"/>
                    <a:pt x="70" y="473"/>
                  </a:cubicBezTo>
                  <a:cubicBezTo>
                    <a:pt x="64" y="473"/>
                    <a:pt x="62" y="473"/>
                    <a:pt x="59" y="476"/>
                  </a:cubicBezTo>
                  <a:cubicBezTo>
                    <a:pt x="56" y="479"/>
                    <a:pt x="0" y="706"/>
                    <a:pt x="0" y="709"/>
                  </a:cubicBezTo>
                  <a:cubicBezTo>
                    <a:pt x="0" y="714"/>
                    <a:pt x="6" y="720"/>
                    <a:pt x="11" y="720"/>
                  </a:cubicBezTo>
                  <a:cubicBezTo>
                    <a:pt x="17" y="720"/>
                    <a:pt x="17" y="717"/>
                    <a:pt x="28" y="703"/>
                  </a:cubicBezTo>
                  <a:lnTo>
                    <a:pt x="78" y="647"/>
                  </a:lnTo>
                  <a:cubicBezTo>
                    <a:pt x="120" y="706"/>
                    <a:pt x="188" y="720"/>
                    <a:pt x="244" y="720"/>
                  </a:cubicBezTo>
                  <a:cubicBezTo>
                    <a:pt x="378" y="720"/>
                    <a:pt x="496" y="588"/>
                    <a:pt x="496" y="465"/>
                  </a:cubicBezTo>
                  <a:cubicBezTo>
                    <a:pt x="496" y="395"/>
                    <a:pt x="462" y="361"/>
                    <a:pt x="448" y="350"/>
                  </a:cubicBezTo>
                  <a:cubicBezTo>
                    <a:pt x="426" y="325"/>
                    <a:pt x="409" y="322"/>
                    <a:pt x="322" y="300"/>
                  </a:cubicBezTo>
                  <a:cubicBezTo>
                    <a:pt x="300" y="294"/>
                    <a:pt x="263" y="283"/>
                    <a:pt x="255" y="283"/>
                  </a:cubicBezTo>
                  <a:cubicBezTo>
                    <a:pt x="230" y="272"/>
                    <a:pt x="196" y="244"/>
                    <a:pt x="196" y="190"/>
                  </a:cubicBezTo>
                  <a:cubicBezTo>
                    <a:pt x="196" y="112"/>
                    <a:pt x="274" y="28"/>
                    <a:pt x="367" y="28"/>
                  </a:cubicBezTo>
                  <a:cubicBezTo>
                    <a:pt x="451" y="28"/>
                    <a:pt x="510" y="70"/>
                    <a:pt x="510" y="182"/>
                  </a:cubicBezTo>
                  <a:cubicBezTo>
                    <a:pt x="510" y="213"/>
                    <a:pt x="507" y="230"/>
                    <a:pt x="507" y="235"/>
                  </a:cubicBezTo>
                  <a:cubicBezTo>
                    <a:pt x="507" y="238"/>
                    <a:pt x="507" y="247"/>
                    <a:pt x="518" y="247"/>
                  </a:cubicBezTo>
                  <a:cubicBezTo>
                    <a:pt x="529" y="247"/>
                    <a:pt x="529" y="244"/>
                    <a:pt x="532" y="227"/>
                  </a:cubicBezTo>
                  <a:lnTo>
                    <a:pt x="585" y="1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4" name="Freeform 24">
              <a:extLst>
                <a:ext uri="{FF2B5EF4-FFF2-40B4-BE49-F238E27FC236}">
                  <a16:creationId xmlns:a16="http://schemas.microsoft.com/office/drawing/2014/main" id="{0BB2D09D-5ADD-A64D-B276-878B92A96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" y="1501"/>
              <a:ext cx="198" cy="116"/>
            </a:xfrm>
            <a:custGeom>
              <a:avLst/>
              <a:gdLst>
                <a:gd name="T0" fmla="*/ 770 w 877"/>
                <a:gd name="T1" fmla="*/ 277 h 516"/>
                <a:gd name="T2" fmla="*/ 680 w 877"/>
                <a:gd name="T3" fmla="*/ 373 h 516"/>
                <a:gd name="T4" fmla="*/ 627 w 877"/>
                <a:gd name="T5" fmla="*/ 504 h 516"/>
                <a:gd name="T6" fmla="*/ 647 w 877"/>
                <a:gd name="T7" fmla="*/ 515 h 516"/>
                <a:gd name="T8" fmla="*/ 669 w 877"/>
                <a:gd name="T9" fmla="*/ 496 h 516"/>
                <a:gd name="T10" fmla="*/ 862 w 877"/>
                <a:gd name="T11" fmla="*/ 272 h 516"/>
                <a:gd name="T12" fmla="*/ 876 w 877"/>
                <a:gd name="T13" fmla="*/ 258 h 516"/>
                <a:gd name="T14" fmla="*/ 868 w 877"/>
                <a:gd name="T15" fmla="*/ 247 h 516"/>
                <a:gd name="T16" fmla="*/ 669 w 877"/>
                <a:gd name="T17" fmla="*/ 14 h 516"/>
                <a:gd name="T18" fmla="*/ 647 w 877"/>
                <a:gd name="T19" fmla="*/ 0 h 516"/>
                <a:gd name="T20" fmla="*/ 627 w 877"/>
                <a:gd name="T21" fmla="*/ 11 h 516"/>
                <a:gd name="T22" fmla="*/ 678 w 877"/>
                <a:gd name="T23" fmla="*/ 143 h 516"/>
                <a:gd name="T24" fmla="*/ 770 w 877"/>
                <a:gd name="T25" fmla="*/ 238 h 516"/>
                <a:gd name="T26" fmla="*/ 36 w 877"/>
                <a:gd name="T27" fmla="*/ 238 h 516"/>
                <a:gd name="T28" fmla="*/ 0 w 877"/>
                <a:gd name="T29" fmla="*/ 258 h 516"/>
                <a:gd name="T30" fmla="*/ 36 w 877"/>
                <a:gd name="T31" fmla="*/ 277 h 516"/>
                <a:gd name="T32" fmla="*/ 770 w 877"/>
                <a:gd name="T33" fmla="*/ 27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7" h="516">
                  <a:moveTo>
                    <a:pt x="770" y="277"/>
                  </a:moveTo>
                  <a:cubicBezTo>
                    <a:pt x="714" y="319"/>
                    <a:pt x="689" y="361"/>
                    <a:pt x="680" y="373"/>
                  </a:cubicBezTo>
                  <a:cubicBezTo>
                    <a:pt x="636" y="443"/>
                    <a:pt x="627" y="504"/>
                    <a:pt x="627" y="504"/>
                  </a:cubicBezTo>
                  <a:cubicBezTo>
                    <a:pt x="627" y="515"/>
                    <a:pt x="638" y="515"/>
                    <a:pt x="647" y="515"/>
                  </a:cubicBezTo>
                  <a:cubicBezTo>
                    <a:pt x="664" y="515"/>
                    <a:pt x="666" y="515"/>
                    <a:pt x="669" y="496"/>
                  </a:cubicBezTo>
                  <a:cubicBezTo>
                    <a:pt x="692" y="401"/>
                    <a:pt x="750" y="317"/>
                    <a:pt x="862" y="272"/>
                  </a:cubicBezTo>
                  <a:cubicBezTo>
                    <a:pt x="874" y="266"/>
                    <a:pt x="876" y="266"/>
                    <a:pt x="876" y="258"/>
                  </a:cubicBezTo>
                  <a:cubicBezTo>
                    <a:pt x="876" y="252"/>
                    <a:pt x="871" y="249"/>
                    <a:pt x="868" y="247"/>
                  </a:cubicBezTo>
                  <a:cubicBezTo>
                    <a:pt x="826" y="230"/>
                    <a:pt x="706" y="182"/>
                    <a:pt x="669" y="14"/>
                  </a:cubicBezTo>
                  <a:cubicBezTo>
                    <a:pt x="666" y="3"/>
                    <a:pt x="664" y="0"/>
                    <a:pt x="647" y="0"/>
                  </a:cubicBezTo>
                  <a:cubicBezTo>
                    <a:pt x="638" y="0"/>
                    <a:pt x="627" y="0"/>
                    <a:pt x="627" y="11"/>
                  </a:cubicBezTo>
                  <a:cubicBezTo>
                    <a:pt x="627" y="14"/>
                    <a:pt x="636" y="76"/>
                    <a:pt x="678" y="143"/>
                  </a:cubicBezTo>
                  <a:cubicBezTo>
                    <a:pt x="697" y="171"/>
                    <a:pt x="728" y="207"/>
                    <a:pt x="770" y="238"/>
                  </a:cubicBezTo>
                  <a:lnTo>
                    <a:pt x="36" y="238"/>
                  </a:lnTo>
                  <a:cubicBezTo>
                    <a:pt x="17" y="238"/>
                    <a:pt x="0" y="238"/>
                    <a:pt x="0" y="258"/>
                  </a:cubicBezTo>
                  <a:cubicBezTo>
                    <a:pt x="0" y="277"/>
                    <a:pt x="17" y="277"/>
                    <a:pt x="36" y="277"/>
                  </a:cubicBezTo>
                  <a:lnTo>
                    <a:pt x="770" y="27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5" name="Freeform 25">
              <a:extLst>
                <a:ext uri="{FF2B5EF4-FFF2-40B4-BE49-F238E27FC236}">
                  <a16:creationId xmlns:a16="http://schemas.microsoft.com/office/drawing/2014/main" id="{F6EB72CA-5E61-9443-8845-B294A4F81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455"/>
              <a:ext cx="153" cy="160"/>
            </a:xfrm>
            <a:custGeom>
              <a:avLst/>
              <a:gdLst>
                <a:gd name="T0" fmla="*/ 143 w 679"/>
                <a:gd name="T1" fmla="*/ 594 h 710"/>
                <a:gd name="T2" fmla="*/ 20 w 679"/>
                <a:gd name="T3" fmla="*/ 678 h 710"/>
                <a:gd name="T4" fmla="*/ 0 w 679"/>
                <a:gd name="T5" fmla="*/ 697 h 710"/>
                <a:gd name="T6" fmla="*/ 14 w 679"/>
                <a:gd name="T7" fmla="*/ 709 h 710"/>
                <a:gd name="T8" fmla="*/ 98 w 679"/>
                <a:gd name="T9" fmla="*/ 706 h 710"/>
                <a:gd name="T10" fmla="*/ 196 w 679"/>
                <a:gd name="T11" fmla="*/ 709 h 710"/>
                <a:gd name="T12" fmla="*/ 216 w 679"/>
                <a:gd name="T13" fmla="*/ 689 h 710"/>
                <a:gd name="T14" fmla="*/ 199 w 679"/>
                <a:gd name="T15" fmla="*/ 678 h 710"/>
                <a:gd name="T16" fmla="*/ 154 w 679"/>
                <a:gd name="T17" fmla="*/ 641 h 710"/>
                <a:gd name="T18" fmla="*/ 168 w 679"/>
                <a:gd name="T19" fmla="*/ 605 h 710"/>
                <a:gd name="T20" fmla="*/ 241 w 679"/>
                <a:gd name="T21" fmla="*/ 479 h 710"/>
                <a:gd name="T22" fmla="*/ 490 w 679"/>
                <a:gd name="T23" fmla="*/ 479 h 710"/>
                <a:gd name="T24" fmla="*/ 507 w 679"/>
                <a:gd name="T25" fmla="*/ 644 h 710"/>
                <a:gd name="T26" fmla="*/ 434 w 679"/>
                <a:gd name="T27" fmla="*/ 678 h 710"/>
                <a:gd name="T28" fmla="*/ 412 w 679"/>
                <a:gd name="T29" fmla="*/ 697 h 710"/>
                <a:gd name="T30" fmla="*/ 426 w 679"/>
                <a:gd name="T31" fmla="*/ 709 h 710"/>
                <a:gd name="T32" fmla="*/ 549 w 679"/>
                <a:gd name="T33" fmla="*/ 706 h 710"/>
                <a:gd name="T34" fmla="*/ 661 w 679"/>
                <a:gd name="T35" fmla="*/ 709 h 710"/>
                <a:gd name="T36" fmla="*/ 678 w 679"/>
                <a:gd name="T37" fmla="*/ 689 h 710"/>
                <a:gd name="T38" fmla="*/ 655 w 679"/>
                <a:gd name="T39" fmla="*/ 678 h 710"/>
                <a:gd name="T40" fmla="*/ 591 w 679"/>
                <a:gd name="T41" fmla="*/ 641 h 710"/>
                <a:gd name="T42" fmla="*/ 532 w 679"/>
                <a:gd name="T43" fmla="*/ 22 h 710"/>
                <a:gd name="T44" fmla="*/ 512 w 679"/>
                <a:gd name="T45" fmla="*/ 0 h 710"/>
                <a:gd name="T46" fmla="*/ 487 w 679"/>
                <a:gd name="T47" fmla="*/ 17 h 710"/>
                <a:gd name="T48" fmla="*/ 143 w 679"/>
                <a:gd name="T49" fmla="*/ 594 h 710"/>
                <a:gd name="T50" fmla="*/ 260 w 679"/>
                <a:gd name="T51" fmla="*/ 448 h 710"/>
                <a:gd name="T52" fmla="*/ 456 w 679"/>
                <a:gd name="T53" fmla="*/ 123 h 710"/>
                <a:gd name="T54" fmla="*/ 487 w 679"/>
                <a:gd name="T55" fmla="*/ 448 h 710"/>
                <a:gd name="T56" fmla="*/ 260 w 679"/>
                <a:gd name="T57" fmla="*/ 448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9" h="710">
                  <a:moveTo>
                    <a:pt x="143" y="594"/>
                  </a:moveTo>
                  <a:cubicBezTo>
                    <a:pt x="104" y="661"/>
                    <a:pt x="64" y="675"/>
                    <a:pt x="20" y="678"/>
                  </a:cubicBezTo>
                  <a:cubicBezTo>
                    <a:pt x="8" y="678"/>
                    <a:pt x="0" y="678"/>
                    <a:pt x="0" y="697"/>
                  </a:cubicBezTo>
                  <a:cubicBezTo>
                    <a:pt x="0" y="703"/>
                    <a:pt x="6" y="709"/>
                    <a:pt x="14" y="709"/>
                  </a:cubicBezTo>
                  <a:cubicBezTo>
                    <a:pt x="39" y="709"/>
                    <a:pt x="70" y="706"/>
                    <a:pt x="98" y="706"/>
                  </a:cubicBezTo>
                  <a:cubicBezTo>
                    <a:pt x="132" y="706"/>
                    <a:pt x="165" y="709"/>
                    <a:pt x="196" y="709"/>
                  </a:cubicBezTo>
                  <a:cubicBezTo>
                    <a:pt x="202" y="709"/>
                    <a:pt x="216" y="709"/>
                    <a:pt x="216" y="689"/>
                  </a:cubicBezTo>
                  <a:cubicBezTo>
                    <a:pt x="216" y="678"/>
                    <a:pt x="207" y="678"/>
                    <a:pt x="199" y="678"/>
                  </a:cubicBezTo>
                  <a:cubicBezTo>
                    <a:pt x="176" y="675"/>
                    <a:pt x="154" y="667"/>
                    <a:pt x="154" y="641"/>
                  </a:cubicBezTo>
                  <a:cubicBezTo>
                    <a:pt x="154" y="630"/>
                    <a:pt x="160" y="619"/>
                    <a:pt x="168" y="605"/>
                  </a:cubicBezTo>
                  <a:lnTo>
                    <a:pt x="241" y="479"/>
                  </a:lnTo>
                  <a:lnTo>
                    <a:pt x="490" y="479"/>
                  </a:lnTo>
                  <a:cubicBezTo>
                    <a:pt x="493" y="501"/>
                    <a:pt x="507" y="636"/>
                    <a:pt x="507" y="644"/>
                  </a:cubicBezTo>
                  <a:cubicBezTo>
                    <a:pt x="507" y="675"/>
                    <a:pt x="454" y="678"/>
                    <a:pt x="434" y="678"/>
                  </a:cubicBezTo>
                  <a:cubicBezTo>
                    <a:pt x="420" y="678"/>
                    <a:pt x="412" y="678"/>
                    <a:pt x="412" y="697"/>
                  </a:cubicBezTo>
                  <a:cubicBezTo>
                    <a:pt x="412" y="709"/>
                    <a:pt x="423" y="709"/>
                    <a:pt x="426" y="709"/>
                  </a:cubicBezTo>
                  <a:cubicBezTo>
                    <a:pt x="465" y="709"/>
                    <a:pt x="507" y="706"/>
                    <a:pt x="549" y="706"/>
                  </a:cubicBezTo>
                  <a:cubicBezTo>
                    <a:pt x="574" y="706"/>
                    <a:pt x="636" y="709"/>
                    <a:pt x="661" y="709"/>
                  </a:cubicBezTo>
                  <a:cubicBezTo>
                    <a:pt x="666" y="709"/>
                    <a:pt x="678" y="709"/>
                    <a:pt x="678" y="689"/>
                  </a:cubicBezTo>
                  <a:cubicBezTo>
                    <a:pt x="678" y="678"/>
                    <a:pt x="669" y="678"/>
                    <a:pt x="655" y="678"/>
                  </a:cubicBezTo>
                  <a:cubicBezTo>
                    <a:pt x="594" y="678"/>
                    <a:pt x="594" y="669"/>
                    <a:pt x="591" y="641"/>
                  </a:cubicBezTo>
                  <a:lnTo>
                    <a:pt x="532" y="22"/>
                  </a:lnTo>
                  <a:cubicBezTo>
                    <a:pt x="529" y="3"/>
                    <a:pt x="529" y="0"/>
                    <a:pt x="512" y="0"/>
                  </a:cubicBezTo>
                  <a:cubicBezTo>
                    <a:pt x="496" y="0"/>
                    <a:pt x="493" y="6"/>
                    <a:pt x="487" y="17"/>
                  </a:cubicBezTo>
                  <a:lnTo>
                    <a:pt x="143" y="594"/>
                  </a:lnTo>
                  <a:close/>
                  <a:moveTo>
                    <a:pt x="260" y="448"/>
                  </a:moveTo>
                  <a:lnTo>
                    <a:pt x="456" y="123"/>
                  </a:lnTo>
                  <a:lnTo>
                    <a:pt x="487" y="448"/>
                  </a:lnTo>
                  <a:lnTo>
                    <a:pt x="26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itle 73">
            <a:extLst>
              <a:ext uri="{FF2B5EF4-FFF2-40B4-BE49-F238E27FC236}">
                <a16:creationId xmlns:a16="http://schemas.microsoft.com/office/drawing/2014/main" id="{83B0CE0A-A589-B04B-BE94-9FBF208B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What is a policy?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EF13860E-8D11-8942-80BF-DE437BE4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20838"/>
            <a:ext cx="10079038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Text Box 3">
            <a:extLst>
              <a:ext uri="{FF2B5EF4-FFF2-40B4-BE49-F238E27FC236}">
                <a16:creationId xmlns:a16="http://schemas.microsoft.com/office/drawing/2014/main" id="{51E40601-1B15-FF40-9AD4-617A8DDF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5429250"/>
            <a:ext cx="22510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R(s) = -0.04</a:t>
            </a:r>
            <a:br>
              <a:rPr lang="en-US" altLang="en-US"/>
            </a:br>
            <a:r>
              <a:rPr lang="en-US" altLang="en-US"/>
              <a:t>for all non-terminal s</a:t>
            </a:r>
          </a:p>
        </p:txBody>
      </p:sp>
      <p:sp>
        <p:nvSpPr>
          <p:cNvPr id="44036" name="AutoShape 4">
            <a:extLst>
              <a:ext uri="{FF2B5EF4-FFF2-40B4-BE49-F238E27FC236}">
                <a16:creationId xmlns:a16="http://schemas.microsoft.com/office/drawing/2014/main" id="{BC6047F5-1C75-104E-95C0-2909C9482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AutoShape 5">
            <a:extLst>
              <a:ext uri="{FF2B5EF4-FFF2-40B4-BE49-F238E27FC236}">
                <a16:creationId xmlns:a16="http://schemas.microsoft.com/office/drawing/2014/main" id="{8CD0CD1C-9138-6847-A1E5-6921D1EF9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AutoShape 6">
            <a:extLst>
              <a:ext uri="{FF2B5EF4-FFF2-40B4-BE49-F238E27FC236}">
                <a16:creationId xmlns:a16="http://schemas.microsoft.com/office/drawing/2014/main" id="{C5D8BAD1-AE4D-5C47-9BDD-760C13FB9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1622425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AutoShape 7">
            <a:extLst>
              <a:ext uri="{FF2B5EF4-FFF2-40B4-BE49-F238E27FC236}">
                <a16:creationId xmlns:a16="http://schemas.microsoft.com/office/drawing/2014/main" id="{EB58B1DF-CF24-2145-B72B-2E5BE4B1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1622425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F7A09AA5-FAC3-3244-99D9-D8B08E6C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822960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u="sng"/>
              <a:t>Objective</a:t>
            </a:r>
            <a:r>
              <a:rPr lang="en-US" altLang="en-US" sz="2200"/>
              <a:t>: Calculate a strategy for acting that</a:t>
            </a:r>
            <a:br>
              <a:rPr lang="en-US" altLang="en-US" sz="2200"/>
            </a:br>
            <a:r>
              <a:rPr lang="en-US" altLang="en-US" sz="2200"/>
              <a:t>maximizes the </a:t>
            </a:r>
            <a:r>
              <a:rPr lang="en-US" altLang="en-US" sz="2200" u="sng"/>
              <a:t>expected return</a:t>
            </a:r>
            <a:r>
              <a:rPr lang="en-US" altLang="en-US" sz="2200"/>
              <a:t> (expected sum of future rewards)</a:t>
            </a:r>
          </a:p>
        </p:txBody>
      </p:sp>
      <p:sp>
        <p:nvSpPr>
          <p:cNvPr id="10" name="Title 73">
            <a:extLst>
              <a:ext uri="{FF2B5EF4-FFF2-40B4-BE49-F238E27FC236}">
                <a16:creationId xmlns:a16="http://schemas.microsoft.com/office/drawing/2014/main" id="{CD8F2587-EF15-2349-91B8-C0E6E3D55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Policy for the grid-world example</a:t>
            </a:r>
          </a:p>
        </p:txBody>
      </p:sp>
    </p:spTree>
    <p:extLst>
      <p:ext uri="{BB962C8B-B14F-4D97-AF65-F5344CB8AC3E}">
        <p14:creationId xmlns:p14="http://schemas.microsoft.com/office/powerpoint/2010/main" val="2663190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E9B1D19F-3957-F144-BD63-20608A48B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20838"/>
            <a:ext cx="10079038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59" name="Text Box 3">
            <a:extLst>
              <a:ext uri="{FF2B5EF4-FFF2-40B4-BE49-F238E27FC236}">
                <a16:creationId xmlns:a16="http://schemas.microsoft.com/office/drawing/2014/main" id="{89E5F6B7-5834-F249-AB1C-650C1764B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5429250"/>
            <a:ext cx="22510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R(s) = -0.04</a:t>
            </a:r>
            <a:br>
              <a:rPr lang="en-US" altLang="en-US"/>
            </a:br>
            <a:r>
              <a:rPr lang="en-US" altLang="en-US"/>
              <a:t>for all non-terminal s</a:t>
            </a:r>
          </a:p>
        </p:txBody>
      </p:sp>
      <p:sp>
        <p:nvSpPr>
          <p:cNvPr id="45060" name="AutoShape 4">
            <a:extLst>
              <a:ext uri="{FF2B5EF4-FFF2-40B4-BE49-F238E27FC236}">
                <a16:creationId xmlns:a16="http://schemas.microsoft.com/office/drawing/2014/main" id="{7C55F4D3-960B-C449-8D72-43700171B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AutoShape 5">
            <a:extLst>
              <a:ext uri="{FF2B5EF4-FFF2-40B4-BE49-F238E27FC236}">
                <a16:creationId xmlns:a16="http://schemas.microsoft.com/office/drawing/2014/main" id="{366CE194-3BE6-8445-821A-0106894F6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AutoShape 6">
            <a:extLst>
              <a:ext uri="{FF2B5EF4-FFF2-40B4-BE49-F238E27FC236}">
                <a16:creationId xmlns:a16="http://schemas.microsoft.com/office/drawing/2014/main" id="{747B958E-F8ED-7943-8DA8-B220D88E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1622425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080E6892-0738-5548-B76E-74E897E06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822960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u="sng"/>
              <a:t>Objective</a:t>
            </a:r>
            <a:r>
              <a:rPr lang="en-US" altLang="en-US" sz="2200"/>
              <a:t>: Calculate a strategy for acting that</a:t>
            </a:r>
            <a:br>
              <a:rPr lang="en-US" altLang="en-US" sz="2200"/>
            </a:br>
            <a:r>
              <a:rPr lang="en-US" altLang="en-US" sz="2200"/>
              <a:t>maximizes the </a:t>
            </a:r>
            <a:r>
              <a:rPr lang="en-US" altLang="en-US" sz="2200" u="sng"/>
              <a:t>expected return</a:t>
            </a:r>
            <a:r>
              <a:rPr lang="en-US" altLang="en-US" sz="2200"/>
              <a:t> (expected sum of future rewards)</a:t>
            </a:r>
          </a:p>
        </p:txBody>
      </p:sp>
      <p:sp>
        <p:nvSpPr>
          <p:cNvPr id="9" name="Title 73">
            <a:extLst>
              <a:ext uri="{FF2B5EF4-FFF2-40B4-BE49-F238E27FC236}">
                <a16:creationId xmlns:a16="http://schemas.microsoft.com/office/drawing/2014/main" id="{BAF00E8B-A32B-BD44-AF82-ABBDC9E4E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Policy for the grid-world example</a:t>
            </a:r>
          </a:p>
        </p:txBody>
      </p:sp>
    </p:spTree>
    <p:extLst>
      <p:ext uri="{BB962C8B-B14F-4D97-AF65-F5344CB8AC3E}">
        <p14:creationId xmlns:p14="http://schemas.microsoft.com/office/powerpoint/2010/main" val="2037979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41B9EFBE-BAC3-6349-A4AD-D0C2BEF69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20838"/>
            <a:ext cx="10079038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3" name="Text Box 3">
            <a:extLst>
              <a:ext uri="{FF2B5EF4-FFF2-40B4-BE49-F238E27FC236}">
                <a16:creationId xmlns:a16="http://schemas.microsoft.com/office/drawing/2014/main" id="{326E47B1-6745-B34A-93F2-411529C05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5429250"/>
            <a:ext cx="22510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R(s) = -0.04</a:t>
            </a:r>
            <a:br>
              <a:rPr lang="en-US" altLang="en-US"/>
            </a:br>
            <a:r>
              <a:rPr lang="en-US" altLang="en-US"/>
              <a:t>for all non-terminal s</a:t>
            </a:r>
          </a:p>
        </p:txBody>
      </p:sp>
      <p:sp>
        <p:nvSpPr>
          <p:cNvPr id="46084" name="AutoShape 4">
            <a:extLst>
              <a:ext uri="{FF2B5EF4-FFF2-40B4-BE49-F238E27FC236}">
                <a16:creationId xmlns:a16="http://schemas.microsoft.com/office/drawing/2014/main" id="{EE671A1C-06EA-5943-9A92-CD9747646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AutoShape 5">
            <a:extLst>
              <a:ext uri="{FF2B5EF4-FFF2-40B4-BE49-F238E27FC236}">
                <a16:creationId xmlns:a16="http://schemas.microsoft.com/office/drawing/2014/main" id="{6A26AB74-7161-6C47-AAAC-49DDF31A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075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0AB9E909-161C-B249-B70F-987791793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822960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u="sng"/>
              <a:t>Objective</a:t>
            </a:r>
            <a:r>
              <a:rPr lang="en-US" altLang="en-US" sz="2200"/>
              <a:t>: Calculate a strategy for acting that</a:t>
            </a:r>
            <a:br>
              <a:rPr lang="en-US" altLang="en-US" sz="2200"/>
            </a:br>
            <a:r>
              <a:rPr lang="en-US" altLang="en-US" sz="2200"/>
              <a:t>maximizes the </a:t>
            </a:r>
            <a:r>
              <a:rPr lang="en-US" altLang="en-US" sz="2200" u="sng"/>
              <a:t>expected return</a:t>
            </a:r>
            <a:r>
              <a:rPr lang="en-US" altLang="en-US" sz="2200"/>
              <a:t> (expected sum of future rewards)</a:t>
            </a:r>
          </a:p>
        </p:txBody>
      </p:sp>
      <p:sp>
        <p:nvSpPr>
          <p:cNvPr id="8" name="Title 73">
            <a:extLst>
              <a:ext uri="{FF2B5EF4-FFF2-40B4-BE49-F238E27FC236}">
                <a16:creationId xmlns:a16="http://schemas.microsoft.com/office/drawing/2014/main" id="{D3798B71-82AC-1D40-9762-C47D7AFA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Policy for the grid-world example</a:t>
            </a:r>
          </a:p>
        </p:txBody>
      </p:sp>
    </p:spTree>
    <p:extLst>
      <p:ext uri="{BB962C8B-B14F-4D97-AF65-F5344CB8AC3E}">
        <p14:creationId xmlns:p14="http://schemas.microsoft.com/office/powerpoint/2010/main" val="3695342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>
            <a:extLst>
              <a:ext uri="{FF2B5EF4-FFF2-40B4-BE49-F238E27FC236}">
                <a16:creationId xmlns:a16="http://schemas.microsoft.com/office/drawing/2014/main" id="{F1E78F20-4FF3-504D-A0C0-8EBDF1E2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20838"/>
            <a:ext cx="10079038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3">
            <a:extLst>
              <a:ext uri="{FF2B5EF4-FFF2-40B4-BE49-F238E27FC236}">
                <a16:creationId xmlns:a16="http://schemas.microsoft.com/office/drawing/2014/main" id="{6B2B55E7-1DE0-CB44-8EA9-3F2A09041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5429250"/>
            <a:ext cx="22510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R(s) = -0.04</a:t>
            </a:r>
            <a:br>
              <a:rPr lang="en-US" altLang="en-US"/>
            </a:br>
            <a:r>
              <a:rPr lang="en-US" altLang="en-US"/>
              <a:t>for all non-terminal s</a:t>
            </a:r>
          </a:p>
        </p:txBody>
      </p:sp>
      <p:sp>
        <p:nvSpPr>
          <p:cNvPr id="47108" name="AutoShape 4">
            <a:extLst>
              <a:ext uri="{FF2B5EF4-FFF2-40B4-BE49-F238E27FC236}">
                <a16:creationId xmlns:a16="http://schemas.microsoft.com/office/drawing/2014/main" id="{04968AC0-03BB-3A4D-9EE6-8F1FAF798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5050" y="3925888"/>
            <a:ext cx="2468563" cy="1736725"/>
          </a:xfrm>
          <a:prstGeom prst="roundRect">
            <a:avLst>
              <a:gd name="adj" fmla="val 88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C562DFBA-5833-A443-A05F-775C000BE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822960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u="sng"/>
              <a:t>Objective</a:t>
            </a:r>
            <a:r>
              <a:rPr lang="en-US" altLang="en-US" sz="2200"/>
              <a:t>: Calculate a strategy for acting that</a:t>
            </a:r>
            <a:br>
              <a:rPr lang="en-US" altLang="en-US" sz="2200"/>
            </a:br>
            <a:r>
              <a:rPr lang="en-US" altLang="en-US" sz="2200"/>
              <a:t>maximizes the </a:t>
            </a:r>
            <a:r>
              <a:rPr lang="en-US" altLang="en-US" sz="2200" u="sng"/>
              <a:t>expected return</a:t>
            </a:r>
            <a:r>
              <a:rPr lang="en-US" altLang="en-US" sz="2200"/>
              <a:t> (expected sum of future rewards)</a:t>
            </a:r>
          </a:p>
        </p:txBody>
      </p:sp>
      <p:sp>
        <p:nvSpPr>
          <p:cNvPr id="7" name="Title 73">
            <a:extLst>
              <a:ext uri="{FF2B5EF4-FFF2-40B4-BE49-F238E27FC236}">
                <a16:creationId xmlns:a16="http://schemas.microsoft.com/office/drawing/2014/main" id="{08B1C004-C070-7A48-BFCC-CF68CA83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Policy for the grid-world example</a:t>
            </a:r>
          </a:p>
        </p:txBody>
      </p:sp>
    </p:spTree>
    <p:extLst>
      <p:ext uri="{BB962C8B-B14F-4D97-AF65-F5344CB8AC3E}">
        <p14:creationId xmlns:p14="http://schemas.microsoft.com/office/powerpoint/2010/main" val="26570370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23AE7B55-9B80-6E40-937A-5D0BE715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20838"/>
            <a:ext cx="10079038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1" name="Text Box 3">
            <a:extLst>
              <a:ext uri="{FF2B5EF4-FFF2-40B4-BE49-F238E27FC236}">
                <a16:creationId xmlns:a16="http://schemas.microsoft.com/office/drawing/2014/main" id="{211F0642-0EA6-704A-8F45-D50D170E4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5429250"/>
            <a:ext cx="22510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R(s) = -0.04</a:t>
            </a:r>
            <a:br>
              <a:rPr lang="en-US" altLang="en-US"/>
            </a:br>
            <a:r>
              <a:rPr lang="en-US" altLang="en-US"/>
              <a:t>for all non-terminal s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3EA97D2F-F50B-DB42-9123-1B0ACEFCE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8229600" cy="102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404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200" u="sng"/>
              <a:t>Objective</a:t>
            </a:r>
            <a:r>
              <a:rPr lang="en-US" altLang="en-US" sz="2200"/>
              <a:t>: Calculate a strategy for acting that</a:t>
            </a:r>
            <a:br>
              <a:rPr lang="en-US" altLang="en-US" sz="2200"/>
            </a:br>
            <a:r>
              <a:rPr lang="en-US" altLang="en-US" sz="2200"/>
              <a:t>maximizes the </a:t>
            </a:r>
            <a:r>
              <a:rPr lang="en-US" altLang="en-US" sz="2200" u="sng"/>
              <a:t>expected return</a:t>
            </a:r>
            <a:r>
              <a:rPr lang="en-US" altLang="en-US" sz="2200"/>
              <a:t> (expected sum of future rewards)</a:t>
            </a:r>
          </a:p>
        </p:txBody>
      </p:sp>
      <p:sp>
        <p:nvSpPr>
          <p:cNvPr id="6" name="Title 73">
            <a:extLst>
              <a:ext uri="{FF2B5EF4-FFF2-40B4-BE49-F238E27FC236}">
                <a16:creationId xmlns:a16="http://schemas.microsoft.com/office/drawing/2014/main" id="{45C4597E-2630-F644-8A99-B8A82C7E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40553"/>
          </a:xfrm>
        </p:spPr>
        <p:txBody>
          <a:bodyPr/>
          <a:lstStyle/>
          <a:p>
            <a:r>
              <a:rPr lang="en-US" dirty="0"/>
              <a:t>Policy for the grid-world example</a:t>
            </a:r>
          </a:p>
        </p:txBody>
      </p:sp>
    </p:spTree>
    <p:extLst>
      <p:ext uri="{BB962C8B-B14F-4D97-AF65-F5344CB8AC3E}">
        <p14:creationId xmlns:p14="http://schemas.microsoft.com/office/powerpoint/2010/main" val="10673892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ACC2256E-61C8-2444-A68C-6170B1BE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646238"/>
            <a:ext cx="5150544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u="sng" dirty="0"/>
              <a:t>A few possibilities</a:t>
            </a:r>
            <a:r>
              <a:rPr lang="en-US" altLang="en-US" sz="2400" dirty="0"/>
              <a:t>:</a:t>
            </a:r>
          </a:p>
          <a:p>
            <a:r>
              <a:rPr lang="en-US" altLang="en-US" sz="2400" dirty="0"/>
              <a:t>– Place rewards on goal states /</a:t>
            </a:r>
            <a:br>
              <a:rPr lang="en-US" altLang="en-US" sz="2400" dirty="0"/>
            </a:br>
            <a:r>
              <a:rPr lang="en-US" altLang="en-US" sz="2400" dirty="0"/>
              <a:t>	undesirable states</a:t>
            </a:r>
          </a:p>
          <a:p>
            <a:r>
              <a:rPr lang="en-US" altLang="en-US" sz="2400" dirty="0"/>
              <a:t>– Negative reward everywhere 	except terminal states</a:t>
            </a:r>
          </a:p>
          <a:p>
            <a:r>
              <a:rPr lang="en-US" altLang="en-US" sz="2400" dirty="0"/>
              <a:t>– Gradually increasing reward as you approach the goal</a:t>
            </a:r>
            <a:br>
              <a:rPr lang="en-US" altLang="en-US" sz="2400" dirty="0"/>
            </a:br>
            <a:r>
              <a:rPr lang="en-US" altLang="en-US" sz="2400" dirty="0"/>
              <a:t>	(reward shaping)</a:t>
            </a:r>
          </a:p>
          <a:p>
            <a:endParaRPr lang="en-US" altLang="en-US" sz="2400" dirty="0"/>
          </a:p>
          <a:p>
            <a:r>
              <a:rPr lang="en-US" altLang="en-US" sz="2400" u="sng" dirty="0"/>
              <a:t>In general</a:t>
            </a:r>
            <a:r>
              <a:rPr lang="en-US" altLang="en-US" sz="2400" dirty="0"/>
              <a:t>:</a:t>
            </a:r>
          </a:p>
          <a:p>
            <a:r>
              <a:rPr lang="en-US" altLang="en-US" sz="2400" dirty="0"/>
              <a:t>– Reward can be whatever you want</a:t>
            </a:r>
          </a:p>
          <a:p>
            <a:endParaRPr lang="en-US" altLang="en-US" sz="2400" dirty="0"/>
          </a:p>
          <a:p>
            <a:r>
              <a:rPr lang="en-US" altLang="en-US" sz="2400" u="sng" dirty="0"/>
              <a:t>Caution!</a:t>
            </a:r>
            <a:r>
              <a:rPr lang="en-US" altLang="en-US" sz="2400" dirty="0"/>
              <a:t> Reward hacking</a:t>
            </a:r>
          </a:p>
          <a:p>
            <a:r>
              <a:rPr lang="en-US" altLang="en-US" sz="2400" dirty="0"/>
              <a:t>https://</a:t>
            </a:r>
            <a:r>
              <a:rPr lang="en-US" altLang="en-US" sz="2400" dirty="0" err="1"/>
              <a:t>openai.com</a:t>
            </a:r>
            <a:r>
              <a:rPr lang="en-US" altLang="en-US" sz="2400" dirty="0"/>
              <a:t>/blog/faulty-reward-functions/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23698A2-C9DE-E74E-8061-30FFD946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83820250-CB59-0F43-8577-5FABCC3A3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2651125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2554DE80-DE6F-9B44-BD36-AEC643667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DD7AEE8F-A280-C440-B158-E01B2F926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2003D9ED-1F84-FE4B-88BF-51C02FDD7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3475038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Rectangle 8">
            <a:extLst>
              <a:ext uri="{FF2B5EF4-FFF2-40B4-BE49-F238E27FC236}">
                <a16:creationId xmlns:a16="http://schemas.microsoft.com/office/drawing/2014/main" id="{F8900912-8CD2-F64E-AB72-619BBEEBA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161" name="Group 9">
            <a:extLst>
              <a:ext uri="{FF2B5EF4-FFF2-40B4-BE49-F238E27FC236}">
                <a16:creationId xmlns:a16="http://schemas.microsoft.com/office/drawing/2014/main" id="{435CE1FC-0353-B440-85B9-139E3CA81FC1}"/>
              </a:ext>
            </a:extLst>
          </p:cNvPr>
          <p:cNvGrpSpPr>
            <a:grpSpLocks/>
          </p:cNvGrpSpPr>
          <p:nvPr/>
        </p:nvGrpSpPr>
        <p:grpSpPr bwMode="auto">
          <a:xfrm>
            <a:off x="7192963" y="3603625"/>
            <a:ext cx="363537" cy="509588"/>
            <a:chOff x="4531" y="2270"/>
            <a:chExt cx="229" cy="321"/>
          </a:xfrm>
        </p:grpSpPr>
        <p:sp>
          <p:nvSpPr>
            <p:cNvPr id="49162" name="Freeform 10">
              <a:extLst>
                <a:ext uri="{FF2B5EF4-FFF2-40B4-BE49-F238E27FC236}">
                  <a16:creationId xmlns:a16="http://schemas.microsoft.com/office/drawing/2014/main" id="{BF212F48-6183-C747-818F-39FD5B887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2226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3" name="Oval 11">
              <a:extLst>
                <a:ext uri="{FF2B5EF4-FFF2-40B4-BE49-F238E27FC236}">
                  <a16:creationId xmlns:a16="http://schemas.microsoft.com/office/drawing/2014/main" id="{83493F2F-9375-884E-A678-0F6C7F5BCF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660" y="2546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4" name="Line 12">
              <a:extLst>
                <a:ext uri="{FF2B5EF4-FFF2-40B4-BE49-F238E27FC236}">
                  <a16:creationId xmlns:a16="http://schemas.microsoft.com/office/drawing/2014/main" id="{B0E8B240-6893-1343-A21B-13FE08FEA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7" y="2529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Line 13">
              <a:extLst>
                <a:ext uri="{FF2B5EF4-FFF2-40B4-BE49-F238E27FC236}">
                  <a16:creationId xmlns:a16="http://schemas.microsoft.com/office/drawing/2014/main" id="{DB5370A1-3698-624A-B2F6-568292E498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6" y="2428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Line 14">
              <a:extLst>
                <a:ext uri="{FF2B5EF4-FFF2-40B4-BE49-F238E27FC236}">
                  <a16:creationId xmlns:a16="http://schemas.microsoft.com/office/drawing/2014/main" id="{CECA4AD3-D836-F74E-803D-EB8CF333E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2415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Line 15">
              <a:extLst>
                <a:ext uri="{FF2B5EF4-FFF2-40B4-BE49-F238E27FC236}">
                  <a16:creationId xmlns:a16="http://schemas.microsoft.com/office/drawing/2014/main" id="{D8384D85-2C51-3E42-9C94-A17D6F32A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5" y="2426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3B66CC41-AB41-8048-9919-F1529859DF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98" y="2347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69" name="Group 17">
              <a:extLst>
                <a:ext uri="{FF2B5EF4-FFF2-40B4-BE49-F238E27FC236}">
                  <a16:creationId xmlns:a16="http://schemas.microsoft.com/office/drawing/2014/main" id="{EC256183-7A61-E74C-A8E7-2A6DD1CC5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1" y="2435"/>
              <a:ext cx="91" cy="25"/>
              <a:chOff x="4531" y="2435"/>
              <a:chExt cx="91" cy="25"/>
            </a:xfrm>
          </p:grpSpPr>
          <p:sp>
            <p:nvSpPr>
              <p:cNvPr id="49170" name="Line 18">
                <a:extLst>
                  <a:ext uri="{FF2B5EF4-FFF2-40B4-BE49-F238E27FC236}">
                    <a16:creationId xmlns:a16="http://schemas.microsoft.com/office/drawing/2014/main" id="{16DE3AAB-4662-5B4F-8E62-AC936FF6B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45" y="2438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1" name="Line 19">
                <a:extLst>
                  <a:ext uri="{FF2B5EF4-FFF2-40B4-BE49-F238E27FC236}">
                    <a16:creationId xmlns:a16="http://schemas.microsoft.com/office/drawing/2014/main" id="{B0C49E27-27FA-6A4A-B704-12050CC3E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1" y="2435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2" name="Line 20">
                <a:extLst>
                  <a:ext uri="{FF2B5EF4-FFF2-40B4-BE49-F238E27FC236}">
                    <a16:creationId xmlns:a16="http://schemas.microsoft.com/office/drawing/2014/main" id="{0DF439DC-E65F-1741-A2ED-877C97260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7" y="2445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9173" name="Rectangle 21">
            <a:extLst>
              <a:ext uri="{FF2B5EF4-FFF2-40B4-BE49-F238E27FC236}">
                <a16:creationId xmlns:a16="http://schemas.microsoft.com/office/drawing/2014/main" id="{94D70FDA-0D4E-4844-88DB-FAFAE7B2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Rectangle 22">
            <a:extLst>
              <a:ext uri="{FF2B5EF4-FFF2-40B4-BE49-F238E27FC236}">
                <a16:creationId xmlns:a16="http://schemas.microsoft.com/office/drawing/2014/main" id="{23BBB2DE-3485-F74B-8B69-01AFEEBE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1828800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Rectangle 23">
            <a:extLst>
              <a:ext uri="{FF2B5EF4-FFF2-40B4-BE49-F238E27FC236}">
                <a16:creationId xmlns:a16="http://schemas.microsoft.com/office/drawing/2014/main" id="{84B01340-882A-E145-8B42-7016F2716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Rectangle 24">
            <a:extLst>
              <a:ext uri="{FF2B5EF4-FFF2-40B4-BE49-F238E27FC236}">
                <a16:creationId xmlns:a16="http://schemas.microsoft.com/office/drawing/2014/main" id="{3A846864-84D9-7A41-8FB7-80EC1F0DD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Rectangle 25">
            <a:extLst>
              <a:ext uri="{FF2B5EF4-FFF2-40B4-BE49-F238E27FC236}">
                <a16:creationId xmlns:a16="http://schemas.microsoft.com/office/drawing/2014/main" id="{4B37A621-B95B-4945-8C45-587C9710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Rectangle 26">
            <a:extLst>
              <a:ext uri="{FF2B5EF4-FFF2-40B4-BE49-F238E27FC236}">
                <a16:creationId xmlns:a16="http://schemas.microsoft.com/office/drawing/2014/main" id="{48174251-C27A-F448-B3A1-56B7641C2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02F4EC07-6C26-594A-AA66-C75678CCD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075" y="2103438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8FDD6A07-FBD2-224E-9B07-EE9B3D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075" y="2925763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0" name="Title 110">
            <a:extLst>
              <a:ext uri="{FF2B5EF4-FFF2-40B4-BE49-F238E27FC236}">
                <a16:creationId xmlns:a16="http://schemas.microsoft.com/office/drawing/2014/main" id="{3399FD2E-D473-0246-BB5B-144A1483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Choosing a reward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>
            <a:extLst>
              <a:ext uri="{FF2B5EF4-FFF2-40B4-BE49-F238E27FC236}">
                <a16:creationId xmlns:a16="http://schemas.microsoft.com/office/drawing/2014/main" id="{ACC2256E-61C8-2444-A68C-6170B1BE8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646238"/>
            <a:ext cx="5150544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u="sng" dirty="0"/>
              <a:t>A few possibilities</a:t>
            </a:r>
            <a:r>
              <a:rPr lang="en-US" altLang="en-US" sz="2400" dirty="0"/>
              <a:t>:</a:t>
            </a:r>
          </a:p>
          <a:p>
            <a:r>
              <a:rPr lang="en-US" altLang="en-US" sz="2400" dirty="0"/>
              <a:t>– Place rewards on goal states /</a:t>
            </a:r>
            <a:br>
              <a:rPr lang="en-US" altLang="en-US" sz="2400" dirty="0"/>
            </a:br>
            <a:r>
              <a:rPr lang="en-US" altLang="en-US" sz="2400" dirty="0"/>
              <a:t>	undesirable states</a:t>
            </a:r>
          </a:p>
          <a:p>
            <a:r>
              <a:rPr lang="en-US" altLang="en-US" sz="2400" dirty="0"/>
              <a:t>– Negative reward everywhere 	except terminal states</a:t>
            </a:r>
          </a:p>
          <a:p>
            <a:r>
              <a:rPr lang="en-US" altLang="en-US" sz="2400" dirty="0"/>
              <a:t>– Gradually increasing reward as you approach the goal</a:t>
            </a:r>
            <a:br>
              <a:rPr lang="en-US" altLang="en-US" sz="2400" dirty="0"/>
            </a:br>
            <a:r>
              <a:rPr lang="en-US" altLang="en-US" sz="2400" dirty="0"/>
              <a:t>	(reward shaping)</a:t>
            </a:r>
          </a:p>
          <a:p>
            <a:endParaRPr lang="en-US" altLang="en-US" sz="2400" dirty="0"/>
          </a:p>
          <a:p>
            <a:r>
              <a:rPr lang="en-US" altLang="en-US" sz="2400" u="sng" dirty="0"/>
              <a:t>In general</a:t>
            </a:r>
            <a:r>
              <a:rPr lang="en-US" altLang="en-US" sz="2400" dirty="0"/>
              <a:t>:</a:t>
            </a:r>
          </a:p>
          <a:p>
            <a:r>
              <a:rPr lang="en-US" altLang="en-US" sz="2400" dirty="0"/>
              <a:t>– Reward can be whatever you want</a:t>
            </a:r>
          </a:p>
          <a:p>
            <a:endParaRPr lang="en-US" altLang="en-US" sz="2400" dirty="0"/>
          </a:p>
          <a:p>
            <a:r>
              <a:rPr lang="en-US" altLang="en-US" sz="2400" u="sng" dirty="0"/>
              <a:t>Caution!</a:t>
            </a:r>
            <a:r>
              <a:rPr lang="en-US" altLang="en-US" sz="2400" dirty="0"/>
              <a:t> Reward hacking</a:t>
            </a:r>
          </a:p>
          <a:p>
            <a:r>
              <a:rPr lang="en-US" altLang="en-US" sz="2400" dirty="0"/>
              <a:t>https://</a:t>
            </a:r>
            <a:r>
              <a:rPr lang="en-US" altLang="en-US" sz="2400" dirty="0" err="1"/>
              <a:t>openai.com</a:t>
            </a:r>
            <a:r>
              <a:rPr lang="en-US" altLang="en-US" sz="2400" dirty="0"/>
              <a:t>/blog/faulty-reward-functions/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23698A2-C9DE-E74E-8061-30FFD946A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83820250-CB59-0F43-8577-5FABCC3A3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2651125"/>
            <a:ext cx="852488" cy="822325"/>
          </a:xfrm>
          <a:prstGeom prst="rect">
            <a:avLst/>
          </a:prstGeom>
          <a:solidFill>
            <a:srgbClr val="729FC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2554DE80-DE6F-9B44-BD36-AEC643667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DD7AEE8F-A280-C440-B158-E01B2F926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2003D9ED-1F84-FE4B-88BF-51C02FDD7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3475038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0" name="Rectangle 8">
            <a:extLst>
              <a:ext uri="{FF2B5EF4-FFF2-40B4-BE49-F238E27FC236}">
                <a16:creationId xmlns:a16="http://schemas.microsoft.com/office/drawing/2014/main" id="{F8900912-8CD2-F64E-AB72-619BBEEBA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161" name="Group 9">
            <a:extLst>
              <a:ext uri="{FF2B5EF4-FFF2-40B4-BE49-F238E27FC236}">
                <a16:creationId xmlns:a16="http://schemas.microsoft.com/office/drawing/2014/main" id="{435CE1FC-0353-B440-85B9-139E3CA81FC1}"/>
              </a:ext>
            </a:extLst>
          </p:cNvPr>
          <p:cNvGrpSpPr>
            <a:grpSpLocks/>
          </p:cNvGrpSpPr>
          <p:nvPr/>
        </p:nvGrpSpPr>
        <p:grpSpPr bwMode="auto">
          <a:xfrm>
            <a:off x="7192963" y="3603625"/>
            <a:ext cx="363537" cy="509588"/>
            <a:chOff x="4531" y="2270"/>
            <a:chExt cx="229" cy="321"/>
          </a:xfrm>
        </p:grpSpPr>
        <p:sp>
          <p:nvSpPr>
            <p:cNvPr id="49162" name="Freeform 10">
              <a:extLst>
                <a:ext uri="{FF2B5EF4-FFF2-40B4-BE49-F238E27FC236}">
                  <a16:creationId xmlns:a16="http://schemas.microsoft.com/office/drawing/2014/main" id="{BF212F48-6183-C747-818F-39FD5B887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2226"/>
              <a:ext cx="210" cy="310"/>
            </a:xfrm>
            <a:custGeom>
              <a:avLst/>
              <a:gdLst>
                <a:gd name="T0" fmla="*/ 146 w 929"/>
                <a:gd name="T1" fmla="*/ 693 h 1370"/>
                <a:gd name="T2" fmla="*/ 834 w 929"/>
                <a:gd name="T3" fmla="*/ 604 h 1370"/>
                <a:gd name="T4" fmla="*/ 928 w 929"/>
                <a:gd name="T5" fmla="*/ 1286 h 1370"/>
                <a:gd name="T6" fmla="*/ 240 w 929"/>
                <a:gd name="T7" fmla="*/ 1369 h 1370"/>
                <a:gd name="T8" fmla="*/ 146 w 929"/>
                <a:gd name="T9" fmla="*/ 693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9" h="1370">
                  <a:moveTo>
                    <a:pt x="146" y="693"/>
                  </a:moveTo>
                  <a:cubicBezTo>
                    <a:pt x="0" y="88"/>
                    <a:pt x="797" y="0"/>
                    <a:pt x="834" y="604"/>
                  </a:cubicBezTo>
                  <a:lnTo>
                    <a:pt x="928" y="1286"/>
                  </a:lnTo>
                  <a:lnTo>
                    <a:pt x="240" y="1369"/>
                  </a:lnTo>
                  <a:lnTo>
                    <a:pt x="146" y="693"/>
                  </a:lnTo>
                </a:path>
              </a:pathLst>
            </a:custGeom>
            <a:solidFill>
              <a:srgbClr val="729FCF"/>
            </a:solidFill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3" name="Oval 11">
              <a:extLst>
                <a:ext uri="{FF2B5EF4-FFF2-40B4-BE49-F238E27FC236}">
                  <a16:creationId xmlns:a16="http://schemas.microsoft.com/office/drawing/2014/main" id="{83493F2F-9375-884E-A678-0F6C7F5BCF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660" y="2546"/>
              <a:ext cx="43" cy="43"/>
            </a:xfrm>
            <a:prstGeom prst="ellipse">
              <a:avLst/>
            </a:prstGeom>
            <a:solidFill>
              <a:srgbClr val="729FC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4" name="Line 12">
              <a:extLst>
                <a:ext uri="{FF2B5EF4-FFF2-40B4-BE49-F238E27FC236}">
                  <a16:creationId xmlns:a16="http://schemas.microsoft.com/office/drawing/2014/main" id="{B0E8B240-6893-1343-A21B-13FE08FEA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7" y="2529"/>
              <a:ext cx="1" cy="16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Line 13">
              <a:extLst>
                <a:ext uri="{FF2B5EF4-FFF2-40B4-BE49-F238E27FC236}">
                  <a16:creationId xmlns:a16="http://schemas.microsoft.com/office/drawing/2014/main" id="{DB5370A1-3698-624A-B2F6-568292E498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46" y="2428"/>
              <a:ext cx="43" cy="0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Line 14">
              <a:extLst>
                <a:ext uri="{FF2B5EF4-FFF2-40B4-BE49-F238E27FC236}">
                  <a16:creationId xmlns:a16="http://schemas.microsoft.com/office/drawing/2014/main" id="{CECA4AD3-D836-F74E-803D-EB8CF333E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2415"/>
              <a:ext cx="13" cy="12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Line 15">
              <a:extLst>
                <a:ext uri="{FF2B5EF4-FFF2-40B4-BE49-F238E27FC236}">
                  <a16:creationId xmlns:a16="http://schemas.microsoft.com/office/drawing/2014/main" id="{D8384D85-2C51-3E42-9C94-A17D6F32A1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5" y="2426"/>
              <a:ext cx="11" cy="15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Oval 16">
              <a:extLst>
                <a:ext uri="{FF2B5EF4-FFF2-40B4-BE49-F238E27FC236}">
                  <a16:creationId xmlns:a16="http://schemas.microsoft.com/office/drawing/2014/main" id="{3B66CC41-AB41-8048-9919-F1529859DF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120000">
              <a:off x="4598" y="2347"/>
              <a:ext cx="28" cy="27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69" name="Group 17">
              <a:extLst>
                <a:ext uri="{FF2B5EF4-FFF2-40B4-BE49-F238E27FC236}">
                  <a16:creationId xmlns:a16="http://schemas.microsoft.com/office/drawing/2014/main" id="{EC256183-7A61-E74C-A8E7-2A6DD1CC5D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1" y="2435"/>
              <a:ext cx="91" cy="25"/>
              <a:chOff x="4531" y="2435"/>
              <a:chExt cx="91" cy="25"/>
            </a:xfrm>
          </p:grpSpPr>
          <p:sp>
            <p:nvSpPr>
              <p:cNvPr id="49170" name="Line 18">
                <a:extLst>
                  <a:ext uri="{FF2B5EF4-FFF2-40B4-BE49-F238E27FC236}">
                    <a16:creationId xmlns:a16="http://schemas.microsoft.com/office/drawing/2014/main" id="{16DE3AAB-4662-5B4F-8E62-AC936FF6B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45" y="2438"/>
                <a:ext cx="78" cy="7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1" name="Line 19">
                <a:extLst>
                  <a:ext uri="{FF2B5EF4-FFF2-40B4-BE49-F238E27FC236}">
                    <a16:creationId xmlns:a16="http://schemas.microsoft.com/office/drawing/2014/main" id="{B0C49E27-27FA-6A4A-B704-12050CC3E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1" y="2435"/>
                <a:ext cx="14" cy="10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72" name="Line 20">
                <a:extLst>
                  <a:ext uri="{FF2B5EF4-FFF2-40B4-BE49-F238E27FC236}">
                    <a16:creationId xmlns:a16="http://schemas.microsoft.com/office/drawing/2014/main" id="{0DF439DC-E65F-1741-A2ED-877C97260F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37" y="2445"/>
                <a:ext cx="9" cy="16"/>
              </a:xfrm>
              <a:prstGeom prst="line">
                <a:avLst/>
              </a:prstGeom>
              <a:noFill/>
              <a:ln w="36720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9173" name="Rectangle 21">
            <a:extLst>
              <a:ext uri="{FF2B5EF4-FFF2-40B4-BE49-F238E27FC236}">
                <a16:creationId xmlns:a16="http://schemas.microsoft.com/office/drawing/2014/main" id="{94D70FDA-0D4E-4844-88DB-FAFAE7B2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4" name="Rectangle 22">
            <a:extLst>
              <a:ext uri="{FF2B5EF4-FFF2-40B4-BE49-F238E27FC236}">
                <a16:creationId xmlns:a16="http://schemas.microsoft.com/office/drawing/2014/main" id="{23BBB2DE-3485-F74B-8B69-01AFEEBE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075" y="1828800"/>
            <a:ext cx="852488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5" name="Rectangle 23">
            <a:extLst>
              <a:ext uri="{FF2B5EF4-FFF2-40B4-BE49-F238E27FC236}">
                <a16:creationId xmlns:a16="http://schemas.microsoft.com/office/drawing/2014/main" id="{84B01340-882A-E145-8B42-7016F2716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3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6" name="Rectangle 24">
            <a:extLst>
              <a:ext uri="{FF2B5EF4-FFF2-40B4-BE49-F238E27FC236}">
                <a16:creationId xmlns:a16="http://schemas.microsoft.com/office/drawing/2014/main" id="{3A846864-84D9-7A41-8FB7-80EC1F0DD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2651125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7" name="Rectangle 25">
            <a:extLst>
              <a:ext uri="{FF2B5EF4-FFF2-40B4-BE49-F238E27FC236}">
                <a16:creationId xmlns:a16="http://schemas.microsoft.com/office/drawing/2014/main" id="{4B37A621-B95B-4945-8C45-587C9710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3475038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8" name="Rectangle 26">
            <a:extLst>
              <a:ext uri="{FF2B5EF4-FFF2-40B4-BE49-F238E27FC236}">
                <a16:creationId xmlns:a16="http://schemas.microsoft.com/office/drawing/2014/main" id="{48174251-C27A-F448-B3A1-56B7641C2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6638" y="1828800"/>
            <a:ext cx="854075" cy="822325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79" name="Text Box 27">
            <a:extLst>
              <a:ext uri="{FF2B5EF4-FFF2-40B4-BE49-F238E27FC236}">
                <a16:creationId xmlns:a16="http://schemas.microsoft.com/office/drawing/2014/main" id="{02F4EC07-6C26-594A-AA66-C75678CCD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075" y="2103438"/>
            <a:ext cx="4413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+1</a:t>
            </a:r>
          </a:p>
        </p:txBody>
      </p:sp>
      <p:sp>
        <p:nvSpPr>
          <p:cNvPr id="49180" name="Text Box 28">
            <a:extLst>
              <a:ext uri="{FF2B5EF4-FFF2-40B4-BE49-F238E27FC236}">
                <a16:creationId xmlns:a16="http://schemas.microsoft.com/office/drawing/2014/main" id="{8FDD6A07-FBD2-224E-9B07-EE9B3DA4E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5075" y="2925763"/>
            <a:ext cx="384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/>
          <a:p>
            <a:r>
              <a:rPr lang="en-US" altLang="en-US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-1</a:t>
            </a:r>
          </a:p>
        </p:txBody>
      </p:sp>
      <p:sp>
        <p:nvSpPr>
          <p:cNvPr id="30" name="Title 110">
            <a:extLst>
              <a:ext uri="{FF2B5EF4-FFF2-40B4-BE49-F238E27FC236}">
                <a16:creationId xmlns:a16="http://schemas.microsoft.com/office/drawing/2014/main" id="{3399FD2E-D473-0246-BB5B-144A1483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Choosing a reward function</a:t>
            </a:r>
          </a:p>
        </p:txBody>
      </p:sp>
      <p:pic>
        <p:nvPicPr>
          <p:cNvPr id="2" name="Online Media 1" descr="CoastRunners 7">
            <a:hlinkClick r:id="" action="ppaction://media"/>
            <a:extLst>
              <a:ext uri="{FF2B5EF4-FFF2-40B4-BE49-F238E27FC236}">
                <a16:creationId xmlns:a16="http://schemas.microsoft.com/office/drawing/2014/main" id="{01132A4F-2AAC-BD4B-A32D-647B866CFD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23703" y="1646238"/>
            <a:ext cx="6914474" cy="51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84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>
            <a:extLst>
              <a:ext uri="{FF2B5EF4-FFF2-40B4-BE49-F238E27FC236}">
                <a16:creationId xmlns:a16="http://schemas.microsoft.com/office/drawing/2014/main" id="{5774753A-511A-DB4F-BFF9-D6FECB60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b="8418"/>
          <a:stretch>
            <a:fillRect/>
          </a:stretch>
        </p:blipFill>
        <p:spPr bwMode="auto">
          <a:xfrm>
            <a:off x="0" y="1371600"/>
            <a:ext cx="10058400" cy="583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4311" b="8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F915344-A403-E54B-9976-9FA7AA06E877}"/>
              </a:ext>
            </a:extLst>
          </p:cNvPr>
          <p:cNvSpPr/>
          <p:nvPr/>
        </p:nvSpPr>
        <p:spPr>
          <a:xfrm>
            <a:off x="7043430" y="4757195"/>
            <a:ext cx="2887648" cy="428263"/>
          </a:xfrm>
          <a:custGeom>
            <a:avLst>
              <a:gd name="f0" fmla="val -3153"/>
              <a:gd name="f1" fmla="val 1483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We’ll talk about this soon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58694E-A95D-C043-B3B2-F7027CA6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FC27-15B2-BD4D-A4C9-34135D8D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RL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79910-6CD3-9148-8F85-07CF85BB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solve this problem?</a:t>
            </a:r>
          </a:p>
          <a:p>
            <a:r>
              <a:rPr lang="en-US" dirty="0"/>
              <a:t>Want a formal setting for modeling and solving</a:t>
            </a:r>
          </a:p>
        </p:txBody>
      </p:sp>
    </p:spTree>
    <p:extLst>
      <p:ext uri="{BB962C8B-B14F-4D97-AF65-F5344CB8AC3E}">
        <p14:creationId xmlns:p14="http://schemas.microsoft.com/office/powerpoint/2010/main" val="26115907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>
            <a:extLst>
              <a:ext uri="{FF2B5EF4-FFF2-40B4-BE49-F238E27FC236}">
                <a16:creationId xmlns:a16="http://schemas.microsoft.com/office/drawing/2014/main" id="{0A6C63B7-DBB2-1845-B4C8-F1E59146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02" name="Picture 2">
            <a:extLst>
              <a:ext uri="{FF2B5EF4-FFF2-40B4-BE49-F238E27FC236}">
                <a16:creationId xmlns:a16="http://schemas.microsoft.com/office/drawing/2014/main" id="{8AD41BCD-A8FE-4543-A6F7-C6027A9A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E76F13-3EE2-DE4A-A19D-1D79076B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D0352F75-122B-484D-8CA1-E71D342B8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A16F3EAB-5B44-5742-8629-24F6520F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Text Box 4">
            <a:extLst>
              <a:ext uri="{FF2B5EF4-FFF2-40B4-BE49-F238E27FC236}">
                <a16:creationId xmlns:a16="http://schemas.microsoft.com/office/drawing/2014/main" id="{AD149E99-9C8F-7F4A-BBE1-1C30EEFBE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- In this definition, </a:t>
            </a:r>
            <a:r>
              <a:rPr lang="en-US" altLang="en-US" sz="2400" b="1">
                <a:cs typeface="Segoe UI" panose="020B0502040204020203" pitchFamily="34" charset="0"/>
              </a:rPr>
              <a:t>both</a:t>
            </a:r>
            <a:r>
              <a:rPr lang="en-US" altLang="en-US" sz="2400">
                <a:cs typeface="Segoe UI" panose="020B0502040204020203" pitchFamily="34" charset="0"/>
              </a:rPr>
              <a:t> transitions and rewards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defined as part of dynamics function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9E4449-1B80-6249-91FB-BF10F2DB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1D658898-9C43-7A40-B731-B2F4BAE7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C1AE53E2-F964-2D4E-A15C-FF9B7BD9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51" name="Picture 3">
            <a:extLst>
              <a:ext uri="{FF2B5EF4-FFF2-40B4-BE49-F238E27FC236}">
                <a16:creationId xmlns:a16="http://schemas.microsoft.com/office/drawing/2014/main" id="{FA9E36AC-DEF1-514A-A2C7-BD001927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2296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3" name="Text Box 5">
            <a:extLst>
              <a:ext uri="{FF2B5EF4-FFF2-40B4-BE49-F238E27FC236}">
                <a16:creationId xmlns:a16="http://schemas.microsoft.com/office/drawing/2014/main" id="{88FA117A-95C4-8742-942A-19A3B2D11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- In this definition, </a:t>
            </a:r>
            <a:r>
              <a:rPr lang="en-US" altLang="en-US" sz="2400" b="1">
                <a:cs typeface="Segoe UI" panose="020B0502040204020203" pitchFamily="34" charset="0"/>
              </a:rPr>
              <a:t>both</a:t>
            </a:r>
            <a:r>
              <a:rPr lang="en-US" altLang="en-US" sz="2400">
                <a:cs typeface="Segoe UI" panose="020B0502040204020203" pitchFamily="34" charset="0"/>
              </a:rPr>
              <a:t> transitions and rewards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defined as part of dynamics function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Dynamics function is a discrete probability distribution: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B472B81-623D-F94F-BB8F-01791D82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D0B02834-2709-CB4B-AE04-B156979C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1641C990-FDE0-0E4A-98B2-882DAE3D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4275" name="Picture 3">
            <a:extLst>
              <a:ext uri="{FF2B5EF4-FFF2-40B4-BE49-F238E27FC236}">
                <a16:creationId xmlns:a16="http://schemas.microsoft.com/office/drawing/2014/main" id="{C0FEEE40-5B89-5A46-BE1E-C6E5F7270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2296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7" name="Text Box 5">
            <a:extLst>
              <a:ext uri="{FF2B5EF4-FFF2-40B4-BE49-F238E27FC236}">
                <a16:creationId xmlns:a16="http://schemas.microsoft.com/office/drawing/2014/main" id="{A9A18B23-A0BD-E648-9D17-128784F08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- In this definition, </a:t>
            </a:r>
            <a:r>
              <a:rPr lang="en-US" altLang="en-US" sz="2400" b="1">
                <a:cs typeface="Segoe UI" panose="020B0502040204020203" pitchFamily="34" charset="0"/>
              </a:rPr>
              <a:t>both</a:t>
            </a:r>
            <a:r>
              <a:rPr lang="en-US" altLang="en-US" sz="2400">
                <a:cs typeface="Segoe UI" panose="020B0502040204020203" pitchFamily="34" charset="0"/>
              </a:rPr>
              <a:t> transitions and rewards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defined as part of dynamics function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Dynamics function is a discrete probability distribution: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More commonly separated into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</a:t>
            </a:r>
            <a:r>
              <a:rPr lang="en-US" altLang="en-US" sz="2400" b="1">
                <a:cs typeface="Segoe UI" panose="020B0502040204020203" pitchFamily="34" charset="0"/>
              </a:rPr>
              <a:t>transition function </a:t>
            </a:r>
            <a:r>
              <a:rPr lang="en-US" altLang="en-US" sz="2400">
                <a:cs typeface="Segoe UI" panose="020B0502040204020203" pitchFamily="34" charset="0"/>
              </a:rPr>
              <a:t>and </a:t>
            </a:r>
            <a:r>
              <a:rPr lang="en-US" altLang="en-US" sz="2400" b="1">
                <a:cs typeface="Segoe UI" panose="020B0502040204020203" pitchFamily="34" charset="0"/>
              </a:rPr>
              <a:t>reward function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F1111F-1CE7-5148-8759-78FDAB87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FAFDC50A-5386-FB47-8A81-27A6A4D2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5298" name="Picture 2">
            <a:extLst>
              <a:ext uri="{FF2B5EF4-FFF2-40B4-BE49-F238E27FC236}">
                <a16:creationId xmlns:a16="http://schemas.microsoft.com/office/drawing/2014/main" id="{69489A3C-4B15-EA46-A5C7-AFA5552C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00" name="Text Box 4">
            <a:extLst>
              <a:ext uri="{FF2B5EF4-FFF2-40B4-BE49-F238E27FC236}">
                <a16:creationId xmlns:a16="http://schemas.microsoft.com/office/drawing/2014/main" id="{EEBA0171-F895-8E41-BB36-FDD0EBB3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More commonly separated into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400" b="1" dirty="0">
                <a:cs typeface="Segoe UI" panose="020B0502040204020203" pitchFamily="34" charset="0"/>
              </a:rPr>
              <a:t>transition function </a:t>
            </a:r>
            <a:r>
              <a:rPr lang="en-US" altLang="en-US" sz="2400" dirty="0">
                <a:cs typeface="Segoe UI" panose="020B0502040204020203" pitchFamily="34" charset="0"/>
              </a:rPr>
              <a:t>and </a:t>
            </a:r>
            <a:r>
              <a:rPr lang="en-US" altLang="en-US" sz="2400" b="1" dirty="0">
                <a:cs typeface="Segoe UI" panose="020B0502040204020203" pitchFamily="34" charset="0"/>
              </a:rPr>
              <a:t>reward function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E167685-2814-7C4C-B920-E2F06B7C5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>
            <a:extLst>
              <a:ext uri="{FF2B5EF4-FFF2-40B4-BE49-F238E27FC236}">
                <a16:creationId xmlns:a16="http://schemas.microsoft.com/office/drawing/2014/main" id="{7B6ED8AD-997F-F74A-8D02-9D2A4D0D1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197E5E98-5B98-3348-8EA4-D531B63CA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6324" name="Text Box 4">
            <a:extLst>
              <a:ext uri="{FF2B5EF4-FFF2-40B4-BE49-F238E27FC236}">
                <a16:creationId xmlns:a16="http://schemas.microsoft.com/office/drawing/2014/main" id="{C56CBFBE-6A3D-D94D-AD9E-C55B1914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More commonly separated into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400" b="1" dirty="0">
                <a:cs typeface="Segoe UI" panose="020B0502040204020203" pitchFamily="34" charset="0"/>
              </a:rPr>
              <a:t>transition function </a:t>
            </a:r>
            <a:r>
              <a:rPr lang="en-US" altLang="en-US" sz="2400" dirty="0">
                <a:cs typeface="Segoe UI" panose="020B0502040204020203" pitchFamily="34" charset="0"/>
              </a:rPr>
              <a:t>and </a:t>
            </a:r>
            <a:r>
              <a:rPr lang="en-US" altLang="en-US" sz="2400" b="1" dirty="0">
                <a:cs typeface="Segoe UI" panose="020B0502040204020203" pitchFamily="34" charset="0"/>
              </a:rPr>
              <a:t>reward function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Obtain transition function by </a:t>
            </a:r>
            <a:r>
              <a:rPr lang="en-US" altLang="en-US" sz="2400" u="sng" dirty="0">
                <a:cs typeface="Segoe UI" panose="020B0502040204020203" pitchFamily="34" charset="0"/>
              </a:rPr>
              <a:t>marginalization</a:t>
            </a:r>
            <a:r>
              <a:rPr lang="en-US" altLang="en-US" sz="2400" dirty="0"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610BD5EC-8E12-3747-A75E-740059A1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2296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41CB3AD-A8FD-B843-946A-0FA6CBF3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D498BD55-4EE2-9F41-98E6-53F68CE6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46" name="Picture 2">
            <a:extLst>
              <a:ext uri="{FF2B5EF4-FFF2-40B4-BE49-F238E27FC236}">
                <a16:creationId xmlns:a16="http://schemas.microsoft.com/office/drawing/2014/main" id="{70491DC4-B28E-3B4D-8EFF-5BB98206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8" name="Text Box 4">
            <a:extLst>
              <a:ext uri="{FF2B5EF4-FFF2-40B4-BE49-F238E27FC236}">
                <a16:creationId xmlns:a16="http://schemas.microsoft.com/office/drawing/2014/main" id="{D9E10B2B-B460-C84E-8E57-7D6C5F871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More commonly separated into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400" b="1" dirty="0">
                <a:cs typeface="Segoe UI" panose="020B0502040204020203" pitchFamily="34" charset="0"/>
              </a:rPr>
              <a:t>transition function </a:t>
            </a:r>
            <a:r>
              <a:rPr lang="en-US" altLang="en-US" sz="2400" dirty="0">
                <a:cs typeface="Segoe UI" panose="020B0502040204020203" pitchFamily="34" charset="0"/>
              </a:rPr>
              <a:t>and </a:t>
            </a:r>
            <a:r>
              <a:rPr lang="en-US" altLang="en-US" sz="2400" b="1" dirty="0">
                <a:cs typeface="Segoe UI" panose="020B0502040204020203" pitchFamily="34" charset="0"/>
              </a:rPr>
              <a:t>reward function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Obtain transition function by </a:t>
            </a:r>
            <a:r>
              <a:rPr lang="en-US" altLang="en-US" sz="2400" u="sng" dirty="0">
                <a:cs typeface="Segoe UI" panose="020B0502040204020203" pitchFamily="34" charset="0"/>
              </a:rPr>
              <a:t>marginalization</a:t>
            </a:r>
            <a:r>
              <a:rPr lang="en-US" altLang="en-US" sz="2400" dirty="0">
                <a:cs typeface="Segoe UI" panose="020B0502040204020203" pitchFamily="34" charset="0"/>
              </a:rPr>
              <a:t>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Obtain reward function by </a:t>
            </a:r>
            <a:r>
              <a:rPr lang="en-US" altLang="en-US" sz="2400" u="sng" dirty="0">
                <a:cs typeface="Segoe UI" panose="020B0502040204020203" pitchFamily="34" charset="0"/>
              </a:rPr>
              <a:t>expectation</a:t>
            </a:r>
            <a:r>
              <a:rPr lang="en-US" altLang="en-US" sz="2400" dirty="0"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57349" name="Picture 5">
            <a:extLst>
              <a:ext uri="{FF2B5EF4-FFF2-40B4-BE49-F238E27FC236}">
                <a16:creationId xmlns:a16="http://schemas.microsoft.com/office/drawing/2014/main" id="{D72ECEF9-48F2-0942-9131-9AABD261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2296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0" name="Picture 6">
            <a:extLst>
              <a:ext uri="{FF2B5EF4-FFF2-40B4-BE49-F238E27FC236}">
                <a16:creationId xmlns:a16="http://schemas.microsoft.com/office/drawing/2014/main" id="{2EDDCB1F-2F3E-B04C-AD27-0B98F7C5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01875"/>
            <a:ext cx="82296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FF61448-6804-3047-9242-FEC23CD8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>
            <a:extLst>
              <a:ext uri="{FF2B5EF4-FFF2-40B4-BE49-F238E27FC236}">
                <a16:creationId xmlns:a16="http://schemas.microsoft.com/office/drawing/2014/main" id="{E8F77D48-7AB3-6D40-B16B-3147BE4C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C0868C20-185C-8548-BE60-9EF91418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82296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2" name="Text Box 4">
            <a:extLst>
              <a:ext uri="{FF2B5EF4-FFF2-40B4-BE49-F238E27FC236}">
                <a16:creationId xmlns:a16="http://schemas.microsoft.com/office/drawing/2014/main" id="{AADD277B-389C-DE4D-B89D-14A3B772F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More commonly separated into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400" b="1" dirty="0">
                <a:cs typeface="Segoe UI" panose="020B0502040204020203" pitchFamily="34" charset="0"/>
              </a:rPr>
              <a:t>transition function </a:t>
            </a:r>
            <a:r>
              <a:rPr lang="en-US" altLang="en-US" sz="2400" dirty="0">
                <a:cs typeface="Segoe UI" panose="020B0502040204020203" pitchFamily="34" charset="0"/>
              </a:rPr>
              <a:t>and </a:t>
            </a:r>
            <a:r>
              <a:rPr lang="en-US" altLang="en-US" sz="2400" b="1" dirty="0">
                <a:cs typeface="Segoe UI" panose="020B0502040204020203" pitchFamily="34" charset="0"/>
              </a:rPr>
              <a:t>reward function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Obtain transition function by </a:t>
            </a:r>
            <a:r>
              <a:rPr lang="en-US" altLang="en-US" sz="2400" u="sng" dirty="0">
                <a:cs typeface="Segoe UI" panose="020B0502040204020203" pitchFamily="34" charset="0"/>
              </a:rPr>
              <a:t>marginalization</a:t>
            </a:r>
            <a:r>
              <a:rPr lang="en-US" altLang="en-US" sz="2400" dirty="0">
                <a:cs typeface="Segoe UI" panose="020B0502040204020203" pitchFamily="34" charset="0"/>
              </a:rPr>
              <a:t>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Obtain reward function by </a:t>
            </a:r>
            <a:r>
              <a:rPr lang="en-US" altLang="en-US" sz="2400" u="sng" dirty="0">
                <a:cs typeface="Segoe UI" panose="020B0502040204020203" pitchFamily="34" charset="0"/>
              </a:rPr>
              <a:t>expectation</a:t>
            </a:r>
            <a:r>
              <a:rPr lang="en-US" altLang="en-US" sz="2400" dirty="0">
                <a:cs typeface="Segoe UI" panose="020B0502040204020203" pitchFamily="34" charset="0"/>
              </a:rPr>
              <a:t>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Sometimes reward depends on </a:t>
            </a:r>
            <a:r>
              <a:rPr lang="en-US" altLang="en-US" sz="2400" i="1" dirty="0">
                <a:cs typeface="Segoe UI" panose="020B0502040204020203" pitchFamily="34" charset="0"/>
              </a:rPr>
              <a:t>s'</a:t>
            </a:r>
            <a:r>
              <a:rPr lang="en-US" altLang="en-US" sz="2400" dirty="0">
                <a:cs typeface="Segoe UI" panose="020B0502040204020203" pitchFamily="34" charset="0"/>
              </a:rPr>
              <a:t> as well:</a:t>
            </a:r>
          </a:p>
        </p:txBody>
      </p:sp>
      <p:pic>
        <p:nvPicPr>
          <p:cNvPr id="58373" name="Picture 5">
            <a:extLst>
              <a:ext uri="{FF2B5EF4-FFF2-40B4-BE49-F238E27FC236}">
                <a16:creationId xmlns:a16="http://schemas.microsoft.com/office/drawing/2014/main" id="{877D46AE-4A39-C14E-B868-9BE618FB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82296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4" name="Picture 6">
            <a:extLst>
              <a:ext uri="{FF2B5EF4-FFF2-40B4-BE49-F238E27FC236}">
                <a16:creationId xmlns:a16="http://schemas.microsoft.com/office/drawing/2014/main" id="{8D67FDB7-1D8B-E442-8C78-E4AC7F46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901875"/>
            <a:ext cx="82296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5" name="Picture 7">
            <a:extLst>
              <a:ext uri="{FF2B5EF4-FFF2-40B4-BE49-F238E27FC236}">
                <a16:creationId xmlns:a16="http://schemas.microsoft.com/office/drawing/2014/main" id="{587552D3-62A3-994B-A72E-D28CD90CA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342925"/>
            <a:ext cx="82296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FF28FBE-D783-7243-AD9A-6346A250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428950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Formal definition of a finite MDP (from the book)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58D3AFA8-8302-E647-9697-462EF203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2" y="1371601"/>
            <a:ext cx="9423300" cy="351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04E6D7D-ECBD-9C46-84A7-86C756661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>
            <a:extLst>
              <a:ext uri="{FF2B5EF4-FFF2-40B4-BE49-F238E27FC236}">
                <a16:creationId xmlns:a16="http://schemas.microsoft.com/office/drawing/2014/main" id="{B87BAF15-F07A-7248-BED0-42C3CB136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Objective: Maximize expected cumulative sum of rewards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FB8A3D-24A8-B64D-889F-502D09C3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3EFADACA-C647-EE4D-A008-9287BEBD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2" y="1371601"/>
            <a:ext cx="9423300" cy="351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46AAB9CB-5BC4-A946-B87E-55EF05A9A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/>
              <a:t>Markov decision process (MDP)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FF4555F-5613-C24C-9930-C1A0D4D0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5" name="Picture 3">
            <a:extLst>
              <a:ext uri="{FF2B5EF4-FFF2-40B4-BE49-F238E27FC236}">
                <a16:creationId xmlns:a16="http://schemas.microsoft.com/office/drawing/2014/main" id="{A7AE5C95-12C9-C043-85F9-9C1CE221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he reward 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reward hypothesis</a:t>
            </a:r>
          </a:p>
        </p:txBody>
      </p:sp>
      <p:sp>
        <p:nvSpPr>
          <p:cNvPr id="238" name="That all of what we mean by goals and purposes can be well thought of as the maximization of the cumulative sum of a received scalar signal (rewar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That all of what we mean by goals and purposes can be well thought of as the maximization of the cumulative sum of a received scalar signal (reward)</a:t>
            </a:r>
          </a:p>
          <a:p>
            <a:endParaRPr dirty="0"/>
          </a:p>
          <a:p>
            <a:r>
              <a:rPr lang="en-US" dirty="0"/>
              <a:t>A goal should specify what we want to achieve, not how</a:t>
            </a:r>
            <a:r>
              <a:rPr lang="en-US" b="1" dirty="0"/>
              <a:t> </a:t>
            </a:r>
            <a:r>
              <a:rPr lang="en-US" dirty="0"/>
              <a:t>we want to achieve it</a:t>
            </a:r>
          </a:p>
          <a:p>
            <a:r>
              <a:rPr lang="en-US" dirty="0"/>
              <a:t>A goal must be outside the agent’s direct control—thus outside the agent.</a:t>
            </a:r>
          </a:p>
          <a:p>
            <a:r>
              <a:rPr lang="en-US" dirty="0"/>
              <a:t>The agent must be able to measure success:</a:t>
            </a:r>
          </a:p>
          <a:p>
            <a:pPr lvl="1"/>
            <a:r>
              <a:rPr lang="en-US" dirty="0"/>
              <a:t>explicitly</a:t>
            </a:r>
          </a:p>
          <a:p>
            <a:pPr lvl="1"/>
            <a:r>
              <a:rPr lang="en-US" dirty="0"/>
              <a:t>frequently during its lifespan</a:t>
            </a:r>
          </a:p>
        </p:txBody>
      </p:sp>
    </p:spTree>
    <p:extLst>
      <p:ext uri="{BB962C8B-B14F-4D97-AF65-F5344CB8AC3E}">
        <p14:creationId xmlns:p14="http://schemas.microsoft.com/office/powerpoint/2010/main" val="81585113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442087D2-FB9E-3447-9FD9-DE06A1092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cumulative sum of rewards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176DC9-E3AB-F745-AB28-581C5699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DCBCE9AA-8EE6-9349-BA02-606AEF653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Return</a:t>
            </a:r>
            <a:r>
              <a:rPr lang="en-US" altLang="en-US" sz="2400">
                <a:cs typeface="Segoe UI" panose="020B0502040204020203" pitchFamily="34" charset="0"/>
              </a:rPr>
              <a:t> = cumulative sum of rewards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AA7E1C9C-7D4F-AB49-B557-F63160E5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6DAA0F-D0E3-794C-9F3F-CFEA9120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57ADC651-191C-5349-A969-7CC10527D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Return</a:t>
            </a:r>
            <a:r>
              <a:rPr lang="en-US" altLang="en-US" sz="2400">
                <a:cs typeface="Segoe UI" panose="020B0502040204020203" pitchFamily="34" charset="0"/>
              </a:rPr>
              <a:t> =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This assumes an </a:t>
            </a:r>
            <a:r>
              <a:rPr lang="en-US" altLang="en-US" sz="2400" u="sng">
                <a:cs typeface="Segoe UI" panose="020B0502040204020203" pitchFamily="34" charset="0"/>
              </a:rPr>
              <a:t>episodic</a:t>
            </a:r>
            <a:r>
              <a:rPr lang="en-US" altLang="en-US" sz="2400">
                <a:cs typeface="Segoe UI" panose="020B0502040204020203" pitchFamily="34" charset="0"/>
              </a:rPr>
              <a:t> task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Always reaches some terminal state in finite time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Or always terminated after finite horizon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62451769-7980-124C-A3C3-6CB434DC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6EED8E2-2F77-9C40-8E8A-FFC11495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78636E-A96A-A347-B397-30093856AA75}"/>
              </a:ext>
            </a:extLst>
          </p:cNvPr>
          <p:cNvSpPr/>
          <p:nvPr/>
        </p:nvSpPr>
        <p:spPr>
          <a:xfrm>
            <a:off x="6240145" y="6101761"/>
            <a:ext cx="2903855" cy="799102"/>
          </a:xfrm>
          <a:custGeom>
            <a:avLst>
              <a:gd name="f0" fmla="val 8371"/>
              <a:gd name="f1" fmla="val -2521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is technically a 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finite-horizon MDP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4C909B29-84D7-5449-A675-2A4DA8DD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Return</a:t>
            </a:r>
            <a:r>
              <a:rPr lang="en-US" altLang="en-US" sz="2400">
                <a:cs typeface="Segoe UI" panose="020B0502040204020203" pitchFamily="34" charset="0"/>
              </a:rPr>
              <a:t> =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This assumes an </a:t>
            </a:r>
            <a:r>
              <a:rPr lang="en-US" altLang="en-US" sz="2400" u="sng">
                <a:cs typeface="Segoe UI" panose="020B0502040204020203" pitchFamily="34" charset="0"/>
              </a:rPr>
              <a:t>episodic</a:t>
            </a:r>
            <a:r>
              <a:rPr lang="en-US" altLang="en-US" sz="2400">
                <a:cs typeface="Segoe UI" panose="020B0502040204020203" pitchFamily="34" charset="0"/>
              </a:rPr>
              <a:t> task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Always reaches some terminal state in finite time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Or always terminated after finite horizon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What if episode never ends?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What about </a:t>
            </a:r>
            <a:r>
              <a:rPr lang="en-US" altLang="en-US" sz="2400" u="sng">
                <a:cs typeface="Segoe UI" panose="020B0502040204020203" pitchFamily="34" charset="0"/>
              </a:rPr>
              <a:t>continuing</a:t>
            </a:r>
            <a:r>
              <a:rPr lang="en-US" altLang="en-US" sz="2400">
                <a:cs typeface="Segoe UI" panose="020B0502040204020203" pitchFamily="34" charset="0"/>
              </a:rPr>
              <a:t> tasks (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  <a:r>
              <a:rPr lang="en-US" altLang="en-US" sz="2400">
                <a:cs typeface="Segoe UI" panose="020B0502040204020203" pitchFamily="34" charset="0"/>
              </a:rPr>
              <a:t> can be infinite)?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A7DFF2B0-85A7-E847-8691-F5273FD2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FD02EF-BA8E-DD4F-A680-DB9FEFEE4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78DF4AC-D604-5644-BF1F-C27E0604B6FD}"/>
              </a:ext>
            </a:extLst>
          </p:cNvPr>
          <p:cNvSpPr/>
          <p:nvPr/>
        </p:nvSpPr>
        <p:spPr>
          <a:xfrm>
            <a:off x="6895991" y="6501312"/>
            <a:ext cx="2903855" cy="799102"/>
          </a:xfrm>
          <a:custGeom>
            <a:avLst>
              <a:gd name="f0" fmla="val 709"/>
              <a:gd name="f1" fmla="val -707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Also called an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infinite-horizon MDP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temp.pdf" descr="temp.pd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42" y="4059825"/>
            <a:ext cx="7165944" cy="1945916"/>
          </a:xfrm>
          <a:prstGeom prst="rect">
            <a:avLst/>
          </a:prstGeom>
        </p:spPr>
      </p:pic>
      <p:pic>
        <p:nvPicPr>
          <p:cNvPr id="91" name="Agent-Env.pdf" descr="Agent-Env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44" y="1546110"/>
            <a:ext cx="6145736" cy="2255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beads1.pdf" descr="beads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459" y="6383725"/>
            <a:ext cx="6831706" cy="72796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he Agent-Environment Interf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Notation from book</a:t>
            </a:r>
            <a:endParaRPr dirty="0"/>
          </a:p>
        </p:txBody>
      </p:sp>
      <p:pic>
        <p:nvPicPr>
          <p:cNvPr id="9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260" y="4479807"/>
            <a:ext cx="181992" cy="29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roppedImage.pdf" descr="dropped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617" y="4889607"/>
            <a:ext cx="256656" cy="279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droppedImage.pdf" descr="dropped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090" y="5291772"/>
            <a:ext cx="239391" cy="265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roppedImage.pdf" descr="dropped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6286" y="5664756"/>
            <a:ext cx="321986" cy="29898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Rectangle"/>
          <p:cNvSpPr/>
          <p:nvPr/>
        </p:nvSpPr>
        <p:spPr>
          <a:xfrm>
            <a:off x="8134179" y="4059825"/>
            <a:ext cx="1315943" cy="601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1998" tIns="41998" rIns="41998" bIns="41998"/>
          <a:lstStyle/>
          <a:p>
            <a:endParaRPr sz="1984"/>
          </a:p>
        </p:txBody>
      </p:sp>
      <p:pic>
        <p:nvPicPr>
          <p:cNvPr id="102" name="droppedImage.pdf" descr="dropped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178" y="4109416"/>
            <a:ext cx="1147951" cy="27239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Rectangle"/>
          <p:cNvSpPr/>
          <p:nvPr/>
        </p:nvSpPr>
        <p:spPr>
          <a:xfrm>
            <a:off x="5516292" y="5291772"/>
            <a:ext cx="1315943" cy="4199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1998" tIns="41998" rIns="41998" bIns="41998"/>
          <a:lstStyle/>
          <a:p>
            <a:endParaRPr sz="1984"/>
          </a:p>
        </p:txBody>
      </p:sp>
      <p:pic>
        <p:nvPicPr>
          <p:cNvPr id="104" name="droppedImage.pdf" descr="dropped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4287" y="5246122"/>
            <a:ext cx="517978" cy="337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droppedImage.pdf" descr="dropped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264" y="5277773"/>
            <a:ext cx="252990" cy="321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AF3DA079-92D7-0842-B1A8-8A80DAB7245C}"/>
              </a:ext>
            </a:extLst>
          </p:cNvPr>
          <p:cNvSpPr/>
          <p:nvPr/>
        </p:nvSpPr>
        <p:spPr>
          <a:xfrm>
            <a:off x="6608244" y="4860775"/>
            <a:ext cx="3291839" cy="1005840"/>
          </a:xfrm>
          <a:custGeom>
            <a:avLst>
              <a:gd name="f0" fmla="val -3506"/>
              <a:gd name="f1" fmla="val 2020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State set including any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terminal states</a:t>
            </a:r>
          </a:p>
        </p:txBody>
      </p:sp>
    </p:spTree>
    <p:extLst>
      <p:ext uri="{BB962C8B-B14F-4D97-AF65-F5344CB8AC3E}">
        <p14:creationId xmlns:p14="http://schemas.microsoft.com/office/powerpoint/2010/main" val="379011478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010E7718-50A9-0A44-8B46-7348BE08F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Pole must remain less than some angle from vertical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Cart must remain within track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If either not satisfied, failure occurs, pole resets to vertical</a:t>
            </a: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2B87BF76-6047-6548-9C47-EE313DCA9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887009-303C-9642-AD08-74751435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MDP example: Cart pole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8DB9F7EE-7CAB-4C40-8B4E-381AF72C3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Pole must remain less than some angle from vertical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Cart must remain within track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If either not satisfied, failure occurs, pole resets to vertical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Episodic: +1 for every time step of non-failure?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CAA96F78-65CD-8B44-A023-9474F96A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05D15F-1EF6-3341-B68C-A8F71CCEE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MDP example: Cart pole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3A9AF9CB-8D3B-C444-9F29-531F91C2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Pole must remain less than some angle from vertical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Cart must remain within track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If either not satisfied, failure occurs, pole resets to vertical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Continuing: -1 on each failure, 0 otherwise?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785686EA-1721-C040-8196-7C7CEE364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2827E2-E177-104F-943B-F13BB9CAB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MDP example: Cart pole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3F281F31-8BC1-524F-A7FF-D12FCD09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Pole must remain less than some angle from vertical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Cart must remain within track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If either not satisfied, failure occurs, pole resets to vertical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In both cases, balancing pole as long as possible is good,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but may lead to infinite return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B2F39964-F95A-0B4F-BEB7-BB1FD1F30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330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4C9B2D-917C-2842-B853-495698A0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MDP example: Cart pole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40B80C45-37E3-0A4E-A510-E37BCCB6C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7" b="8418"/>
          <a:stretch>
            <a:fillRect/>
          </a:stretch>
        </p:blipFill>
        <p:spPr bwMode="auto">
          <a:xfrm>
            <a:off x="0" y="914400"/>
            <a:ext cx="10058400" cy="55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6837" b="84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Text Box 2">
            <a:extLst>
              <a:ext uri="{FF2B5EF4-FFF2-40B4-BE49-F238E27FC236}">
                <a16:creationId xmlns:a16="http://schemas.microsoft.com/office/drawing/2014/main" id="{C4EE3B48-5829-2C42-9965-589E2BBE4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5668963"/>
            <a:ext cx="36576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/>
              <a:t>Sometimes the world has noise</a:t>
            </a:r>
            <a:br>
              <a:rPr lang="en-US" altLang="en-US"/>
            </a:br>
            <a:r>
              <a:rPr lang="en-US" altLang="en-US"/>
              <a:t>(effects of actions are stochastic)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D19DD041-A105-9841-AF4C-07CC1ADDF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4150"/>
            <a:ext cx="10080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3200"/>
              <a:t>MDP example: Four rooms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6E9AFA80-0751-954E-B47A-121A4F879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Return</a:t>
            </a:r>
            <a:r>
              <a:rPr lang="en-US" altLang="en-US" sz="2400">
                <a:cs typeface="Segoe UI" panose="020B0502040204020203" pitchFamily="34" charset="0"/>
              </a:rPr>
              <a:t> = cumulative sum of rewards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This assumes an </a:t>
            </a:r>
            <a:r>
              <a:rPr lang="en-US" altLang="en-US" sz="2400" u="sng">
                <a:cs typeface="Segoe UI" panose="020B0502040204020203" pitchFamily="34" charset="0"/>
              </a:rPr>
              <a:t>episodic</a:t>
            </a:r>
            <a:r>
              <a:rPr lang="en-US" altLang="en-US" sz="2400">
                <a:cs typeface="Segoe UI" panose="020B0502040204020203" pitchFamily="34" charset="0"/>
              </a:rPr>
              <a:t> task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Always reaches some terminal state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- Or always terminated after finite horizon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What if episode never ends?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What about </a:t>
            </a:r>
            <a:r>
              <a:rPr lang="en-US" altLang="en-US" sz="2400" u="sng">
                <a:cs typeface="Segoe UI" panose="020B0502040204020203" pitchFamily="34" charset="0"/>
              </a:rPr>
              <a:t>continuing</a:t>
            </a:r>
            <a:r>
              <a:rPr lang="en-US" altLang="en-US" sz="2400">
                <a:cs typeface="Segoe UI" panose="020B0502040204020203" pitchFamily="34" charset="0"/>
              </a:rPr>
              <a:t> tasks (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  <a:r>
              <a:rPr lang="en-US" altLang="en-US" sz="2400">
                <a:cs typeface="Segoe UI" panose="020B0502040204020203" pitchFamily="34" charset="0"/>
              </a:rPr>
              <a:t> can be infinite)?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	- </a:t>
            </a:r>
            <a:r>
              <a:rPr lang="en-US" altLang="en-US" sz="2400" i="1">
                <a:cs typeface="Segoe UI" panose="020B0502040204020203" pitchFamily="34" charset="0"/>
              </a:rPr>
              <a:t>G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>
                <a:cs typeface="Segoe UI" panose="020B0502040204020203" pitchFamily="34" charset="0"/>
              </a:rPr>
              <a:t> might be infinite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	- Solution: </a:t>
            </a:r>
            <a:r>
              <a:rPr lang="en-US" altLang="en-US" sz="2400" u="sng">
                <a:cs typeface="Segoe UI" panose="020B0502040204020203" pitchFamily="34" charset="0"/>
              </a:rPr>
              <a:t>Discounting</a:t>
            </a: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48D4CFB8-0CF5-8843-82A9-545D1036A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82296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EB58A5-1744-1C46-BABF-2CD8E8EE4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6CC388A8-1575-C54F-B229-C2D92C704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ea typeface="ＭＳ Ｐゴシック" panose="020B0600070205080204" pitchFamily="34" charset="-128"/>
              </a:rPr>
              <a:t>What preferences should an agent have over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u="sng">
                <a:ea typeface="ＭＳ Ｐゴシック" panose="020B0600070205080204" pitchFamily="34" charset="-128"/>
              </a:rPr>
              <a:t>reward sequences</a:t>
            </a:r>
            <a:r>
              <a:rPr lang="en-US" altLang="en-US" sz="2400">
                <a:ea typeface="ＭＳ Ｐゴシック" panose="020B0600070205080204" pitchFamily="34" charset="-128"/>
              </a:rPr>
              <a:t>?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More or less?  [1, 2, 2] or [2, 3, 4]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Now or later?  [0, 0, 1] or [1, 0, 0]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E74AE0-66AF-7D41-BE47-5B53D779F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Utility theory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90BDD664-25A4-9741-B5D7-CFF190472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ea typeface="ＭＳ Ｐゴシック" panose="020B0600070205080204" pitchFamily="34" charset="-128"/>
              </a:rPr>
              <a:t>What preferences should an agent have over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u="sng">
                <a:ea typeface="ＭＳ Ｐゴシック" panose="020B0600070205080204" pitchFamily="34" charset="-128"/>
              </a:rPr>
              <a:t>reward sequences</a:t>
            </a:r>
            <a:r>
              <a:rPr lang="en-US" altLang="en-US" sz="2400">
                <a:ea typeface="ＭＳ Ｐゴシック" panose="020B0600070205080204" pitchFamily="34" charset="-128"/>
              </a:rPr>
              <a:t>?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More or less?  [1, 2, 2] or [2, 3, 4]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Now or later?  [0, 0, 1] or [1, 0, 0]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Intuitively: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- Prefer more sum of rewards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- Prefer rewards now over rewards in the future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33942D-12FC-364E-B72C-59A69952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Utility theory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F1401A85-CE04-B24E-A78A-54F7B83F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ea typeface="ＭＳ Ｐゴシック" panose="020B0600070205080204" pitchFamily="34" charset="-128"/>
              </a:rPr>
              <a:t>What preferences should an agent have over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u="sng">
                <a:ea typeface="ＭＳ Ｐゴシック" panose="020B0600070205080204" pitchFamily="34" charset="-128"/>
              </a:rPr>
              <a:t>reward sequences</a:t>
            </a:r>
            <a:r>
              <a:rPr lang="en-US" altLang="en-US" sz="2400">
                <a:ea typeface="ＭＳ Ｐゴシック" panose="020B0600070205080204" pitchFamily="34" charset="-128"/>
              </a:rPr>
              <a:t>?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More or less?  [1, 2, 2] or [2, 3, 4]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Now or later?  [0, 0, 1] or [1, 0, 0]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Intuitively: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- Prefer more sum of rewards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- Prefer rewards now over rewards in the future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Solution: </a:t>
            </a:r>
            <a:r>
              <a:rPr lang="en-US" altLang="en-US" sz="2400" u="sng">
                <a:ea typeface="ＭＳ Ｐゴシック" panose="020B0600070205080204" pitchFamily="34" charset="-128"/>
              </a:rPr>
              <a:t>Sum of discounted rewards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2 +  </a:t>
            </a:r>
            <a:r>
              <a:rPr lang="en-US" altLang="en-US" sz="2400">
                <a:cs typeface="Segoe UI" panose="020B0502040204020203" pitchFamily="34" charset="0"/>
              </a:rPr>
              <a:t>γ * 3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4 &gt; </a:t>
            </a:r>
            <a:r>
              <a:rPr lang="en-US" altLang="en-US" sz="2400">
                <a:ea typeface="ＭＳ Ｐゴシック" panose="020B0600070205080204" pitchFamily="34" charset="-128"/>
              </a:rPr>
              <a:t>1 +  </a:t>
            </a:r>
            <a:r>
              <a:rPr lang="en-US" altLang="en-US" sz="2400">
                <a:cs typeface="Segoe UI" panose="020B0502040204020203" pitchFamily="34" charset="0"/>
              </a:rPr>
              <a:t>γ * 2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2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1 +  </a:t>
            </a:r>
            <a:r>
              <a:rPr lang="en-US" altLang="en-US" sz="2400">
                <a:cs typeface="Segoe UI" panose="020B0502040204020203" pitchFamily="34" charset="0"/>
              </a:rPr>
              <a:t>γ * 0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0 &gt; 0</a:t>
            </a:r>
            <a:r>
              <a:rPr lang="en-US" altLang="en-US" sz="2400">
                <a:ea typeface="ＭＳ Ｐゴシック" panose="020B0600070205080204" pitchFamily="34" charset="-128"/>
              </a:rPr>
              <a:t> +  </a:t>
            </a:r>
            <a:r>
              <a:rPr lang="en-US" altLang="en-US" sz="2400">
                <a:cs typeface="Segoe UI" panose="020B0502040204020203" pitchFamily="34" charset="0"/>
              </a:rPr>
              <a:t>γ * 0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52F245-61F4-504B-9FE8-6E362ED6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Utility theory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9E8C00AB-3AE1-1F41-8D24-BF14DD971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ea typeface="ＭＳ Ｐゴシック" panose="020B0600070205080204" pitchFamily="34" charset="-128"/>
              </a:rPr>
              <a:t>What preferences should an agent have over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u="sng">
                <a:ea typeface="ＭＳ Ｐゴシック" panose="020B0600070205080204" pitchFamily="34" charset="-128"/>
              </a:rPr>
              <a:t>reward sequences</a:t>
            </a:r>
            <a:r>
              <a:rPr lang="en-US" altLang="en-US" sz="2400">
                <a:ea typeface="ＭＳ Ｐゴシック" panose="020B0600070205080204" pitchFamily="34" charset="-128"/>
              </a:rPr>
              <a:t>?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More or less?  [1, 2, 2] or [2, 3, 4]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Now or later?  [0, 0, 1] or [1, 0, 0]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Intuitively: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- Prefer more sum of rewards</a:t>
            </a:r>
          </a:p>
          <a:p>
            <a:r>
              <a:rPr lang="en-US" altLang="en-US" sz="2400">
                <a:ea typeface="ＭＳ Ｐゴシック" panose="020B0600070205080204" pitchFamily="34" charset="-128"/>
              </a:rPr>
              <a:t>- Prefer rewards now over rewards in the future</a:t>
            </a:r>
          </a:p>
          <a:p>
            <a:endParaRPr lang="en-US" altLang="en-US" sz="2400">
              <a:ea typeface="ＭＳ Ｐゴシック" panose="020B0600070205080204" pitchFamily="34" charset="-128"/>
            </a:endParaRPr>
          </a:p>
          <a:p>
            <a:r>
              <a:rPr lang="en-US" altLang="en-US" sz="2400">
                <a:ea typeface="ＭＳ Ｐゴシック" panose="020B0600070205080204" pitchFamily="34" charset="-128"/>
              </a:rPr>
              <a:t>Solution: </a:t>
            </a:r>
            <a:r>
              <a:rPr lang="en-US" altLang="en-US" sz="2400" u="sng">
                <a:ea typeface="ＭＳ Ｐゴシック" panose="020B0600070205080204" pitchFamily="34" charset="-128"/>
              </a:rPr>
              <a:t>Sum of discounted rewards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2 +  </a:t>
            </a:r>
            <a:r>
              <a:rPr lang="en-US" altLang="en-US" sz="2400">
                <a:cs typeface="Segoe UI" panose="020B0502040204020203" pitchFamily="34" charset="0"/>
              </a:rPr>
              <a:t>γ * 3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4 &gt; </a:t>
            </a:r>
            <a:r>
              <a:rPr lang="en-US" altLang="en-US" sz="2400">
                <a:ea typeface="ＭＳ Ｐゴシック" panose="020B0600070205080204" pitchFamily="34" charset="-128"/>
              </a:rPr>
              <a:t>1 +  </a:t>
            </a:r>
            <a:r>
              <a:rPr lang="en-US" altLang="en-US" sz="2400">
                <a:cs typeface="Segoe UI" panose="020B0502040204020203" pitchFamily="34" charset="0"/>
              </a:rPr>
              <a:t>γ * 2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2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1 +  </a:t>
            </a:r>
            <a:r>
              <a:rPr lang="en-US" altLang="en-US" sz="2400">
                <a:cs typeface="Segoe UI" panose="020B0502040204020203" pitchFamily="34" charset="0"/>
              </a:rPr>
              <a:t>γ * 0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0 &gt; 0</a:t>
            </a:r>
            <a:r>
              <a:rPr lang="en-US" altLang="en-US" sz="2400">
                <a:ea typeface="ＭＳ Ｐゴシック" panose="020B0600070205080204" pitchFamily="34" charset="-128"/>
              </a:rPr>
              <a:t> +  </a:t>
            </a:r>
            <a:r>
              <a:rPr lang="en-US" altLang="en-US" sz="2400">
                <a:cs typeface="Segoe UI" panose="020B0502040204020203" pitchFamily="34" charset="0"/>
              </a:rPr>
              <a:t>γ * 0 +  γ</a:t>
            </a:r>
            <a:r>
              <a:rPr lang="en-US" altLang="en-US" sz="2400" baseline="33000">
                <a:cs typeface="Segoe UI" panose="020B0502040204020203" pitchFamily="34" charset="0"/>
              </a:rPr>
              <a:t>2</a:t>
            </a:r>
            <a:r>
              <a:rPr lang="en-US" altLang="en-US" sz="2400">
                <a:cs typeface="Segoe UI" panose="020B0502040204020203" pitchFamily="34" charset="0"/>
              </a:rPr>
              <a:t> * 1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C2AA9B85-8046-A24A-A7F8-00AAB59F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6412233"/>
            <a:ext cx="8229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65A172-B5B3-4E4A-AE9F-1A74C9E7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Utility theory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1C0BB4E8-9D1B-E842-AC95-B90687BD2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99" y="1371600"/>
            <a:ext cx="865822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What preferences should an agent have over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	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reward sequences</a:t>
            </a:r>
            <a:r>
              <a:rPr lang="en-US" altLang="en-US" sz="2400" dirty="0">
                <a:ea typeface="ＭＳ Ｐゴシック" panose="020B0600070205080204" pitchFamily="34" charset="-128"/>
              </a:rPr>
              <a:t>?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Intuitively: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- Prefer more sum of rewards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 Prefer rewards now over rewards in the future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Solution: 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Sum of discounted rewards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 This is not just a convenient solution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 If one accepts several “axioms of rationality”, this is the rational way to define the utility of a sequence of events</a:t>
            </a:r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A85400F7-1F43-2D45-A990-82BB9B02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43400"/>
            <a:ext cx="8229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CECFF2-A95F-F74D-8240-394F7810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Utility theory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>
            <a:extLst>
              <a:ext uri="{FF2B5EF4-FFF2-40B4-BE49-F238E27FC236}">
                <a16:creationId xmlns:a16="http://schemas.microsoft.com/office/drawing/2014/main" id="{A541EDC5-FE83-7348-B539-C298031EB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Objective: Maximize expected discounted return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Return</a:t>
            </a:r>
            <a:r>
              <a:rPr lang="en-US" altLang="en-US" sz="2400">
                <a:cs typeface="Segoe UI" panose="020B0502040204020203" pitchFamily="34" charset="0"/>
              </a:rPr>
              <a:t> = cumulative sum of rewards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u="sng">
                <a:cs typeface="Segoe UI" panose="020B0502040204020203" pitchFamily="34" charset="0"/>
              </a:rPr>
              <a:t>Discounted return</a:t>
            </a:r>
            <a:r>
              <a:rPr lang="en-US" altLang="en-US" sz="2400">
                <a:cs typeface="Segoe UI" panose="020B0502040204020203" pitchFamily="34" charset="0"/>
              </a:rPr>
              <a:t> = return with discount factor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B19A26F3-1110-1F40-8862-310A753C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7" y="3200401"/>
            <a:ext cx="9317983" cy="168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571AB1-578C-D543-B33C-89194164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05C83665-0C57-4C49-8E65-5D7D701FC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Objective: Maximize expected discounted return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u="sng" dirty="0">
                <a:cs typeface="Segoe UI" panose="020B0502040204020203" pitchFamily="34" charset="0"/>
              </a:rPr>
              <a:t>Return</a:t>
            </a:r>
            <a:r>
              <a:rPr lang="en-US" altLang="en-US" sz="2400" dirty="0">
                <a:cs typeface="Segoe UI" panose="020B0502040204020203" pitchFamily="34" charset="0"/>
              </a:rPr>
              <a:t> = cumulative sum of rewards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u="sng" dirty="0">
                <a:cs typeface="Segoe UI" panose="020B0502040204020203" pitchFamily="34" charset="0"/>
              </a:rPr>
              <a:t>Discounted return</a:t>
            </a:r>
            <a:r>
              <a:rPr lang="en-US" altLang="en-US" sz="2400" dirty="0">
                <a:cs typeface="Segoe UI" panose="020B0502040204020203" pitchFamily="34" charset="0"/>
              </a:rPr>
              <a:t> = return with discount factor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When </a:t>
            </a:r>
            <a:r>
              <a:rPr lang="en-US" altLang="en-US" sz="2400" dirty="0" err="1">
                <a:cs typeface="Segoe UI" panose="020B0502040204020203" pitchFamily="34" charset="0"/>
              </a:rPr>
              <a:t>γ</a:t>
            </a:r>
            <a:r>
              <a:rPr lang="en-US" altLang="en-US" sz="2400" dirty="0">
                <a:cs typeface="Segoe UI" panose="020B0502040204020203" pitchFamily="34" charset="0"/>
              </a:rPr>
              <a:t> &lt; 1 and rewards bounded, avoids infinite return: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D8D46B7B-6B2A-FF4B-9642-9B52C512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943600"/>
            <a:ext cx="822960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739E6B-3060-DF41-91FD-98C7837F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C48DF40-E962-2340-B5C6-DAFC0190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7" y="3200401"/>
            <a:ext cx="9317983" cy="168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1618-C43E-2449-A9DF-87E9E6D8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Actions: East, West, and Exit (only available in exit states a, e)</a:t>
            </a:r>
          </a:p>
          <a:p>
            <a:endParaRPr lang="en-US" dirty="0"/>
          </a:p>
          <a:p>
            <a:r>
              <a:rPr lang="en-US" dirty="0"/>
              <a:t>Transitions: deterministic</a:t>
            </a:r>
          </a:p>
          <a:p>
            <a:endParaRPr lang="en-US" dirty="0"/>
          </a:p>
          <a:p>
            <a:r>
              <a:rPr lang="en-US" dirty="0"/>
              <a:t>Q1: For </a:t>
            </a:r>
            <a:r>
              <a:rPr lang="en-US" altLang="en-US" sz="2800" dirty="0">
                <a:latin typeface="Symbol" pitchFamily="2" charset="2"/>
              </a:rPr>
              <a:t></a:t>
            </a:r>
            <a:r>
              <a:rPr lang="en-US" dirty="0"/>
              <a:t> = 1, what is the optimal policy?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Q2: For </a:t>
            </a:r>
            <a:r>
              <a:rPr lang="en-US" altLang="en-US" sz="2800" dirty="0">
                <a:latin typeface="Symbol" pitchFamily="2" charset="2"/>
              </a:rPr>
              <a:t></a:t>
            </a:r>
            <a:r>
              <a:rPr lang="en-US" dirty="0"/>
              <a:t> = 0.1, what is the optimal policy?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Q3: For which </a:t>
            </a:r>
            <a:r>
              <a:rPr lang="en-US" altLang="en-US" sz="3200" dirty="0">
                <a:latin typeface="Symbol" pitchFamily="2" charset="2"/>
              </a:rPr>
              <a:t></a:t>
            </a:r>
            <a:r>
              <a:rPr lang="en-US" dirty="0"/>
              <a:t> are West and East equally good when in state 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7D5486-B3F1-4B46-AA61-DEDEE3D64545}"/>
              </a:ext>
            </a:extLst>
          </p:cNvPr>
          <p:cNvGrpSpPr>
            <a:grpSpLocks/>
          </p:cNvGrpSpPr>
          <p:nvPr/>
        </p:nvGrpSpPr>
        <p:grpSpPr bwMode="auto">
          <a:xfrm>
            <a:off x="6726932" y="2424885"/>
            <a:ext cx="2660650" cy="812800"/>
            <a:chOff x="1800" y="864"/>
            <a:chExt cx="1676" cy="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28EC8F-2C72-F84E-8CAF-BDA94C45E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" y="864"/>
              <a:ext cx="1676" cy="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2B840B32-34EB-9446-9FDB-A0A87D83D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" y="964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D59B1-099C-3843-A7E6-F8BCE9EEEFF0}"/>
              </a:ext>
            </a:extLst>
          </p:cNvPr>
          <p:cNvGrpSpPr>
            <a:grpSpLocks/>
          </p:cNvGrpSpPr>
          <p:nvPr/>
        </p:nvGrpSpPr>
        <p:grpSpPr bwMode="auto">
          <a:xfrm>
            <a:off x="6835775" y="3650155"/>
            <a:ext cx="2435225" cy="476250"/>
            <a:chOff x="4377" y="2096"/>
            <a:chExt cx="1534" cy="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E54B7E-91FB-3744-82AC-7D4F23756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2096"/>
              <a:ext cx="153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7C35395-0D9A-3047-8765-49791C4C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" y="2147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19230-8515-A14C-BBE6-9466228A3017}"/>
              </a:ext>
            </a:extLst>
          </p:cNvPr>
          <p:cNvGrpSpPr>
            <a:grpSpLocks/>
          </p:cNvGrpSpPr>
          <p:nvPr/>
        </p:nvGrpSpPr>
        <p:grpSpPr bwMode="auto">
          <a:xfrm>
            <a:off x="6835774" y="4724597"/>
            <a:ext cx="2435225" cy="476250"/>
            <a:chOff x="4378" y="2616"/>
            <a:chExt cx="1534" cy="3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7696F6-7B36-0249-B0B7-7657D59F5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" y="2616"/>
              <a:ext cx="153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07A75CC9-FF53-A647-9EBD-ECB78C09D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2667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9273A0C-2F39-5E47-81F0-2C93BA3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96274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Example: Discount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2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1618-C43E-2449-A9DF-87E9E6D8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Actions: East, West, and Exit (only available in exit states a, e)</a:t>
            </a:r>
          </a:p>
          <a:p>
            <a:endParaRPr lang="en-US" dirty="0"/>
          </a:p>
          <a:p>
            <a:r>
              <a:rPr lang="en-US" dirty="0"/>
              <a:t>Transitions: deterministic</a:t>
            </a:r>
          </a:p>
          <a:p>
            <a:endParaRPr lang="en-US" dirty="0"/>
          </a:p>
          <a:p>
            <a:r>
              <a:rPr lang="en-US" dirty="0"/>
              <a:t>Q1: For </a:t>
            </a:r>
            <a:r>
              <a:rPr lang="en-US" altLang="en-US" sz="2800" dirty="0">
                <a:latin typeface="Symbol" pitchFamily="2" charset="2"/>
              </a:rPr>
              <a:t></a:t>
            </a:r>
            <a:r>
              <a:rPr lang="en-US" dirty="0"/>
              <a:t> = 1, what is the optimal policy?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Q2: For </a:t>
            </a:r>
            <a:r>
              <a:rPr lang="en-US" altLang="en-US" sz="2800" dirty="0">
                <a:latin typeface="Symbol" pitchFamily="2" charset="2"/>
              </a:rPr>
              <a:t></a:t>
            </a:r>
            <a:r>
              <a:rPr lang="en-US" dirty="0"/>
              <a:t> = 0.1, what is the optimal policy?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Q3: For which </a:t>
            </a:r>
            <a:r>
              <a:rPr lang="en-US" altLang="en-US" sz="3200" dirty="0">
                <a:latin typeface="Symbol" pitchFamily="2" charset="2"/>
              </a:rPr>
              <a:t></a:t>
            </a:r>
            <a:r>
              <a:rPr lang="en-US" dirty="0"/>
              <a:t> are West and East equally good when in state d?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D59B1-099C-3843-A7E6-F8BCE9EEEFF0}"/>
              </a:ext>
            </a:extLst>
          </p:cNvPr>
          <p:cNvGrpSpPr>
            <a:grpSpLocks/>
          </p:cNvGrpSpPr>
          <p:nvPr/>
        </p:nvGrpSpPr>
        <p:grpSpPr bwMode="auto">
          <a:xfrm>
            <a:off x="6835775" y="3650155"/>
            <a:ext cx="2435225" cy="476250"/>
            <a:chOff x="4377" y="2096"/>
            <a:chExt cx="1534" cy="3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E54B7E-91FB-3744-82AC-7D4F23756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" y="2096"/>
              <a:ext cx="153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7C35395-0D9A-3047-8765-49791C4C7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" y="2147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B19230-8515-A14C-BBE6-9466228A3017}"/>
              </a:ext>
            </a:extLst>
          </p:cNvPr>
          <p:cNvGrpSpPr>
            <a:grpSpLocks/>
          </p:cNvGrpSpPr>
          <p:nvPr/>
        </p:nvGrpSpPr>
        <p:grpSpPr bwMode="auto">
          <a:xfrm>
            <a:off x="6835774" y="4724597"/>
            <a:ext cx="2435225" cy="476250"/>
            <a:chOff x="4378" y="2616"/>
            <a:chExt cx="1534" cy="3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7696F6-7B36-0249-B0B7-7657D59F5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" y="2616"/>
              <a:ext cx="153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07A75CC9-FF53-A647-9EBD-ECB78C09D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2667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9273A0C-2F39-5E47-81F0-2C93BA3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96274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Example: Discount factor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3FE84-CAA9-3C48-9468-A3FA0AB58E41}"/>
              </a:ext>
            </a:extLst>
          </p:cNvPr>
          <p:cNvSpPr txBox="1"/>
          <p:nvPr/>
        </p:nvSpPr>
        <p:spPr>
          <a:xfrm>
            <a:off x="2404641" y="6439626"/>
            <a:ext cx="5524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ym typeface="Symbol" charset="0"/>
              </a:rPr>
              <a:t></a:t>
            </a:r>
            <a:r>
              <a:rPr lang="en-US" sz="2000" baseline="30000" dirty="0">
                <a:sym typeface="Symbol" charset="0"/>
              </a:rPr>
              <a:t>3</a:t>
            </a:r>
            <a:r>
              <a:rPr lang="en-US" sz="2000" dirty="0">
                <a:sym typeface="Symbol" charset="0"/>
              </a:rPr>
              <a:t>10= 1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7AC9EE-7C27-594A-8BB3-58ECB986A6CF}"/>
              </a:ext>
            </a:extLst>
          </p:cNvPr>
          <p:cNvGrpSpPr>
            <a:grpSpLocks/>
          </p:cNvGrpSpPr>
          <p:nvPr/>
        </p:nvGrpSpPr>
        <p:grpSpPr bwMode="auto">
          <a:xfrm>
            <a:off x="6726932" y="2424885"/>
            <a:ext cx="2660650" cy="812800"/>
            <a:chOff x="1800" y="864"/>
            <a:chExt cx="1676" cy="5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5943AD-0748-0849-8FD8-2A7D7F2B8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" y="864"/>
              <a:ext cx="1676" cy="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1B56628B-8B45-1547-89DE-8F8B41220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" y="964"/>
              <a:ext cx="248" cy="200"/>
            </a:xfrm>
            <a:custGeom>
              <a:avLst/>
              <a:gdLst>
                <a:gd name="G0" fmla="*/ 1098 1 2"/>
                <a:gd name="G1" fmla="*/ 886 1 2"/>
                <a:gd name="G2" fmla="+- 886 0 0"/>
                <a:gd name="G3" fmla="+- 1098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0"/>
                  </a:moveTo>
                  <a:lnTo>
                    <a:pt x="1098" y="0"/>
                  </a:lnTo>
                  <a:lnTo>
                    <a:pt x="1098" y="886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360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716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F48AFCBE-CF2A-2E40-A859-4A9D1CDB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 dirty="0"/>
              <a:t>Timeline of interaction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4F1D72E2-7B2A-5A44-9985-EC8BD58E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8FE12F4D-58B2-E247-9A96-E644847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uppose                and the reward sequence is…"/>
          <p:cNvSpPr txBox="1"/>
          <p:nvPr/>
        </p:nvSpPr>
        <p:spPr>
          <a:xfrm>
            <a:off x="806518" y="798648"/>
            <a:ext cx="9159146" cy="631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9372" tIns="39372" rIns="39372" bIns="39372">
            <a:normAutofit/>
          </a:bodyPr>
          <a:lstStyle/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 dirty="0"/>
              <a:t>Suppose                and the reward sequence is</a:t>
            </a:r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 dirty="0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 dirty="0"/>
              <a:t>What are the following returns? </a:t>
            </a:r>
          </a:p>
          <a:p>
            <a:pPr defTabSz="643964">
              <a:spcBef>
                <a:spcPts val="2315"/>
              </a:spcBef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 dirty="0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 dirty="0"/>
              <a:t>Suppose                and the reward sequence is all 1s. </a:t>
            </a:r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 dirty="0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 dirty="0"/>
              <a:t>Suppose                and the reward sequence is</a:t>
            </a:r>
          </a:p>
          <a:p>
            <a:pPr marL="299427" indent="-299427" defTabSz="643964">
              <a:spcBef>
                <a:spcPts val="9810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 dirty="0"/>
              <a:t>And if 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91" y="164491"/>
            <a:ext cx="8032156" cy="37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62" y="1581964"/>
            <a:ext cx="8449622" cy="27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218" y="915191"/>
            <a:ext cx="1235789" cy="286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399" y="2854562"/>
            <a:ext cx="6694604" cy="29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19" y="3544304"/>
            <a:ext cx="1235789" cy="286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216" y="5436563"/>
            <a:ext cx="7531163" cy="289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9491" y="4010455"/>
            <a:ext cx="2195512" cy="697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19" y="4872921"/>
            <a:ext cx="1215431" cy="28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457" y="5987867"/>
            <a:ext cx="4209868" cy="289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2786" y="6455540"/>
            <a:ext cx="1349098" cy="293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019" y="6974524"/>
            <a:ext cx="3087567" cy="2850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ctangle"/>
          <p:cNvSpPr/>
          <p:nvPr/>
        </p:nvSpPr>
        <p:spPr>
          <a:xfrm>
            <a:off x="2178888" y="2853189"/>
            <a:ext cx="530223" cy="3458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6" name="Rectangle"/>
          <p:cNvSpPr/>
          <p:nvPr/>
        </p:nvSpPr>
        <p:spPr>
          <a:xfrm>
            <a:off x="6875404" y="2829784"/>
            <a:ext cx="827596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7" name="Rectangle"/>
          <p:cNvSpPr/>
          <p:nvPr/>
        </p:nvSpPr>
        <p:spPr>
          <a:xfrm>
            <a:off x="3505146" y="2790777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8" name="Rectangle"/>
          <p:cNvSpPr/>
          <p:nvPr/>
        </p:nvSpPr>
        <p:spPr>
          <a:xfrm>
            <a:off x="4948428" y="2829784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9" name="Rectangle"/>
          <p:cNvSpPr/>
          <p:nvPr/>
        </p:nvSpPr>
        <p:spPr>
          <a:xfrm>
            <a:off x="6313695" y="2868792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0" name="Rectangle"/>
          <p:cNvSpPr/>
          <p:nvPr/>
        </p:nvSpPr>
        <p:spPr>
          <a:xfrm>
            <a:off x="7702366" y="2821983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1" name="Rectangle"/>
          <p:cNvSpPr/>
          <p:nvPr/>
        </p:nvSpPr>
        <p:spPr>
          <a:xfrm>
            <a:off x="2920032" y="4179448"/>
            <a:ext cx="530223" cy="3458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2" name="Rectangle"/>
          <p:cNvSpPr/>
          <p:nvPr/>
        </p:nvSpPr>
        <p:spPr>
          <a:xfrm>
            <a:off x="1999452" y="3953203"/>
            <a:ext cx="953365" cy="8089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3" name="Rectangle"/>
          <p:cNvSpPr/>
          <p:nvPr/>
        </p:nvSpPr>
        <p:spPr>
          <a:xfrm>
            <a:off x="2202291" y="6005004"/>
            <a:ext cx="530224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5" name="Rectangle"/>
          <p:cNvSpPr/>
          <p:nvPr/>
        </p:nvSpPr>
        <p:spPr>
          <a:xfrm>
            <a:off x="3622169" y="5942592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7" name="Rectangle"/>
          <p:cNvSpPr/>
          <p:nvPr/>
        </p:nvSpPr>
        <p:spPr>
          <a:xfrm>
            <a:off x="5042047" y="5958195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8" name="Rectangle"/>
          <p:cNvSpPr/>
          <p:nvPr/>
        </p:nvSpPr>
        <p:spPr>
          <a:xfrm>
            <a:off x="2225697" y="6917783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300" name="Rectangle"/>
          <p:cNvSpPr/>
          <p:nvPr/>
        </p:nvSpPr>
        <p:spPr>
          <a:xfrm>
            <a:off x="3723590" y="6933386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B342099-0316-F64E-9B9A-6CCD25197D9B}"/>
              </a:ext>
            </a:extLst>
          </p:cNvPr>
          <p:cNvSpPr/>
          <p:nvPr/>
        </p:nvSpPr>
        <p:spPr>
          <a:xfrm>
            <a:off x="5386091" y="6220433"/>
            <a:ext cx="4156919" cy="1148888"/>
          </a:xfrm>
          <a:custGeom>
            <a:avLst>
              <a:gd name="f0" fmla="val 46"/>
              <a:gd name="f1" fmla="val 7019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Think-pair-share!</a:t>
            </a: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C0913D22-69B3-294C-970F-1DB5D7F4AEB3}"/>
              </a:ext>
            </a:extLst>
          </p:cNvPr>
          <p:cNvSpPr/>
          <p:nvPr/>
        </p:nvSpPr>
        <p:spPr>
          <a:xfrm>
            <a:off x="175741" y="6390388"/>
            <a:ext cx="4349960" cy="937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</p:spTree>
    <p:extLst>
      <p:ext uri="{BB962C8B-B14F-4D97-AF65-F5344CB8AC3E}">
        <p14:creationId xmlns:p14="http://schemas.microsoft.com/office/powerpoint/2010/main" val="3784543549"/>
      </p:ext>
    </p:extLst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uppose                and the reward sequence is…"/>
          <p:cNvSpPr txBox="1"/>
          <p:nvPr/>
        </p:nvSpPr>
        <p:spPr>
          <a:xfrm>
            <a:off x="806518" y="798648"/>
            <a:ext cx="9159146" cy="6313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9372" tIns="39372" rIns="39372" bIns="39372">
            <a:normAutofit/>
          </a:bodyPr>
          <a:lstStyle/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/>
              <a:t>Suppose                and the reward sequence is</a:t>
            </a:r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/>
              <a:t>What are the following returns? </a:t>
            </a:r>
          </a:p>
          <a:p>
            <a:pPr defTabSz="643964">
              <a:spcBef>
                <a:spcPts val="2315"/>
              </a:spcBef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/>
              <a:t>Suppose                and the reward sequence is all 1s. </a:t>
            </a:r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5"/>
          </a:p>
          <a:p>
            <a:pPr marL="299427" indent="-299427" defTabSz="643964">
              <a:spcBef>
                <a:spcPts val="2315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/>
              <a:t>Suppose                and the reward sequence is</a:t>
            </a:r>
          </a:p>
          <a:p>
            <a:pPr marL="299427" indent="-299427" defTabSz="643964">
              <a:spcBef>
                <a:spcPts val="9810"/>
              </a:spcBef>
              <a:buSzPct val="75000"/>
              <a:buChar char="•"/>
              <a:defRPr sz="2200" baseline="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425"/>
              <a:t>And if 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91" y="164491"/>
            <a:ext cx="8032156" cy="377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62" y="1581964"/>
            <a:ext cx="8449622" cy="27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218" y="915191"/>
            <a:ext cx="1235789" cy="286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399" y="2854562"/>
            <a:ext cx="6694604" cy="295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19" y="3544304"/>
            <a:ext cx="1235789" cy="286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216" y="5436563"/>
            <a:ext cx="7531163" cy="289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9491" y="4010455"/>
            <a:ext cx="2195512" cy="697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19" y="4872921"/>
            <a:ext cx="1215431" cy="28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9457" y="5987867"/>
            <a:ext cx="4209868" cy="289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2786" y="6455540"/>
            <a:ext cx="1349098" cy="293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8019" y="6974524"/>
            <a:ext cx="3087567" cy="2850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Rectangle"/>
          <p:cNvSpPr/>
          <p:nvPr/>
        </p:nvSpPr>
        <p:spPr>
          <a:xfrm>
            <a:off x="2178888" y="2853189"/>
            <a:ext cx="530223" cy="3458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3" name="Rectangle"/>
          <p:cNvSpPr/>
          <p:nvPr/>
        </p:nvSpPr>
        <p:spPr>
          <a:xfrm>
            <a:off x="2693787" y="2829784"/>
            <a:ext cx="827596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4" name="Rectangle"/>
          <p:cNvSpPr/>
          <p:nvPr/>
        </p:nvSpPr>
        <p:spPr>
          <a:xfrm>
            <a:off x="4129268" y="2829784"/>
            <a:ext cx="827596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5" name="Rectangle"/>
          <p:cNvSpPr/>
          <p:nvPr/>
        </p:nvSpPr>
        <p:spPr>
          <a:xfrm>
            <a:off x="5588153" y="2845387"/>
            <a:ext cx="827596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6" name="Rectangle"/>
          <p:cNvSpPr/>
          <p:nvPr/>
        </p:nvSpPr>
        <p:spPr>
          <a:xfrm>
            <a:off x="6875404" y="2829784"/>
            <a:ext cx="827596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7" name="Rectangle"/>
          <p:cNvSpPr/>
          <p:nvPr/>
        </p:nvSpPr>
        <p:spPr>
          <a:xfrm>
            <a:off x="3505146" y="2790777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8" name="Rectangle"/>
          <p:cNvSpPr/>
          <p:nvPr/>
        </p:nvSpPr>
        <p:spPr>
          <a:xfrm>
            <a:off x="4948428" y="2829784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89" name="Rectangle"/>
          <p:cNvSpPr/>
          <p:nvPr/>
        </p:nvSpPr>
        <p:spPr>
          <a:xfrm>
            <a:off x="6313695" y="2868792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0" name="Rectangle"/>
          <p:cNvSpPr/>
          <p:nvPr/>
        </p:nvSpPr>
        <p:spPr>
          <a:xfrm>
            <a:off x="7702366" y="2821983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1" name="Rectangle"/>
          <p:cNvSpPr/>
          <p:nvPr/>
        </p:nvSpPr>
        <p:spPr>
          <a:xfrm>
            <a:off x="2920032" y="4179448"/>
            <a:ext cx="530223" cy="3458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2" name="Rectangle"/>
          <p:cNvSpPr/>
          <p:nvPr/>
        </p:nvSpPr>
        <p:spPr>
          <a:xfrm>
            <a:off x="1999452" y="3953203"/>
            <a:ext cx="953365" cy="8089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3" name="Rectangle"/>
          <p:cNvSpPr/>
          <p:nvPr/>
        </p:nvSpPr>
        <p:spPr>
          <a:xfrm>
            <a:off x="2202291" y="6005004"/>
            <a:ext cx="530224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4" name="Rectangle"/>
          <p:cNvSpPr/>
          <p:nvPr/>
        </p:nvSpPr>
        <p:spPr>
          <a:xfrm>
            <a:off x="2795208" y="5973798"/>
            <a:ext cx="81199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5" name="Rectangle"/>
          <p:cNvSpPr/>
          <p:nvPr/>
        </p:nvSpPr>
        <p:spPr>
          <a:xfrm>
            <a:off x="3622169" y="5942592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6" name="Rectangle"/>
          <p:cNvSpPr/>
          <p:nvPr/>
        </p:nvSpPr>
        <p:spPr>
          <a:xfrm>
            <a:off x="4230687" y="5965997"/>
            <a:ext cx="81199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7" name="Rectangle"/>
          <p:cNvSpPr/>
          <p:nvPr/>
        </p:nvSpPr>
        <p:spPr>
          <a:xfrm>
            <a:off x="5042047" y="5958195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8" name="Rectangle"/>
          <p:cNvSpPr/>
          <p:nvPr/>
        </p:nvSpPr>
        <p:spPr>
          <a:xfrm>
            <a:off x="2225697" y="6917783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299" name="Rectangle"/>
          <p:cNvSpPr/>
          <p:nvPr/>
        </p:nvSpPr>
        <p:spPr>
          <a:xfrm>
            <a:off x="2966842" y="6925584"/>
            <a:ext cx="768932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sp>
        <p:nvSpPr>
          <p:cNvPr id="300" name="Rectangle"/>
          <p:cNvSpPr/>
          <p:nvPr/>
        </p:nvSpPr>
        <p:spPr>
          <a:xfrm>
            <a:off x="3723590" y="6933386"/>
            <a:ext cx="530223" cy="345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  <p:grpSp>
        <p:nvGrpSpPr>
          <p:cNvPr id="303" name="Group"/>
          <p:cNvGrpSpPr/>
          <p:nvPr/>
        </p:nvGrpSpPr>
        <p:grpSpPr>
          <a:xfrm>
            <a:off x="-2533232" y="2143250"/>
            <a:ext cx="8202472" cy="1064567"/>
            <a:chOff x="0" y="0"/>
            <a:chExt cx="7441133" cy="965754"/>
          </a:xfrm>
        </p:grpSpPr>
        <p:sp>
          <p:nvSpPr>
            <p:cNvPr id="301" name="Rectangle"/>
            <p:cNvSpPr/>
            <p:nvPr/>
          </p:nvSpPr>
          <p:spPr>
            <a:xfrm>
              <a:off x="2972507" y="0"/>
              <a:ext cx="4468627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  <p:sp>
          <p:nvSpPr>
            <p:cNvPr id="302" name="Rectangle"/>
            <p:cNvSpPr/>
            <p:nvPr/>
          </p:nvSpPr>
          <p:spPr>
            <a:xfrm>
              <a:off x="0" y="587424"/>
              <a:ext cx="4468626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-2533232" y="3485112"/>
            <a:ext cx="11252014" cy="1064567"/>
            <a:chOff x="0" y="0"/>
            <a:chExt cx="10207621" cy="965754"/>
          </a:xfrm>
        </p:grpSpPr>
        <p:sp>
          <p:nvSpPr>
            <p:cNvPr id="304" name="Rectangle"/>
            <p:cNvSpPr/>
            <p:nvPr/>
          </p:nvSpPr>
          <p:spPr>
            <a:xfrm>
              <a:off x="2972507" y="0"/>
              <a:ext cx="7235115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  <p:sp>
          <p:nvSpPr>
            <p:cNvPr id="305" name="Rectangle"/>
            <p:cNvSpPr/>
            <p:nvPr/>
          </p:nvSpPr>
          <p:spPr>
            <a:xfrm>
              <a:off x="0" y="587424"/>
              <a:ext cx="4468626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-2517629" y="4733356"/>
            <a:ext cx="11236411" cy="1602872"/>
            <a:chOff x="0" y="0"/>
            <a:chExt cx="10193467" cy="1454095"/>
          </a:xfrm>
        </p:grpSpPr>
        <p:sp>
          <p:nvSpPr>
            <p:cNvPr id="307" name="Rectangle"/>
            <p:cNvSpPr/>
            <p:nvPr/>
          </p:nvSpPr>
          <p:spPr>
            <a:xfrm>
              <a:off x="2958352" y="0"/>
              <a:ext cx="7235116" cy="10125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  <p:sp>
          <p:nvSpPr>
            <p:cNvPr id="308" name="Rectangle"/>
            <p:cNvSpPr/>
            <p:nvPr/>
          </p:nvSpPr>
          <p:spPr>
            <a:xfrm>
              <a:off x="0" y="1075764"/>
              <a:ext cx="4468626" cy="37833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-2533232" y="6332669"/>
            <a:ext cx="8202472" cy="1064566"/>
            <a:chOff x="0" y="0"/>
            <a:chExt cx="7441133" cy="965754"/>
          </a:xfrm>
        </p:grpSpPr>
        <p:sp>
          <p:nvSpPr>
            <p:cNvPr id="310" name="Rectangle"/>
            <p:cNvSpPr/>
            <p:nvPr/>
          </p:nvSpPr>
          <p:spPr>
            <a:xfrm>
              <a:off x="2972507" y="0"/>
              <a:ext cx="4468627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  <p:sp>
          <p:nvSpPr>
            <p:cNvPr id="311" name="Rectangle"/>
            <p:cNvSpPr/>
            <p:nvPr/>
          </p:nvSpPr>
          <p:spPr>
            <a:xfrm>
              <a:off x="0" y="587424"/>
              <a:ext cx="4468626" cy="37833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endParaRPr sz="1984"/>
            </a:p>
          </p:txBody>
        </p:sp>
      </p:grpSp>
      <p:sp>
        <p:nvSpPr>
          <p:cNvPr id="313" name="Rectangle"/>
          <p:cNvSpPr/>
          <p:nvPr/>
        </p:nvSpPr>
        <p:spPr>
          <a:xfrm>
            <a:off x="571774" y="777985"/>
            <a:ext cx="9168489" cy="11758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endParaRPr sz="1984"/>
          </a:p>
        </p:txBody>
      </p:sp>
    </p:spTree>
    <p:extLst>
      <p:ext uri="{BB962C8B-B14F-4D97-AF65-F5344CB8AC3E}">
        <p14:creationId xmlns:p14="http://schemas.microsoft.com/office/powerpoint/2010/main" val="292980565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 advAuto="0"/>
      <p:bldP spid="283" grpId="0" animBg="1" advAuto="0"/>
      <p:bldP spid="284" grpId="0" animBg="1" advAuto="0"/>
      <p:bldP spid="285" grpId="0" animBg="1" advAuto="0"/>
      <p:bldP spid="286" grpId="0" animBg="1" advAuto="0"/>
      <p:bldP spid="287" grpId="0" animBg="1" advAuto="0"/>
      <p:bldP spid="288" grpId="0" animBg="1" advAuto="0"/>
      <p:bldP spid="289" grpId="0" animBg="1" advAuto="0"/>
      <p:bldP spid="290" grpId="0" animBg="1" advAuto="0"/>
      <p:bldP spid="291" grpId="0" animBg="1" advAuto="0"/>
      <p:bldP spid="292" grpId="0" animBg="1" advAuto="0"/>
      <p:bldP spid="293" grpId="0" animBg="1" advAuto="0"/>
      <p:bldP spid="294" grpId="0" animBg="1" advAuto="0"/>
      <p:bldP spid="295" grpId="0" animBg="1" advAuto="0"/>
      <p:bldP spid="296" grpId="0" animBg="1" advAuto="0"/>
      <p:bldP spid="297" grpId="0" animBg="1" advAuto="0"/>
      <p:bldP spid="298" grpId="0" animBg="1" advAuto="0"/>
      <p:bldP spid="299" grpId="0" animBg="1" advAuto="0"/>
      <p:bldP spid="300" grpId="0" animBg="1" advAuto="0"/>
      <p:bldP spid="303" grpId="0" animBg="1" advAuto="0"/>
      <p:bldP spid="306" grpId="0" animBg="1" advAuto="0"/>
      <p:bldP spid="309" grpId="0" animBg="1" advAuto="0"/>
      <p:bldP spid="312" grpId="0" animBg="1" advAuto="0"/>
      <p:bldP spid="313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849D3484-A3B8-F548-A79D-E76A8212F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- Unifying view of episodic and continuing tasks (0 </a:t>
            </a:r>
            <a:r>
              <a:rPr lang="en-US" altLang="en-US" sz="2400">
                <a:cs typeface="Arial" panose="020B0604020202020204" pitchFamily="34" charset="0"/>
              </a:rPr>
              <a:t>≤</a:t>
            </a:r>
            <a:r>
              <a:rPr lang="en-US" altLang="en-US" sz="2400">
                <a:cs typeface="Segoe UI" panose="020B0502040204020203" pitchFamily="34" charset="0"/>
              </a:rPr>
              <a:t> γ </a:t>
            </a:r>
            <a:r>
              <a:rPr lang="en-US" altLang="en-US" sz="2400">
                <a:cs typeface="Arial" panose="020B0604020202020204" pitchFamily="34" charset="0"/>
              </a:rPr>
              <a:t>≤</a:t>
            </a:r>
            <a:r>
              <a:rPr lang="en-US" altLang="en-US" sz="2400">
                <a:cs typeface="Segoe UI" panose="020B0502040204020203" pitchFamily="34" charset="0"/>
              </a:rPr>
              <a:t> 1):</a:t>
            </a:r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EAD60238-A33C-A745-A3F4-749F6BA2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9691FF-B8B2-2F41-98E5-AC2FD4D4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3221842E-F279-FE48-A4A6-8EF215EF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- Unifying view of episodic and continuing tasks (0 </a:t>
            </a:r>
            <a:r>
              <a:rPr lang="en-US" altLang="en-US" sz="2400">
                <a:cs typeface="Arial" panose="020B0604020202020204" pitchFamily="34" charset="0"/>
              </a:rPr>
              <a:t>≤</a:t>
            </a:r>
            <a:r>
              <a:rPr lang="en-US" altLang="en-US" sz="2400">
                <a:cs typeface="Segoe UI" panose="020B0502040204020203" pitchFamily="34" charset="0"/>
              </a:rPr>
              <a:t> γ </a:t>
            </a:r>
            <a:r>
              <a:rPr lang="en-US" altLang="en-US" sz="2400">
                <a:cs typeface="Arial" panose="020B0604020202020204" pitchFamily="34" charset="0"/>
              </a:rPr>
              <a:t>≤</a:t>
            </a:r>
            <a:r>
              <a:rPr lang="en-US" altLang="en-US" sz="2400">
                <a:cs typeface="Segoe UI" panose="020B0502040204020203" pitchFamily="34" charset="0"/>
              </a:rPr>
              <a:t> 1):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To recover the episodic case, define a new terminal state: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Terminal state has reward 0 and is a trap state (loop)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A086718A-5801-D94C-8BFC-2A42A69E2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31E4AB-16A9-0249-B3B2-FC32D94E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2209DCB-DB5E-6545-8398-F976BB51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31222"/>
            <a:ext cx="8229600" cy="133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>
            <a:extLst>
              <a:ext uri="{FF2B5EF4-FFF2-40B4-BE49-F238E27FC236}">
                <a16:creationId xmlns:a16="http://schemas.microsoft.com/office/drawing/2014/main" id="{DA6AC55B-7A22-7642-B47C-1ACFF51B0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- Unifying view of episodic and continuing tasks (0 </a:t>
            </a:r>
            <a:r>
              <a:rPr lang="en-US" altLang="en-US" sz="2400" dirty="0">
                <a:cs typeface="Arial" panose="020B0604020202020204" pitchFamily="34" charset="0"/>
              </a:rPr>
              <a:t>≤</a:t>
            </a:r>
            <a:r>
              <a:rPr lang="en-US" altLang="en-US" sz="2400" dirty="0">
                <a:cs typeface="Segoe UI" panose="020B0502040204020203" pitchFamily="34" charset="0"/>
              </a:rPr>
              <a:t> </a:t>
            </a:r>
            <a:r>
              <a:rPr lang="en-US" altLang="en-US" sz="2400" dirty="0" err="1">
                <a:cs typeface="Segoe UI" panose="020B0502040204020203" pitchFamily="34" charset="0"/>
              </a:rPr>
              <a:t>γ</a:t>
            </a:r>
            <a:r>
              <a:rPr lang="en-US" altLang="en-US" sz="2400" dirty="0">
                <a:cs typeface="Segoe UI" panose="020B0502040204020203" pitchFamily="34" charset="0"/>
              </a:rPr>
              <a:t> </a:t>
            </a:r>
            <a:r>
              <a:rPr lang="en-US" altLang="en-US" sz="2400" dirty="0">
                <a:cs typeface="Arial" panose="020B0604020202020204" pitchFamily="34" charset="0"/>
              </a:rPr>
              <a:t>≤</a:t>
            </a:r>
            <a:r>
              <a:rPr lang="en-US" altLang="en-US" sz="2400" dirty="0">
                <a:cs typeface="Segoe UI" panose="020B0502040204020203" pitchFamily="34" charset="0"/>
              </a:rPr>
              <a:t> 1):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To recover the episodic case, define a new terminal state: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Terminal state has reward 0 and is a trap state (loop)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Allow T = </a:t>
            </a:r>
            <a:r>
              <a:rPr lang="en-US" altLang="en-US" sz="2400" dirty="0">
                <a:cs typeface="Arial" panose="020B0604020202020204" pitchFamily="34" charset="0"/>
              </a:rPr>
              <a:t>∞ or </a:t>
            </a:r>
            <a:r>
              <a:rPr lang="en-US" altLang="en-US" sz="2400" dirty="0" err="1">
                <a:cs typeface="Segoe UI" panose="020B0502040204020203" pitchFamily="34" charset="0"/>
              </a:rPr>
              <a:t>γ</a:t>
            </a:r>
            <a:r>
              <a:rPr lang="en-US" altLang="en-US" sz="2400" dirty="0">
                <a:cs typeface="Segoe UI" panose="020B0502040204020203" pitchFamily="34" charset="0"/>
              </a:rPr>
              <a:t> = 1</a:t>
            </a:r>
            <a:r>
              <a:rPr lang="en-US" altLang="en-US" sz="2400" dirty="0">
                <a:cs typeface="Arial" panose="020B0604020202020204" pitchFamily="34" charset="0"/>
              </a:rPr>
              <a:t> , </a:t>
            </a:r>
            <a:r>
              <a:rPr lang="en-US" altLang="en-US" sz="2400" u="sng" dirty="0">
                <a:cs typeface="Arial" panose="020B0604020202020204" pitchFamily="34" charset="0"/>
              </a:rPr>
              <a:t>but not both</a:t>
            </a:r>
            <a:r>
              <a:rPr lang="en-US" altLang="en-US" sz="2400" dirty="0">
                <a:cs typeface="Arial" panose="020B0604020202020204" pitchFamily="34" charset="0"/>
              </a:rPr>
              <a:t> (NAND)</a:t>
            </a: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5B4B50CC-B503-1F4C-AB0F-0B1B7797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7108" name="Picture 4">
            <a:extLst>
              <a:ext uri="{FF2B5EF4-FFF2-40B4-BE49-F238E27FC236}">
                <a16:creationId xmlns:a16="http://schemas.microsoft.com/office/drawing/2014/main" id="{E457EC71-96CF-304A-BF8A-D163671EE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31222"/>
            <a:ext cx="8229600" cy="133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30E3FA-B8D7-4E43-BF05-1F8F816A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The objective of RL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>
            <a:extLst>
              <a:ext uri="{FF2B5EF4-FFF2-40B4-BE49-F238E27FC236}">
                <a16:creationId xmlns:a16="http://schemas.microsoft.com/office/drawing/2014/main" id="{CEA202A2-3DA3-5C43-870E-466711E2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" y="1909539"/>
            <a:ext cx="9555162" cy="197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42F348-29C6-3840-B139-5CCDA473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508603"/>
          </a:xfrm>
        </p:spPr>
        <p:txBody>
          <a:bodyPr>
            <a:normAutofit fontScale="90000"/>
          </a:bodyPr>
          <a:lstStyle/>
          <a:p>
            <a:r>
              <a:rPr lang="en-US" altLang="en-US" sz="5400" dirty="0"/>
              <a:t>Useful recursive relationship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>
            <a:extLst>
              <a:ext uri="{FF2B5EF4-FFF2-40B4-BE49-F238E27FC236}">
                <a16:creationId xmlns:a16="http://schemas.microsoft.com/office/drawing/2014/main" id="{C5E81852-8DFF-CF4D-82DF-DF38697D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1" b="6734"/>
          <a:stretch>
            <a:fillRect/>
          </a:stretch>
        </p:blipFill>
        <p:spPr bwMode="auto">
          <a:xfrm>
            <a:off x="0" y="1371600"/>
            <a:ext cx="100584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4311" b="673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54" name="Text Box 2">
            <a:extLst>
              <a:ext uri="{FF2B5EF4-FFF2-40B4-BE49-F238E27FC236}">
                <a16:creationId xmlns:a16="http://schemas.microsoft.com/office/drawing/2014/main" id="{CEE60F69-1CDD-C64D-93CE-5DEB95B87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4150"/>
            <a:ext cx="10080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lang="en-US" altLang="en-US" sz="3200"/>
              <a:t>Formal definition of a finite MDP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>
            <a:extLst>
              <a:ext uri="{FF2B5EF4-FFF2-40B4-BE49-F238E27FC236}">
                <a16:creationId xmlns:a16="http://schemas.microsoft.com/office/drawing/2014/main" id="{4B179881-0F71-B246-83CB-52233C9FF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060294"/>
            <a:ext cx="8229600" cy="449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ea typeface="ＭＳ Ｐゴシック" panose="020B0600070205080204" pitchFamily="34" charset="-128"/>
              </a:rPr>
              <a:t>“Almost all reinforcement learning algorithms involve estimating 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value functions</a:t>
            </a:r>
            <a:r>
              <a:rPr lang="en-US" altLang="en-US" sz="2400" dirty="0">
                <a:ea typeface="ＭＳ Ｐゴシック" panose="020B0600070205080204" pitchFamily="34" charset="-128"/>
              </a:rPr>
              <a:t> – functions of states that estimate </a:t>
            </a:r>
            <a:r>
              <a:rPr lang="en-US" altLang="en-US" sz="2400" u="sng" dirty="0">
                <a:ea typeface="ＭＳ Ｐゴシック" panose="020B0600070205080204" pitchFamily="34" charset="-128"/>
              </a:rPr>
              <a:t>how good</a:t>
            </a:r>
            <a:r>
              <a:rPr lang="en-US" altLang="en-US" sz="2400" dirty="0">
                <a:ea typeface="ＭＳ Ｐゴシック" panose="020B0600070205080204" pitchFamily="34" charset="-128"/>
              </a:rPr>
              <a:t> it is for the agent to be in a given state.”</a:t>
            </a:r>
          </a:p>
          <a:p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-- Sutton and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Barto</a:t>
            </a: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4 value functions">
            <a:extLst>
              <a:ext uri="{FF2B5EF4-FFF2-40B4-BE49-F238E27FC236}">
                <a16:creationId xmlns:a16="http://schemas.microsoft.com/office/drawing/2014/main" id="{A9BBB279-7426-DC49-BD26-161FED09B4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778" y="241313"/>
            <a:ext cx="8603069" cy="16733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Value functions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437AB2EA-1B5A-5C41-A17E-8E55368D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78" y="2071888"/>
            <a:ext cx="9062977" cy="1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4 value functions">
            <a:extLst>
              <a:ext uri="{FF2B5EF4-FFF2-40B4-BE49-F238E27FC236}">
                <a16:creationId xmlns:a16="http://schemas.microsoft.com/office/drawing/2014/main" id="{9A0A7F2D-9E04-7945-9A7F-E7876CC9FE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778" y="241313"/>
            <a:ext cx="8603069" cy="16733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Value functions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90E121-512F-6E49-8136-746848C5B598}"/>
              </a:ext>
            </a:extLst>
          </p:cNvPr>
          <p:cNvGrpSpPr/>
          <p:nvPr/>
        </p:nvGrpSpPr>
        <p:grpSpPr>
          <a:xfrm>
            <a:off x="640080" y="1992185"/>
            <a:ext cx="6168600" cy="373680"/>
            <a:chOff x="640080" y="1089360"/>
            <a:chExt cx="6168600" cy="3736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2CD404-9E7A-5A4B-BC45-520E42140F24}"/>
                </a:ext>
              </a:extLst>
            </p:cNvPr>
            <p:cNvSpPr txBox="1"/>
            <p:nvPr/>
          </p:nvSpPr>
          <p:spPr>
            <a:xfrm>
              <a:off x="640080" y="1089360"/>
              <a:ext cx="6168600" cy="3736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 dirty="0">
                  <a:ln>
                    <a:noFill/>
                  </a:ln>
                  <a:latin typeface="Liberation Sans" pitchFamily="18"/>
                  <a:ea typeface="Droid Sans Fallback" pitchFamily="2"/>
                  <a:cs typeface="FreeSans" pitchFamily="2"/>
                </a:rPr>
                <a:t>Value of state      when acting according to policy      :</a:t>
              </a:r>
            </a:p>
          </p:txBody>
        </p:sp>
        <p:grpSp>
          <p:nvGrpSpPr>
            <p:cNvPr id="5" name="Group 4" descr="28§display§s§svg§600§FALSE" title="TexMaths">
              <a:extLst>
                <a:ext uri="{FF2B5EF4-FFF2-40B4-BE49-F238E27FC236}">
                  <a16:creationId xmlns:a16="http://schemas.microsoft.com/office/drawing/2014/main" id="{83D9A8F3-3E9C-CA42-BB6F-1AB43DBBBD14}"/>
                </a:ext>
              </a:extLst>
            </p:cNvPr>
            <p:cNvGrpSpPr/>
            <p:nvPr/>
          </p:nvGrpSpPr>
          <p:grpSpPr>
            <a:xfrm>
              <a:off x="2352600" y="1175760"/>
              <a:ext cx="207360" cy="201240"/>
              <a:chOff x="2352600" y="1175760"/>
              <a:chExt cx="207360" cy="201240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030EAE6-3F24-9941-BB38-B7A1C19A7362}"/>
                  </a:ext>
                </a:extLst>
              </p:cNvPr>
              <p:cNvSpPr/>
              <p:nvPr/>
            </p:nvSpPr>
            <p:spPr>
              <a:xfrm>
                <a:off x="2352600" y="1181880"/>
                <a:ext cx="20736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7" h="529">
                    <a:moveTo>
                      <a:pt x="289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577" y="0"/>
                    </a:lnTo>
                    <a:lnTo>
                      <a:pt x="577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D8D01FE-55E9-AD4D-A844-5A71C252D212}"/>
                  </a:ext>
                </a:extLst>
              </p:cNvPr>
              <p:cNvSpPr/>
              <p:nvPr/>
            </p:nvSpPr>
            <p:spPr>
              <a:xfrm>
                <a:off x="2375640" y="1175760"/>
                <a:ext cx="164160" cy="2012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57" h="560">
                    <a:moveTo>
                      <a:pt x="420" y="84"/>
                    </a:moveTo>
                    <a:cubicBezTo>
                      <a:pt x="384" y="84"/>
                      <a:pt x="361" y="112"/>
                      <a:pt x="361" y="140"/>
                    </a:cubicBezTo>
                    <a:cubicBezTo>
                      <a:pt x="361" y="157"/>
                      <a:pt x="373" y="176"/>
                      <a:pt x="398" y="176"/>
                    </a:cubicBezTo>
                    <a:cubicBezTo>
                      <a:pt x="426" y="176"/>
                      <a:pt x="457" y="154"/>
                      <a:pt x="457" y="106"/>
                    </a:cubicBezTo>
                    <a:cubicBezTo>
                      <a:pt x="457" y="50"/>
                      <a:pt x="403" y="0"/>
                      <a:pt x="308" y="0"/>
                    </a:cubicBezTo>
                    <a:cubicBezTo>
                      <a:pt x="146" y="0"/>
                      <a:pt x="98" y="126"/>
                      <a:pt x="98" y="179"/>
                    </a:cubicBezTo>
                    <a:cubicBezTo>
                      <a:pt x="98" y="277"/>
                      <a:pt x="190" y="297"/>
                      <a:pt x="227" y="302"/>
                    </a:cubicBezTo>
                    <a:cubicBezTo>
                      <a:pt x="291" y="316"/>
                      <a:pt x="356" y="328"/>
                      <a:pt x="356" y="398"/>
                    </a:cubicBezTo>
                    <a:cubicBezTo>
                      <a:pt x="356" y="428"/>
                      <a:pt x="328" y="532"/>
                      <a:pt x="179" y="532"/>
                    </a:cubicBezTo>
                    <a:cubicBezTo>
                      <a:pt x="160" y="532"/>
                      <a:pt x="64" y="532"/>
                      <a:pt x="36" y="468"/>
                    </a:cubicBezTo>
                    <a:cubicBezTo>
                      <a:pt x="84" y="473"/>
                      <a:pt x="115" y="437"/>
                      <a:pt x="115" y="400"/>
                    </a:cubicBezTo>
                    <a:cubicBezTo>
                      <a:pt x="115" y="372"/>
                      <a:pt x="95" y="358"/>
                      <a:pt x="70" y="358"/>
                    </a:cubicBezTo>
                    <a:cubicBezTo>
                      <a:pt x="36" y="358"/>
                      <a:pt x="0" y="384"/>
                      <a:pt x="0" y="440"/>
                    </a:cubicBezTo>
                    <a:cubicBezTo>
                      <a:pt x="0" y="510"/>
                      <a:pt x="70" y="560"/>
                      <a:pt x="176" y="560"/>
                    </a:cubicBezTo>
                    <a:cubicBezTo>
                      <a:pt x="378" y="560"/>
                      <a:pt x="426" y="412"/>
                      <a:pt x="426" y="356"/>
                    </a:cubicBezTo>
                    <a:cubicBezTo>
                      <a:pt x="426" y="311"/>
                      <a:pt x="403" y="280"/>
                      <a:pt x="387" y="263"/>
                    </a:cubicBezTo>
                    <a:cubicBezTo>
                      <a:pt x="353" y="230"/>
                      <a:pt x="319" y="224"/>
                      <a:pt x="263" y="213"/>
                    </a:cubicBezTo>
                    <a:cubicBezTo>
                      <a:pt x="218" y="202"/>
                      <a:pt x="171" y="193"/>
                      <a:pt x="171" y="137"/>
                    </a:cubicBezTo>
                    <a:cubicBezTo>
                      <a:pt x="171" y="104"/>
                      <a:pt x="199" y="28"/>
                      <a:pt x="308" y="28"/>
                    </a:cubicBezTo>
                    <a:cubicBezTo>
                      <a:pt x="339" y="28"/>
                      <a:pt x="401" y="36"/>
                      <a:pt x="420" y="8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  <p:grpSp>
          <p:nvGrpSpPr>
            <p:cNvPr id="8" name="Group 7" descr="28§display§\pi§svg§600§FALSE" title="TexMaths">
              <a:extLst>
                <a:ext uri="{FF2B5EF4-FFF2-40B4-BE49-F238E27FC236}">
                  <a16:creationId xmlns:a16="http://schemas.microsoft.com/office/drawing/2014/main" id="{3B3B3D5B-8A40-F143-BF60-7B1AEA454B07}"/>
                </a:ext>
              </a:extLst>
            </p:cNvPr>
            <p:cNvGrpSpPr/>
            <p:nvPr/>
          </p:nvGrpSpPr>
          <p:grpSpPr>
            <a:xfrm>
              <a:off x="6315480" y="1194479"/>
              <a:ext cx="267840" cy="196200"/>
              <a:chOff x="6315480" y="1194479"/>
              <a:chExt cx="267840" cy="196200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256CC27-A7C2-7747-BB38-3A4865780257}"/>
                  </a:ext>
                </a:extLst>
              </p:cNvPr>
              <p:cNvSpPr/>
              <p:nvPr/>
            </p:nvSpPr>
            <p:spPr>
              <a:xfrm>
                <a:off x="6315480" y="1195560"/>
                <a:ext cx="267840" cy="1900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45" h="529">
                    <a:moveTo>
                      <a:pt x="373" y="529"/>
                    </a:moveTo>
                    <a:lnTo>
                      <a:pt x="0" y="529"/>
                    </a:lnTo>
                    <a:lnTo>
                      <a:pt x="0" y="0"/>
                    </a:lnTo>
                    <a:lnTo>
                      <a:pt x="745" y="0"/>
                    </a:lnTo>
                    <a:lnTo>
                      <a:pt x="745" y="5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2EF03-296D-E249-8845-11F2D5EBBACC}"/>
                  </a:ext>
                </a:extLst>
              </p:cNvPr>
              <p:cNvSpPr/>
              <p:nvPr/>
            </p:nvSpPr>
            <p:spPr>
              <a:xfrm>
                <a:off x="6327720" y="1194479"/>
                <a:ext cx="239760" cy="1962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67" h="546">
                    <a:moveTo>
                      <a:pt x="294" y="73"/>
                    </a:moveTo>
                    <a:lnTo>
                      <a:pt x="434" y="73"/>
                    </a:lnTo>
                    <a:cubicBezTo>
                      <a:pt x="392" y="255"/>
                      <a:pt x="381" y="308"/>
                      <a:pt x="381" y="392"/>
                    </a:cubicBezTo>
                    <a:cubicBezTo>
                      <a:pt x="381" y="409"/>
                      <a:pt x="381" y="442"/>
                      <a:pt x="392" y="484"/>
                    </a:cubicBezTo>
                    <a:cubicBezTo>
                      <a:pt x="403" y="540"/>
                      <a:pt x="417" y="546"/>
                      <a:pt x="437" y="546"/>
                    </a:cubicBezTo>
                    <a:cubicBezTo>
                      <a:pt x="462" y="546"/>
                      <a:pt x="487" y="524"/>
                      <a:pt x="487" y="498"/>
                    </a:cubicBezTo>
                    <a:cubicBezTo>
                      <a:pt x="487" y="493"/>
                      <a:pt x="487" y="490"/>
                      <a:pt x="479" y="473"/>
                    </a:cubicBezTo>
                    <a:cubicBezTo>
                      <a:pt x="443" y="384"/>
                      <a:pt x="443" y="302"/>
                      <a:pt x="443" y="269"/>
                    </a:cubicBezTo>
                    <a:cubicBezTo>
                      <a:pt x="443" y="202"/>
                      <a:pt x="451" y="137"/>
                      <a:pt x="465" y="73"/>
                    </a:cubicBezTo>
                    <a:lnTo>
                      <a:pt x="608" y="73"/>
                    </a:lnTo>
                    <a:cubicBezTo>
                      <a:pt x="622" y="73"/>
                      <a:pt x="667" y="73"/>
                      <a:pt x="667" y="31"/>
                    </a:cubicBezTo>
                    <a:cubicBezTo>
                      <a:pt x="667" y="0"/>
                      <a:pt x="641" y="0"/>
                      <a:pt x="619" y="0"/>
                    </a:cubicBezTo>
                    <a:lnTo>
                      <a:pt x="204" y="0"/>
                    </a:lnTo>
                    <a:cubicBezTo>
                      <a:pt x="176" y="0"/>
                      <a:pt x="129" y="0"/>
                      <a:pt x="76" y="59"/>
                    </a:cubicBezTo>
                    <a:cubicBezTo>
                      <a:pt x="31" y="106"/>
                      <a:pt x="0" y="162"/>
                      <a:pt x="0" y="168"/>
                    </a:cubicBezTo>
                    <a:cubicBezTo>
                      <a:pt x="0" y="171"/>
                      <a:pt x="0" y="182"/>
                      <a:pt x="14" y="182"/>
                    </a:cubicBezTo>
                    <a:cubicBezTo>
                      <a:pt x="25" y="182"/>
                      <a:pt x="28" y="176"/>
                      <a:pt x="34" y="168"/>
                    </a:cubicBezTo>
                    <a:cubicBezTo>
                      <a:pt x="95" y="73"/>
                      <a:pt x="168" y="73"/>
                      <a:pt x="190" y="73"/>
                    </a:cubicBezTo>
                    <a:lnTo>
                      <a:pt x="263" y="73"/>
                    </a:lnTo>
                    <a:cubicBezTo>
                      <a:pt x="221" y="221"/>
                      <a:pt x="157" y="370"/>
                      <a:pt x="104" y="484"/>
                    </a:cubicBezTo>
                    <a:cubicBezTo>
                      <a:pt x="95" y="501"/>
                      <a:pt x="95" y="504"/>
                      <a:pt x="95" y="512"/>
                    </a:cubicBezTo>
                    <a:cubicBezTo>
                      <a:pt x="95" y="538"/>
                      <a:pt x="115" y="546"/>
                      <a:pt x="129" y="546"/>
                    </a:cubicBezTo>
                    <a:cubicBezTo>
                      <a:pt x="168" y="546"/>
                      <a:pt x="176" y="512"/>
                      <a:pt x="190" y="465"/>
                    </a:cubicBezTo>
                    <a:cubicBezTo>
                      <a:pt x="210" y="409"/>
                      <a:pt x="210" y="406"/>
                      <a:pt x="224" y="34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  <a:prstDash val="solid"/>
              </a:ln>
            </p:spPr>
            <p:txBody>
              <a:bodyPr wrap="none" lIns="90000" tIns="45000" rIns="90000" bIns="45000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endParaRPr>
              </a:p>
            </p:txBody>
          </p:sp>
        </p:grpSp>
      </p:grpSp>
      <p:grpSp>
        <p:nvGrpSpPr>
          <p:cNvPr id="11" name="Group 10" descr="22§display§V^\pi(s) = \mathbb{E}_\pi [G_t | s_t = s]§svg§600§FALSE" title="TexMaths">
            <a:extLst>
              <a:ext uri="{FF2B5EF4-FFF2-40B4-BE49-F238E27FC236}">
                <a16:creationId xmlns:a16="http://schemas.microsoft.com/office/drawing/2014/main" id="{05092FE1-6334-B54C-9A2C-FD4FA490A042}"/>
              </a:ext>
            </a:extLst>
          </p:cNvPr>
          <p:cNvGrpSpPr/>
          <p:nvPr/>
        </p:nvGrpSpPr>
        <p:grpSpPr>
          <a:xfrm>
            <a:off x="3479400" y="2748904"/>
            <a:ext cx="3378240" cy="348121"/>
            <a:chOff x="3479400" y="1846079"/>
            <a:chExt cx="3378240" cy="348121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F6B003-37C1-6C46-AF2F-F9E3D36A58E1}"/>
                </a:ext>
              </a:extLst>
            </p:cNvPr>
            <p:cNvSpPr/>
            <p:nvPr/>
          </p:nvSpPr>
          <p:spPr>
            <a:xfrm>
              <a:off x="3479400" y="1846800"/>
              <a:ext cx="33782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85" h="966">
                  <a:moveTo>
                    <a:pt x="4693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9385" y="0"/>
                  </a:lnTo>
                  <a:lnTo>
                    <a:pt x="9385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ACBCA44-E04E-F240-8564-9C5A61B58FBB}"/>
                </a:ext>
              </a:extLst>
            </p:cNvPr>
            <p:cNvSpPr/>
            <p:nvPr/>
          </p:nvSpPr>
          <p:spPr>
            <a:xfrm>
              <a:off x="3499199" y="1869119"/>
              <a:ext cx="248400" cy="24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1" h="684">
                  <a:moveTo>
                    <a:pt x="554" y="110"/>
                  </a:moveTo>
                  <a:cubicBezTo>
                    <a:pt x="603" y="35"/>
                    <a:pt x="642" y="33"/>
                    <a:pt x="680" y="31"/>
                  </a:cubicBezTo>
                  <a:cubicBezTo>
                    <a:pt x="691" y="29"/>
                    <a:pt x="691" y="13"/>
                    <a:pt x="691" y="11"/>
                  </a:cubicBezTo>
                  <a:cubicBezTo>
                    <a:pt x="691" y="4"/>
                    <a:pt x="686" y="0"/>
                    <a:pt x="680" y="0"/>
                  </a:cubicBezTo>
                  <a:cubicBezTo>
                    <a:pt x="653" y="0"/>
                    <a:pt x="625" y="2"/>
                    <a:pt x="598" y="2"/>
                  </a:cubicBezTo>
                  <a:cubicBezTo>
                    <a:pt x="568" y="2"/>
                    <a:pt x="535" y="0"/>
                    <a:pt x="504" y="0"/>
                  </a:cubicBezTo>
                  <a:cubicBezTo>
                    <a:pt x="497" y="0"/>
                    <a:pt x="484" y="0"/>
                    <a:pt x="484" y="18"/>
                  </a:cubicBezTo>
                  <a:cubicBezTo>
                    <a:pt x="484" y="29"/>
                    <a:pt x="493" y="31"/>
                    <a:pt x="499" y="31"/>
                  </a:cubicBezTo>
                  <a:cubicBezTo>
                    <a:pt x="526" y="33"/>
                    <a:pt x="546" y="42"/>
                    <a:pt x="546" y="62"/>
                  </a:cubicBezTo>
                  <a:cubicBezTo>
                    <a:pt x="546" y="77"/>
                    <a:pt x="530" y="99"/>
                    <a:pt x="530" y="99"/>
                  </a:cubicBezTo>
                  <a:lnTo>
                    <a:pt x="233" y="572"/>
                  </a:lnTo>
                  <a:lnTo>
                    <a:pt x="167" y="59"/>
                  </a:lnTo>
                  <a:cubicBezTo>
                    <a:pt x="167" y="42"/>
                    <a:pt x="189" y="31"/>
                    <a:pt x="233" y="31"/>
                  </a:cubicBezTo>
                  <a:cubicBezTo>
                    <a:pt x="246" y="31"/>
                    <a:pt x="257" y="31"/>
                    <a:pt x="257" y="11"/>
                  </a:cubicBezTo>
                  <a:cubicBezTo>
                    <a:pt x="257" y="2"/>
                    <a:pt x="251" y="0"/>
                    <a:pt x="244" y="0"/>
                  </a:cubicBezTo>
                  <a:cubicBezTo>
                    <a:pt x="205" y="0"/>
                    <a:pt x="163" y="2"/>
                    <a:pt x="123" y="2"/>
                  </a:cubicBezTo>
                  <a:cubicBezTo>
                    <a:pt x="106" y="2"/>
                    <a:pt x="88" y="2"/>
                    <a:pt x="70" y="2"/>
                  </a:cubicBezTo>
                  <a:cubicBezTo>
                    <a:pt x="53" y="2"/>
                    <a:pt x="35" y="0"/>
                    <a:pt x="18" y="0"/>
                  </a:cubicBezTo>
                  <a:cubicBezTo>
                    <a:pt x="11" y="0"/>
                    <a:pt x="0" y="0"/>
                    <a:pt x="0" y="18"/>
                  </a:cubicBezTo>
                  <a:cubicBezTo>
                    <a:pt x="0" y="31"/>
                    <a:pt x="9" y="31"/>
                    <a:pt x="24" y="31"/>
                  </a:cubicBezTo>
                  <a:cubicBezTo>
                    <a:pt x="79" y="31"/>
                    <a:pt x="79" y="40"/>
                    <a:pt x="81" y="64"/>
                  </a:cubicBezTo>
                  <a:lnTo>
                    <a:pt x="158" y="662"/>
                  </a:lnTo>
                  <a:cubicBezTo>
                    <a:pt x="163" y="680"/>
                    <a:pt x="165" y="684"/>
                    <a:pt x="178" y="684"/>
                  </a:cubicBezTo>
                  <a:cubicBezTo>
                    <a:pt x="194" y="684"/>
                    <a:pt x="198" y="680"/>
                    <a:pt x="205" y="6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031D81-E740-BB4C-8852-65A15FD88227}"/>
                </a:ext>
              </a:extLst>
            </p:cNvPr>
            <p:cNvSpPr/>
            <p:nvPr/>
          </p:nvSpPr>
          <p:spPr>
            <a:xfrm>
              <a:off x="3769920" y="1857959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9D31C46-0DBD-BB4B-BDC6-A0DAB544D6AC}"/>
                </a:ext>
              </a:extLst>
            </p:cNvPr>
            <p:cNvSpPr/>
            <p:nvPr/>
          </p:nvSpPr>
          <p:spPr>
            <a:xfrm>
              <a:off x="39823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39AA33-9B97-F64D-AC12-DE459E9BA34E}"/>
                </a:ext>
              </a:extLst>
            </p:cNvPr>
            <p:cNvSpPr/>
            <p:nvPr/>
          </p:nvSpPr>
          <p:spPr>
            <a:xfrm>
              <a:off x="410040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ED26ED-146F-1444-BC8E-B3B2C9D4A3DE}"/>
                </a:ext>
              </a:extLst>
            </p:cNvPr>
            <p:cNvSpPr/>
            <p:nvPr/>
          </p:nvSpPr>
          <p:spPr>
            <a:xfrm>
              <a:off x="4264920" y="184607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8FC616-EB02-A843-8511-F52E55699A70}"/>
                </a:ext>
              </a:extLst>
            </p:cNvPr>
            <p:cNvSpPr/>
            <p:nvPr/>
          </p:nvSpPr>
          <p:spPr>
            <a:xfrm>
              <a:off x="4496400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BBDDB34-10B1-D246-931A-F2CE1DA1E6E3}"/>
                </a:ext>
              </a:extLst>
            </p:cNvPr>
            <p:cNvSpPr/>
            <p:nvPr/>
          </p:nvSpPr>
          <p:spPr>
            <a:xfrm>
              <a:off x="4848120" y="1868399"/>
              <a:ext cx="218160" cy="23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7" h="664">
                  <a:moveTo>
                    <a:pt x="238" y="339"/>
                  </a:moveTo>
                  <a:cubicBezTo>
                    <a:pt x="262" y="339"/>
                    <a:pt x="308" y="339"/>
                    <a:pt x="343" y="359"/>
                  </a:cubicBezTo>
                  <a:cubicBezTo>
                    <a:pt x="389" y="389"/>
                    <a:pt x="394" y="442"/>
                    <a:pt x="394" y="447"/>
                  </a:cubicBezTo>
                  <a:cubicBezTo>
                    <a:pt x="394" y="460"/>
                    <a:pt x="394" y="473"/>
                    <a:pt x="411" y="473"/>
                  </a:cubicBezTo>
                  <a:cubicBezTo>
                    <a:pt x="427" y="473"/>
                    <a:pt x="427" y="460"/>
                    <a:pt x="427" y="442"/>
                  </a:cubicBezTo>
                  <a:lnTo>
                    <a:pt x="427" y="180"/>
                  </a:lnTo>
                  <a:cubicBezTo>
                    <a:pt x="427" y="163"/>
                    <a:pt x="427" y="147"/>
                    <a:pt x="411" y="147"/>
                  </a:cubicBezTo>
                  <a:cubicBezTo>
                    <a:pt x="394" y="147"/>
                    <a:pt x="394" y="163"/>
                    <a:pt x="394" y="172"/>
                  </a:cubicBezTo>
                  <a:cubicBezTo>
                    <a:pt x="387" y="295"/>
                    <a:pt x="288" y="304"/>
                    <a:pt x="238" y="304"/>
                  </a:cubicBezTo>
                  <a:lnTo>
                    <a:pt x="238" y="99"/>
                  </a:lnTo>
                  <a:cubicBezTo>
                    <a:pt x="238" y="33"/>
                    <a:pt x="255" y="33"/>
                    <a:pt x="279" y="33"/>
                  </a:cubicBezTo>
                  <a:lnTo>
                    <a:pt x="326" y="33"/>
                  </a:lnTo>
                  <a:cubicBezTo>
                    <a:pt x="458" y="33"/>
                    <a:pt x="521" y="101"/>
                    <a:pt x="528" y="167"/>
                  </a:cubicBezTo>
                  <a:cubicBezTo>
                    <a:pt x="528" y="176"/>
                    <a:pt x="530" y="189"/>
                    <a:pt x="546" y="189"/>
                  </a:cubicBezTo>
                  <a:cubicBezTo>
                    <a:pt x="561" y="189"/>
                    <a:pt x="561" y="174"/>
                    <a:pt x="561" y="158"/>
                  </a:cubicBezTo>
                  <a:lnTo>
                    <a:pt x="561" y="33"/>
                  </a:lnTo>
                  <a:cubicBezTo>
                    <a:pt x="561" y="2"/>
                    <a:pt x="559" y="0"/>
                    <a:pt x="530" y="0"/>
                  </a:cubicBezTo>
                  <a:lnTo>
                    <a:pt x="33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3"/>
                    <a:pt x="18" y="33"/>
                    <a:pt x="26" y="33"/>
                  </a:cubicBezTo>
                  <a:cubicBezTo>
                    <a:pt x="81" y="33"/>
                    <a:pt x="86" y="42"/>
                    <a:pt x="86" y="90"/>
                  </a:cubicBezTo>
                  <a:lnTo>
                    <a:pt x="86" y="574"/>
                  </a:lnTo>
                  <a:cubicBezTo>
                    <a:pt x="86" y="620"/>
                    <a:pt x="81" y="631"/>
                    <a:pt x="31" y="631"/>
                  </a:cubicBezTo>
                  <a:cubicBezTo>
                    <a:pt x="15" y="631"/>
                    <a:pt x="0" y="631"/>
                    <a:pt x="0" y="647"/>
                  </a:cubicBezTo>
                  <a:cubicBezTo>
                    <a:pt x="0" y="664"/>
                    <a:pt x="15" y="664"/>
                    <a:pt x="33" y="664"/>
                  </a:cubicBezTo>
                  <a:lnTo>
                    <a:pt x="548" y="664"/>
                  </a:lnTo>
                  <a:cubicBezTo>
                    <a:pt x="565" y="664"/>
                    <a:pt x="574" y="664"/>
                    <a:pt x="579" y="651"/>
                  </a:cubicBezTo>
                  <a:cubicBezTo>
                    <a:pt x="579" y="649"/>
                    <a:pt x="607" y="488"/>
                    <a:pt x="607" y="484"/>
                  </a:cubicBezTo>
                  <a:cubicBezTo>
                    <a:pt x="607" y="473"/>
                    <a:pt x="598" y="466"/>
                    <a:pt x="590" y="466"/>
                  </a:cubicBezTo>
                  <a:cubicBezTo>
                    <a:pt x="576" y="466"/>
                    <a:pt x="572" y="477"/>
                    <a:pt x="572" y="480"/>
                  </a:cubicBezTo>
                  <a:cubicBezTo>
                    <a:pt x="565" y="504"/>
                    <a:pt x="557" y="546"/>
                    <a:pt x="486" y="587"/>
                  </a:cubicBezTo>
                  <a:cubicBezTo>
                    <a:pt x="436" y="616"/>
                    <a:pt x="385" y="631"/>
                    <a:pt x="332" y="631"/>
                  </a:cubicBezTo>
                  <a:lnTo>
                    <a:pt x="279" y="631"/>
                  </a:lnTo>
                  <a:cubicBezTo>
                    <a:pt x="255" y="631"/>
                    <a:pt x="238" y="631"/>
                    <a:pt x="238" y="565"/>
                  </a:cubicBezTo>
                  <a:close/>
                  <a:moveTo>
                    <a:pt x="528" y="33"/>
                  </a:moveTo>
                  <a:lnTo>
                    <a:pt x="528" y="81"/>
                  </a:lnTo>
                  <a:cubicBezTo>
                    <a:pt x="510" y="62"/>
                    <a:pt x="493" y="46"/>
                    <a:pt x="473" y="33"/>
                  </a:cubicBezTo>
                  <a:close/>
                  <a:moveTo>
                    <a:pt x="339" y="319"/>
                  </a:moveTo>
                  <a:cubicBezTo>
                    <a:pt x="354" y="310"/>
                    <a:pt x="376" y="297"/>
                    <a:pt x="394" y="277"/>
                  </a:cubicBezTo>
                  <a:lnTo>
                    <a:pt x="394" y="359"/>
                  </a:lnTo>
                  <a:cubicBezTo>
                    <a:pt x="370" y="332"/>
                    <a:pt x="339" y="319"/>
                    <a:pt x="339" y="319"/>
                  </a:cubicBezTo>
                  <a:close/>
                  <a:moveTo>
                    <a:pt x="119" y="88"/>
                  </a:moveTo>
                  <a:cubicBezTo>
                    <a:pt x="119" y="75"/>
                    <a:pt x="119" y="51"/>
                    <a:pt x="112" y="33"/>
                  </a:cubicBezTo>
                  <a:lnTo>
                    <a:pt x="213" y="33"/>
                  </a:lnTo>
                  <a:cubicBezTo>
                    <a:pt x="205" y="57"/>
                    <a:pt x="205" y="88"/>
                    <a:pt x="205" y="97"/>
                  </a:cubicBezTo>
                  <a:lnTo>
                    <a:pt x="205" y="568"/>
                  </a:lnTo>
                  <a:cubicBezTo>
                    <a:pt x="205" y="603"/>
                    <a:pt x="211" y="623"/>
                    <a:pt x="213" y="631"/>
                  </a:cubicBezTo>
                  <a:lnTo>
                    <a:pt x="112" y="631"/>
                  </a:lnTo>
                  <a:cubicBezTo>
                    <a:pt x="119" y="614"/>
                    <a:pt x="119" y="590"/>
                    <a:pt x="119" y="576"/>
                  </a:cubicBezTo>
                  <a:close/>
                  <a:moveTo>
                    <a:pt x="480" y="631"/>
                  </a:moveTo>
                  <a:lnTo>
                    <a:pt x="480" y="629"/>
                  </a:lnTo>
                  <a:cubicBezTo>
                    <a:pt x="510" y="614"/>
                    <a:pt x="537" y="594"/>
                    <a:pt x="557" y="576"/>
                  </a:cubicBezTo>
                  <a:cubicBezTo>
                    <a:pt x="557" y="581"/>
                    <a:pt x="550" y="623"/>
                    <a:pt x="548" y="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B8B4C7-6515-9F4B-8B83-BC0D7F4BE1D6}"/>
                </a:ext>
              </a:extLst>
            </p:cNvPr>
            <p:cNvSpPr/>
            <p:nvPr/>
          </p:nvSpPr>
          <p:spPr>
            <a:xfrm>
              <a:off x="5084640" y="2054520"/>
              <a:ext cx="146160" cy="10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7" h="301">
                  <a:moveTo>
                    <a:pt x="180" y="46"/>
                  </a:moveTo>
                  <a:lnTo>
                    <a:pt x="262" y="46"/>
                  </a:lnTo>
                  <a:cubicBezTo>
                    <a:pt x="251" y="88"/>
                    <a:pt x="238" y="150"/>
                    <a:pt x="238" y="202"/>
                  </a:cubicBezTo>
                  <a:cubicBezTo>
                    <a:pt x="238" y="231"/>
                    <a:pt x="240" y="249"/>
                    <a:pt x="244" y="264"/>
                  </a:cubicBezTo>
                  <a:cubicBezTo>
                    <a:pt x="255" y="297"/>
                    <a:pt x="264" y="301"/>
                    <a:pt x="275" y="301"/>
                  </a:cubicBezTo>
                  <a:cubicBezTo>
                    <a:pt x="290" y="301"/>
                    <a:pt x="306" y="286"/>
                    <a:pt x="306" y="271"/>
                  </a:cubicBezTo>
                  <a:cubicBezTo>
                    <a:pt x="306" y="264"/>
                    <a:pt x="306" y="262"/>
                    <a:pt x="301" y="255"/>
                  </a:cubicBezTo>
                  <a:cubicBezTo>
                    <a:pt x="288" y="229"/>
                    <a:pt x="277" y="191"/>
                    <a:pt x="277" y="134"/>
                  </a:cubicBezTo>
                  <a:cubicBezTo>
                    <a:pt x="277" y="121"/>
                    <a:pt x="277" y="95"/>
                    <a:pt x="286" y="46"/>
                  </a:cubicBezTo>
                  <a:lnTo>
                    <a:pt x="372" y="46"/>
                  </a:lnTo>
                  <a:cubicBezTo>
                    <a:pt x="383" y="46"/>
                    <a:pt x="389" y="46"/>
                    <a:pt x="396" y="42"/>
                  </a:cubicBezTo>
                  <a:cubicBezTo>
                    <a:pt x="405" y="33"/>
                    <a:pt x="407" y="24"/>
                    <a:pt x="407" y="20"/>
                  </a:cubicBezTo>
                  <a:cubicBezTo>
                    <a:pt x="407" y="0"/>
                    <a:pt x="389" y="0"/>
                    <a:pt x="378" y="0"/>
                  </a:cubicBezTo>
                  <a:lnTo>
                    <a:pt x="121" y="0"/>
                  </a:lnTo>
                  <a:cubicBezTo>
                    <a:pt x="95" y="0"/>
                    <a:pt x="75" y="7"/>
                    <a:pt x="44" y="35"/>
                  </a:cubicBezTo>
                  <a:cubicBezTo>
                    <a:pt x="26" y="51"/>
                    <a:pt x="0" y="88"/>
                    <a:pt x="0" y="92"/>
                  </a:cubicBezTo>
                  <a:cubicBezTo>
                    <a:pt x="0" y="101"/>
                    <a:pt x="9" y="101"/>
                    <a:pt x="11" y="101"/>
                  </a:cubicBezTo>
                  <a:cubicBezTo>
                    <a:pt x="20" y="101"/>
                    <a:pt x="20" y="101"/>
                    <a:pt x="24" y="95"/>
                  </a:cubicBezTo>
                  <a:cubicBezTo>
                    <a:pt x="59" y="46"/>
                    <a:pt x="101" y="46"/>
                    <a:pt x="117" y="46"/>
                  </a:cubicBezTo>
                  <a:lnTo>
                    <a:pt x="156" y="46"/>
                  </a:lnTo>
                  <a:cubicBezTo>
                    <a:pt x="136" y="121"/>
                    <a:pt x="99" y="202"/>
                    <a:pt x="79" y="242"/>
                  </a:cubicBezTo>
                  <a:cubicBezTo>
                    <a:pt x="75" y="251"/>
                    <a:pt x="68" y="266"/>
                    <a:pt x="66" y="268"/>
                  </a:cubicBezTo>
                  <a:cubicBezTo>
                    <a:pt x="66" y="271"/>
                    <a:pt x="64" y="275"/>
                    <a:pt x="64" y="279"/>
                  </a:cubicBezTo>
                  <a:cubicBezTo>
                    <a:pt x="64" y="290"/>
                    <a:pt x="73" y="301"/>
                    <a:pt x="88" y="301"/>
                  </a:cubicBezTo>
                  <a:cubicBezTo>
                    <a:pt x="114" y="301"/>
                    <a:pt x="123" y="271"/>
                    <a:pt x="139" y="2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B83CD06-2E32-404B-AD3C-DD10F73907CF}"/>
                </a:ext>
              </a:extLst>
            </p:cNvPr>
            <p:cNvSpPr/>
            <p:nvPr/>
          </p:nvSpPr>
          <p:spPr>
            <a:xfrm>
              <a:off x="5304239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968"/>
                  </a:moveTo>
                  <a:lnTo>
                    <a:pt x="134" y="931"/>
                  </a:lnTo>
                  <a:lnTo>
                    <a:pt x="40" y="931"/>
                  </a:lnTo>
                  <a:lnTo>
                    <a:pt x="40" y="40"/>
                  </a:lnTo>
                  <a:lnTo>
                    <a:pt x="134" y="40"/>
                  </a:lnTo>
                  <a:lnTo>
                    <a:pt x="134" y="0"/>
                  </a:lnTo>
                  <a:lnTo>
                    <a:pt x="0" y="0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4E6399-B46C-3C43-AA79-DD4372CAE44F}"/>
                </a:ext>
              </a:extLst>
            </p:cNvPr>
            <p:cNvSpPr/>
            <p:nvPr/>
          </p:nvSpPr>
          <p:spPr>
            <a:xfrm>
              <a:off x="5376240" y="1861920"/>
              <a:ext cx="247680" cy="25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89" h="704">
                  <a:moveTo>
                    <a:pt x="689" y="9"/>
                  </a:moveTo>
                  <a:cubicBezTo>
                    <a:pt x="689" y="7"/>
                    <a:pt x="686" y="0"/>
                    <a:pt x="678" y="0"/>
                  </a:cubicBezTo>
                  <a:cubicBezTo>
                    <a:pt x="675" y="0"/>
                    <a:pt x="673" y="0"/>
                    <a:pt x="662" y="11"/>
                  </a:cubicBezTo>
                  <a:lnTo>
                    <a:pt x="596" y="86"/>
                  </a:lnTo>
                  <a:cubicBezTo>
                    <a:pt x="587" y="73"/>
                    <a:pt x="541" y="0"/>
                    <a:pt x="433" y="0"/>
                  </a:cubicBezTo>
                  <a:cubicBezTo>
                    <a:pt x="218" y="0"/>
                    <a:pt x="0" y="213"/>
                    <a:pt x="0" y="440"/>
                  </a:cubicBezTo>
                  <a:cubicBezTo>
                    <a:pt x="0" y="594"/>
                    <a:pt x="108" y="704"/>
                    <a:pt x="264" y="704"/>
                  </a:cubicBezTo>
                  <a:cubicBezTo>
                    <a:pt x="308" y="704"/>
                    <a:pt x="352" y="695"/>
                    <a:pt x="385" y="682"/>
                  </a:cubicBezTo>
                  <a:cubicBezTo>
                    <a:pt x="433" y="662"/>
                    <a:pt x="453" y="642"/>
                    <a:pt x="471" y="623"/>
                  </a:cubicBezTo>
                  <a:cubicBezTo>
                    <a:pt x="480" y="647"/>
                    <a:pt x="504" y="682"/>
                    <a:pt x="515" y="682"/>
                  </a:cubicBezTo>
                  <a:cubicBezTo>
                    <a:pt x="519" y="682"/>
                    <a:pt x="521" y="680"/>
                    <a:pt x="521" y="678"/>
                  </a:cubicBezTo>
                  <a:cubicBezTo>
                    <a:pt x="524" y="678"/>
                    <a:pt x="532" y="640"/>
                    <a:pt x="537" y="620"/>
                  </a:cubicBezTo>
                  <a:lnTo>
                    <a:pt x="557" y="546"/>
                  </a:lnTo>
                  <a:cubicBezTo>
                    <a:pt x="559" y="528"/>
                    <a:pt x="565" y="513"/>
                    <a:pt x="568" y="495"/>
                  </a:cubicBezTo>
                  <a:cubicBezTo>
                    <a:pt x="579" y="451"/>
                    <a:pt x="581" y="449"/>
                    <a:pt x="636" y="449"/>
                  </a:cubicBezTo>
                  <a:cubicBezTo>
                    <a:pt x="640" y="449"/>
                    <a:pt x="651" y="449"/>
                    <a:pt x="651" y="429"/>
                  </a:cubicBezTo>
                  <a:cubicBezTo>
                    <a:pt x="651" y="422"/>
                    <a:pt x="647" y="418"/>
                    <a:pt x="638" y="418"/>
                  </a:cubicBezTo>
                  <a:cubicBezTo>
                    <a:pt x="616" y="418"/>
                    <a:pt x="559" y="422"/>
                    <a:pt x="537" y="422"/>
                  </a:cubicBezTo>
                  <a:cubicBezTo>
                    <a:pt x="506" y="422"/>
                    <a:pt x="431" y="418"/>
                    <a:pt x="400" y="418"/>
                  </a:cubicBezTo>
                  <a:cubicBezTo>
                    <a:pt x="392" y="418"/>
                    <a:pt x="381" y="418"/>
                    <a:pt x="381" y="438"/>
                  </a:cubicBezTo>
                  <a:cubicBezTo>
                    <a:pt x="381" y="449"/>
                    <a:pt x="387" y="449"/>
                    <a:pt x="409" y="449"/>
                  </a:cubicBezTo>
                  <a:cubicBezTo>
                    <a:pt x="409" y="449"/>
                    <a:pt x="438" y="449"/>
                    <a:pt x="460" y="451"/>
                  </a:cubicBezTo>
                  <a:cubicBezTo>
                    <a:pt x="486" y="453"/>
                    <a:pt x="491" y="458"/>
                    <a:pt x="491" y="469"/>
                  </a:cubicBezTo>
                  <a:cubicBezTo>
                    <a:pt x="491" y="477"/>
                    <a:pt x="480" y="521"/>
                    <a:pt x="471" y="557"/>
                  </a:cubicBezTo>
                  <a:cubicBezTo>
                    <a:pt x="442" y="664"/>
                    <a:pt x="317" y="675"/>
                    <a:pt x="284" y="675"/>
                  </a:cubicBezTo>
                  <a:cubicBezTo>
                    <a:pt x="189" y="675"/>
                    <a:pt x="88" y="620"/>
                    <a:pt x="88" y="471"/>
                  </a:cubicBezTo>
                  <a:cubicBezTo>
                    <a:pt x="88" y="442"/>
                    <a:pt x="99" y="282"/>
                    <a:pt x="200" y="156"/>
                  </a:cubicBezTo>
                  <a:cubicBezTo>
                    <a:pt x="253" y="90"/>
                    <a:pt x="345" y="31"/>
                    <a:pt x="442" y="31"/>
                  </a:cubicBezTo>
                  <a:cubicBezTo>
                    <a:pt x="541" y="31"/>
                    <a:pt x="598" y="106"/>
                    <a:pt x="598" y="218"/>
                  </a:cubicBezTo>
                  <a:cubicBezTo>
                    <a:pt x="598" y="255"/>
                    <a:pt x="596" y="257"/>
                    <a:pt x="596" y="266"/>
                  </a:cubicBezTo>
                  <a:cubicBezTo>
                    <a:pt x="596" y="277"/>
                    <a:pt x="605" y="277"/>
                    <a:pt x="609" y="277"/>
                  </a:cubicBezTo>
                  <a:cubicBezTo>
                    <a:pt x="623" y="277"/>
                    <a:pt x="623" y="275"/>
                    <a:pt x="627" y="2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E03666E-F5BD-A940-BB83-9921661AE84A}"/>
                </a:ext>
              </a:extLst>
            </p:cNvPr>
            <p:cNvSpPr/>
            <p:nvPr/>
          </p:nvSpPr>
          <p:spPr>
            <a:xfrm>
              <a:off x="56415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7938BB3-1A5B-9247-880A-291A7887ACFE}"/>
                </a:ext>
              </a:extLst>
            </p:cNvPr>
            <p:cNvSpPr/>
            <p:nvPr/>
          </p:nvSpPr>
          <p:spPr>
            <a:xfrm>
              <a:off x="5795280" y="1846079"/>
              <a:ext cx="147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68">
                  <a:moveTo>
                    <a:pt x="42" y="35"/>
                  </a:moveTo>
                  <a:cubicBezTo>
                    <a:pt x="42" y="18"/>
                    <a:pt x="42" y="0"/>
                    <a:pt x="20" y="0"/>
                  </a:cubicBezTo>
                  <a:cubicBezTo>
                    <a:pt x="0" y="0"/>
                    <a:pt x="0" y="18"/>
                    <a:pt x="0" y="35"/>
                  </a:cubicBezTo>
                  <a:lnTo>
                    <a:pt x="0" y="933"/>
                  </a:lnTo>
                  <a:cubicBezTo>
                    <a:pt x="0" y="950"/>
                    <a:pt x="0" y="968"/>
                    <a:pt x="20" y="968"/>
                  </a:cubicBezTo>
                  <a:cubicBezTo>
                    <a:pt x="42" y="968"/>
                    <a:pt x="42" y="950"/>
                    <a:pt x="42" y="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27BFBCC-60CF-A74B-8B5D-ECEA91794486}"/>
                </a:ext>
              </a:extLst>
            </p:cNvPr>
            <p:cNvSpPr/>
            <p:nvPr/>
          </p:nvSpPr>
          <p:spPr>
            <a:xfrm>
              <a:off x="586872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8EDC58B-9DE0-3A47-A094-894CABD24EFA}"/>
                </a:ext>
              </a:extLst>
            </p:cNvPr>
            <p:cNvSpPr/>
            <p:nvPr/>
          </p:nvSpPr>
          <p:spPr>
            <a:xfrm>
              <a:off x="6023160" y="2007000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6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C80602-BACF-B847-8736-3476B59C648D}"/>
                </a:ext>
              </a:extLst>
            </p:cNvPr>
            <p:cNvSpPr/>
            <p:nvPr/>
          </p:nvSpPr>
          <p:spPr>
            <a:xfrm>
              <a:off x="6251399" y="1979280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F48C3EC-17AA-9B49-A308-F918E286D5E9}"/>
                </a:ext>
              </a:extLst>
            </p:cNvPr>
            <p:cNvSpPr/>
            <p:nvPr/>
          </p:nvSpPr>
          <p:spPr>
            <a:xfrm>
              <a:off x="6616440" y="1953000"/>
              <a:ext cx="1288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440">
                  <a:moveTo>
                    <a:pt x="330" y="66"/>
                  </a:moveTo>
                  <a:cubicBezTo>
                    <a:pt x="301" y="66"/>
                    <a:pt x="284" y="88"/>
                    <a:pt x="284" y="110"/>
                  </a:cubicBezTo>
                  <a:cubicBezTo>
                    <a:pt x="284" y="123"/>
                    <a:pt x="293" y="139"/>
                    <a:pt x="312" y="139"/>
                  </a:cubicBezTo>
                  <a:cubicBezTo>
                    <a:pt x="334" y="139"/>
                    <a:pt x="359" y="121"/>
                    <a:pt x="359" y="84"/>
                  </a:cubicBezTo>
                  <a:cubicBezTo>
                    <a:pt x="359" y="40"/>
                    <a:pt x="317" y="0"/>
                    <a:pt x="242" y="0"/>
                  </a:cubicBezTo>
                  <a:cubicBezTo>
                    <a:pt x="114" y="0"/>
                    <a:pt x="77" y="99"/>
                    <a:pt x="77" y="141"/>
                  </a:cubicBezTo>
                  <a:cubicBezTo>
                    <a:pt x="77" y="218"/>
                    <a:pt x="150" y="233"/>
                    <a:pt x="178" y="238"/>
                  </a:cubicBezTo>
                  <a:cubicBezTo>
                    <a:pt x="229" y="249"/>
                    <a:pt x="279" y="257"/>
                    <a:pt x="279" y="312"/>
                  </a:cubicBezTo>
                  <a:cubicBezTo>
                    <a:pt x="279" y="337"/>
                    <a:pt x="257" y="418"/>
                    <a:pt x="141" y="418"/>
                  </a:cubicBezTo>
                  <a:cubicBezTo>
                    <a:pt x="125" y="418"/>
                    <a:pt x="51" y="418"/>
                    <a:pt x="29" y="367"/>
                  </a:cubicBezTo>
                  <a:cubicBezTo>
                    <a:pt x="66" y="372"/>
                    <a:pt x="90" y="343"/>
                    <a:pt x="90" y="315"/>
                  </a:cubicBezTo>
                  <a:cubicBezTo>
                    <a:pt x="90" y="293"/>
                    <a:pt x="75" y="282"/>
                    <a:pt x="55" y="282"/>
                  </a:cubicBezTo>
                  <a:cubicBezTo>
                    <a:pt x="29" y="282"/>
                    <a:pt x="0" y="301"/>
                    <a:pt x="0" y="345"/>
                  </a:cubicBezTo>
                  <a:cubicBezTo>
                    <a:pt x="0" y="400"/>
                    <a:pt x="55" y="440"/>
                    <a:pt x="139" y="440"/>
                  </a:cubicBezTo>
                  <a:cubicBezTo>
                    <a:pt x="297" y="440"/>
                    <a:pt x="334" y="323"/>
                    <a:pt x="334" y="279"/>
                  </a:cubicBezTo>
                  <a:cubicBezTo>
                    <a:pt x="334" y="244"/>
                    <a:pt x="317" y="220"/>
                    <a:pt x="304" y="207"/>
                  </a:cubicBezTo>
                  <a:cubicBezTo>
                    <a:pt x="277" y="180"/>
                    <a:pt x="251" y="176"/>
                    <a:pt x="207" y="167"/>
                  </a:cubicBezTo>
                  <a:cubicBezTo>
                    <a:pt x="172" y="158"/>
                    <a:pt x="134" y="152"/>
                    <a:pt x="134" y="108"/>
                  </a:cubicBezTo>
                  <a:cubicBezTo>
                    <a:pt x="134" y="81"/>
                    <a:pt x="156" y="22"/>
                    <a:pt x="242" y="22"/>
                  </a:cubicBezTo>
                  <a:cubicBezTo>
                    <a:pt x="266" y="22"/>
                    <a:pt x="315" y="29"/>
                    <a:pt x="330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20EE51B-E8A5-C140-8A45-8791BF3E5ACD}"/>
                </a:ext>
              </a:extLst>
            </p:cNvPr>
            <p:cNvSpPr/>
            <p:nvPr/>
          </p:nvSpPr>
          <p:spPr>
            <a:xfrm>
              <a:off x="6768360" y="1846079"/>
              <a:ext cx="4788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68">
                  <a:moveTo>
                    <a:pt x="134" y="0"/>
                  </a:moveTo>
                  <a:lnTo>
                    <a:pt x="0" y="0"/>
                  </a:lnTo>
                  <a:lnTo>
                    <a:pt x="0" y="40"/>
                  </a:lnTo>
                  <a:lnTo>
                    <a:pt x="95" y="40"/>
                  </a:lnTo>
                  <a:lnTo>
                    <a:pt x="95" y="931"/>
                  </a:lnTo>
                  <a:lnTo>
                    <a:pt x="0" y="931"/>
                  </a:lnTo>
                  <a:lnTo>
                    <a:pt x="0" y="968"/>
                  </a:lnTo>
                  <a:lnTo>
                    <a:pt x="134" y="9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121" name="Title 120">
            <a:extLst>
              <a:ext uri="{FF2B5EF4-FFF2-40B4-BE49-F238E27FC236}">
                <a16:creationId xmlns:a16="http://schemas.microsoft.com/office/drawing/2014/main" id="{0A66BC0B-3175-6944-B3DC-4D450BF6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52417</TotalTime>
  <Words>6209</Words>
  <Application>Microsoft Macintosh PowerPoint</Application>
  <PresentationFormat>Custom</PresentationFormat>
  <Paragraphs>1451</Paragraphs>
  <Slides>176</Slides>
  <Notes>160</Notes>
  <HiddenSlides>7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91" baseType="lpstr">
      <vt:lpstr>Arial</vt:lpstr>
      <vt:lpstr>Calibri</vt:lpstr>
      <vt:lpstr>Calibri Light</vt:lpstr>
      <vt:lpstr>Cambria Math</vt:lpstr>
      <vt:lpstr>Courier</vt:lpstr>
      <vt:lpstr>Helvetica</vt:lpstr>
      <vt:lpstr>Helvetica Light</vt:lpstr>
      <vt:lpstr>Helvetica Neue</vt:lpstr>
      <vt:lpstr>Liberation Sans</vt:lpstr>
      <vt:lpstr>Liberation Serif</vt:lpstr>
      <vt:lpstr>Segoe UI</vt:lpstr>
      <vt:lpstr>Symbol</vt:lpstr>
      <vt:lpstr>Times</vt:lpstr>
      <vt:lpstr>Times New Roman</vt:lpstr>
      <vt:lpstr>Office Theme</vt:lpstr>
      <vt:lpstr>Markov decision processes (MDPs)  Chris Amato Northeastern University  with some slides from Rob Platt, Lawson Wong and UAlberta </vt:lpstr>
      <vt:lpstr>Announcements</vt:lpstr>
      <vt:lpstr>Bandits</vt:lpstr>
      <vt:lpstr>RL example</vt:lpstr>
      <vt:lpstr>RL example</vt:lpstr>
      <vt:lpstr>The RL Setting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RL Setting</vt:lpstr>
      <vt:lpstr>Let’s turn this into an MDP</vt:lpstr>
      <vt:lpstr>Let’s turn this into an MDP</vt:lpstr>
      <vt:lpstr>Let’s turn this into an MDP</vt:lpstr>
      <vt:lpstr>Example: Grid world</vt:lpstr>
      <vt:lpstr>MDP example: Grid world</vt:lpstr>
      <vt:lpstr>States and actions</vt:lpstr>
      <vt:lpstr>Reward function</vt:lpstr>
      <vt:lpstr>Reward function</vt:lpstr>
      <vt:lpstr>Reward function</vt:lpstr>
      <vt:lpstr>PowerPoint Presentation</vt:lpstr>
      <vt:lpstr>PowerPoint Presentation</vt:lpstr>
      <vt:lpstr>MDP example: Grid world</vt:lpstr>
      <vt:lpstr>Transition function</vt:lpstr>
      <vt:lpstr>Transition function</vt:lpstr>
      <vt:lpstr>MDP example: Grid world</vt:lpstr>
      <vt:lpstr>MDP example: Grid world</vt:lpstr>
      <vt:lpstr>Definition of MDP</vt:lpstr>
      <vt:lpstr>Example: Frozen Lake</vt:lpstr>
      <vt:lpstr>Example: Recycling Robot</vt:lpstr>
      <vt:lpstr>Example: Recycling Robot</vt:lpstr>
      <vt:lpstr>Recycling Robot MDP</vt:lpstr>
      <vt:lpstr>Think-pair-share question</vt:lpstr>
      <vt:lpstr>Definition of MDP</vt:lpstr>
      <vt:lpstr>Definition of an MDP</vt:lpstr>
      <vt:lpstr>Definition of an MDP</vt:lpstr>
      <vt:lpstr>Definition of an MDP</vt:lpstr>
      <vt:lpstr>Markov Decision Process</vt:lpstr>
      <vt:lpstr>The Markov assumption</vt:lpstr>
      <vt:lpstr>The Markov assumption</vt:lpstr>
      <vt:lpstr>The Markov assumption</vt:lpstr>
      <vt:lpstr>The Markov assumption</vt:lpstr>
      <vt:lpstr>Question</vt:lpstr>
      <vt:lpstr>Policy</vt:lpstr>
      <vt:lpstr>Policy</vt:lpstr>
      <vt:lpstr>Policy</vt:lpstr>
      <vt:lpstr>Question</vt:lpstr>
      <vt:lpstr>What is a policy?</vt:lpstr>
      <vt:lpstr>Policy for the grid-world example</vt:lpstr>
      <vt:lpstr>Policy for the grid-world example</vt:lpstr>
      <vt:lpstr>Policy for the grid-world example</vt:lpstr>
      <vt:lpstr>Policy for the grid-world example</vt:lpstr>
      <vt:lpstr>Policy for the grid-world example</vt:lpstr>
      <vt:lpstr>Choosing a reward function</vt:lpstr>
      <vt:lpstr>Choosing a reward function</vt:lpstr>
      <vt:lpstr>Formal definition of a finite MDP</vt:lpstr>
      <vt:lpstr>Formal definition of a finite MDP (from the book)</vt:lpstr>
      <vt:lpstr>Formal definition of a finite MDP (from the book)</vt:lpstr>
      <vt:lpstr>Formal definition of a finite MDP (from the book)</vt:lpstr>
      <vt:lpstr>Formal definition of a finite MDP (from the book)</vt:lpstr>
      <vt:lpstr>Formal definition of a finite MDP (from the book)</vt:lpstr>
      <vt:lpstr>Formal definition of a finite MDP (from the book)</vt:lpstr>
      <vt:lpstr>Formal definition of a finite MDP (from the book)</vt:lpstr>
      <vt:lpstr>Formal definition of a finite MDP (from the book)</vt:lpstr>
      <vt:lpstr>The objective of RL</vt:lpstr>
      <vt:lpstr>The objective of RL</vt:lpstr>
      <vt:lpstr>The reward hypothesis</vt:lpstr>
      <vt:lpstr>The objective of RL</vt:lpstr>
      <vt:lpstr>The objective of RL</vt:lpstr>
      <vt:lpstr>The objective of RL</vt:lpstr>
      <vt:lpstr>The objective of RL</vt:lpstr>
      <vt:lpstr>Notation from book</vt:lpstr>
      <vt:lpstr>MDP example: Cart pole</vt:lpstr>
      <vt:lpstr>MDP example: Cart pole</vt:lpstr>
      <vt:lpstr>MDP example: Cart pole</vt:lpstr>
      <vt:lpstr>MDP example: Cart pole</vt:lpstr>
      <vt:lpstr>The objective of RL</vt:lpstr>
      <vt:lpstr>Utility theory</vt:lpstr>
      <vt:lpstr>Utility theory</vt:lpstr>
      <vt:lpstr>Utility theory</vt:lpstr>
      <vt:lpstr>Utility theory</vt:lpstr>
      <vt:lpstr>Utility theory</vt:lpstr>
      <vt:lpstr>The objective of RL</vt:lpstr>
      <vt:lpstr>The objective of RL</vt:lpstr>
      <vt:lpstr>Example: Discount factor</vt:lpstr>
      <vt:lpstr>Example: Discount factor</vt:lpstr>
      <vt:lpstr>PowerPoint Presentation</vt:lpstr>
      <vt:lpstr>PowerPoint Presentation</vt:lpstr>
      <vt:lpstr>The objective of RL</vt:lpstr>
      <vt:lpstr>The objective of RL</vt:lpstr>
      <vt:lpstr>The objective of RL</vt:lpstr>
      <vt:lpstr>Useful recursive relationship</vt:lpstr>
      <vt:lpstr>PowerPoint Presentation</vt:lpstr>
      <vt:lpstr>Value functions</vt:lpstr>
      <vt:lpstr>Value functions</vt:lpstr>
      <vt:lpstr>Value function</vt:lpstr>
      <vt:lpstr>Value function</vt:lpstr>
      <vt:lpstr>Value function</vt:lpstr>
      <vt:lpstr>Value function</vt:lpstr>
      <vt:lpstr>Recall: Useful recursive relationship</vt:lpstr>
      <vt:lpstr>Recall: Useful recursive relationship</vt:lpstr>
      <vt:lpstr>Recall: Useful recursive relationship</vt:lpstr>
      <vt:lpstr>Bellman equation</vt:lpstr>
      <vt:lpstr>Bellman equation</vt:lpstr>
      <vt:lpstr>Bellman equation</vt:lpstr>
      <vt:lpstr>Bellman equation</vt:lpstr>
      <vt:lpstr>Bellman equation</vt:lpstr>
      <vt:lpstr>MDP example: Gridworld</vt:lpstr>
      <vt:lpstr>Value function</vt:lpstr>
      <vt:lpstr>Action-value function</vt:lpstr>
      <vt:lpstr>Action-value function</vt:lpstr>
      <vt:lpstr>Action-value function</vt:lpstr>
      <vt:lpstr>Action-value function</vt:lpstr>
      <vt:lpstr>4 value functions</vt:lpstr>
      <vt:lpstr>Value function example 1</vt:lpstr>
      <vt:lpstr>Value function example 1</vt:lpstr>
      <vt:lpstr>Value function example 1</vt:lpstr>
      <vt:lpstr>Value function example 2</vt:lpstr>
      <vt:lpstr>Value function example 2</vt:lpstr>
      <vt:lpstr>Value function example 3</vt:lpstr>
      <vt:lpstr>What are the values in this case?</vt:lpstr>
      <vt:lpstr>Think-pair-share</vt:lpstr>
      <vt:lpstr>Value function revisited</vt:lpstr>
      <vt:lpstr>Value function revisited</vt:lpstr>
      <vt:lpstr>Value function revisited</vt:lpstr>
      <vt:lpstr>Value function revisited</vt:lpstr>
      <vt:lpstr>Value function revisited</vt:lpstr>
      <vt:lpstr>Think-pair-share 1</vt:lpstr>
      <vt:lpstr>Think-pair-share 2</vt:lpstr>
      <vt:lpstr>Think-pair-share 1</vt:lpstr>
      <vt:lpstr>Think-pair-share 2</vt:lpstr>
      <vt:lpstr>Value function revisited (book)</vt:lpstr>
      <vt:lpstr>Value function revisited (book)</vt:lpstr>
      <vt:lpstr>Value function revisited (book)</vt:lpstr>
      <vt:lpstr>Value function revisited (book)</vt:lpstr>
      <vt:lpstr>Think-pair-share</vt:lpstr>
      <vt:lpstr>Think-pair-share</vt:lpstr>
      <vt:lpstr>Computing value functions</vt:lpstr>
      <vt:lpstr>Computing value functions</vt:lpstr>
      <vt:lpstr>Value functions</vt:lpstr>
      <vt:lpstr>Q-functions</vt:lpstr>
      <vt:lpstr>Q-functions</vt:lpstr>
      <vt:lpstr>Value functions</vt:lpstr>
      <vt:lpstr>How V and Q are related</vt:lpstr>
      <vt:lpstr>How V and Q are related</vt:lpstr>
      <vt:lpstr>How V and Q are related</vt:lpstr>
      <vt:lpstr>How V and Q are related</vt:lpstr>
      <vt:lpstr>Think-pair-share</vt:lpstr>
      <vt:lpstr>Think-pair-share</vt:lpstr>
      <vt:lpstr>Optimal policies</vt:lpstr>
      <vt:lpstr>Let’s be optimal!</vt:lpstr>
      <vt:lpstr>Let’s be optimal!</vt:lpstr>
      <vt:lpstr>Let’s be optimal!</vt:lpstr>
      <vt:lpstr>Let’s be optimal!</vt:lpstr>
      <vt:lpstr>Let’s be optimal!</vt:lpstr>
      <vt:lpstr>Let’s be optimal!</vt:lpstr>
      <vt:lpstr>Bellman optimality equation</vt:lpstr>
      <vt:lpstr>Bellman optimality equation</vt:lpstr>
      <vt:lpstr>Bellman optimality equation</vt:lpstr>
      <vt:lpstr>Bellman optimality equation</vt:lpstr>
      <vt:lpstr>Bellman optimality equation</vt:lpstr>
      <vt:lpstr>Bellman optimality equation</vt:lpstr>
      <vt:lpstr>Bellman optimality equation for Q*</vt:lpstr>
      <vt:lpstr>Backup diagrams</vt:lpstr>
      <vt:lpstr>Backup diagrams</vt:lpstr>
      <vt:lpstr>Backup diagrams</vt:lpstr>
      <vt:lpstr>Think-pair-share</vt:lpstr>
      <vt:lpstr>Think-pair-share</vt:lpstr>
      <vt:lpstr>Optimal policies</vt:lpstr>
      <vt:lpstr>What About Optimal Action-Value Functions?</vt:lpstr>
      <vt:lpstr>Think-pair-share</vt:lpstr>
      <vt:lpstr>Value function example 3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decision process (MDP)  Robert Platt  Northeastern University </dc:title>
  <cp:lastModifiedBy>Amato, Chris</cp:lastModifiedBy>
  <cp:revision>276</cp:revision>
  <cp:lastPrinted>2019-09-18T20:49:45Z</cp:lastPrinted>
  <dcterms:created xsi:type="dcterms:W3CDTF">2018-07-10T16:55:05Z</dcterms:created>
  <dcterms:modified xsi:type="dcterms:W3CDTF">2022-09-19T13:53:32Z</dcterms:modified>
</cp:coreProperties>
</file>